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E59E-747B-5D1C-D9F4-62DAEACB3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1DA2D-DF07-B1E1-FABB-577535803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BDB51-80BC-0EFB-065C-7F50FCFF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3531-A33E-49EA-865C-18A23A88669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D91A4-1957-9BE7-E037-2959562E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1C80-41D0-65E6-D45D-E94457BE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3AF6-7837-4B8B-B670-562470263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5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E488-BC2A-A167-42BB-40807CF2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4EF5E-E750-7CAF-45D2-5A1F8386A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B332A-2F7E-A823-5F26-5E5B946B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3531-A33E-49EA-865C-18A23A88669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84C44-9514-D8E3-393B-FA308B6E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7FD5D-E3D7-948F-7100-B49B5D3F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3AF6-7837-4B8B-B670-562470263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4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6CE02-90BD-41D7-B2EE-EEA0939C8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DFD62-FB6B-A558-A34E-32BC166F0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DBA1F-F3BD-0B4E-36A0-F90EC515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3531-A33E-49EA-865C-18A23A88669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0DB0C-54F0-FCF6-EB36-FA4F46BB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4FAA1-4855-9511-5AB5-A6933000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3AF6-7837-4B8B-B670-562470263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0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F1E3-1D34-1DAC-E11D-510C6636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052A-D3DB-CD4F-43BE-B414FDCD5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02CA3-2088-1723-3AA9-0F9B668A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3531-A33E-49EA-865C-18A23A88669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91FB6-4F4B-A13F-76A8-861753D4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4ECB4-E079-5A1B-7DEC-737EE5D1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3AF6-7837-4B8B-B670-562470263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CDAD-3096-8192-78B6-B03B6880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EC351-D319-A457-14CC-EFFE15E34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BA765-0422-B238-708A-13873C00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3531-A33E-49EA-865C-18A23A88669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3B94-D522-5469-5C1E-1E5288B7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6A8C-AB09-EA12-1022-6C02A92B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3AF6-7837-4B8B-B670-562470263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2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AD50-7DBF-4717-B123-D71F45E8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4CE2-57B1-9A26-DD57-5A027FD87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22C4C-87C3-9DEA-756E-42A5F634D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27268-56F7-E6C7-99B8-DCF3B49C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3531-A33E-49EA-865C-18A23A88669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C03FC-3A29-1EE4-82CD-1D357EBE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894EA-54A2-ABF1-919B-21B94C09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3AF6-7837-4B8B-B670-562470263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FCED-2EB1-A0DB-8FE7-00646768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0996D-CCFA-3A84-42A0-354F2FA07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9F46C-176A-C3D1-F104-183DA5D7E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AE053-D9E0-9DAA-7C84-7E4328CC1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D69DD-D3D1-5938-45FA-6D961C1EA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89B0B-3211-5FC9-279B-C0429AA2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3531-A33E-49EA-865C-18A23A88669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CC94B-6230-1B3B-1DB2-0151B12F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2F0D8-6918-644E-8F8B-BDC88EAA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3AF6-7837-4B8B-B670-562470263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B660-D462-472A-6E17-F6782ED6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8CAF3-B64F-B522-9E72-0E8E0CAE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3531-A33E-49EA-865C-18A23A88669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E41B3-695C-251F-7D80-B8BEFE61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29FD2-7FDF-0CBD-71ED-EA4B6307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3AF6-7837-4B8B-B670-562470263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4536C-FE3E-6F3C-CA7E-9BE411A5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3531-A33E-49EA-865C-18A23A88669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B9514-A11C-29B5-F146-4D696414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0E62B-DD68-5682-7A86-A073321E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3AF6-7837-4B8B-B670-562470263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2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8DBD-B861-3B84-15F2-6EC45981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917EC-4C76-95C7-A6B9-FCD14C336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911EF-24C9-E179-94B0-602B8151E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C425F-C15B-A2C3-0BF5-078F8F41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3531-A33E-49EA-865C-18A23A88669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0466F-D4DC-7838-55E4-E64827E4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2FDDA-6804-A3CE-ABF0-1A6AB310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3AF6-7837-4B8B-B670-562470263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9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0667-3B90-D4CA-CE5F-8353DA2F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65E15-F128-831D-A45F-A58A36329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7397-BC09-6602-699C-8A0FCBCB9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282F2-3535-C274-EAFE-36B88D46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3531-A33E-49EA-865C-18A23A88669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F7F2E-7887-5052-27DB-C7D42352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5A4FC-7D38-F776-9F3A-1C640DEA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3AF6-7837-4B8B-B670-562470263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6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D4AAE-ECE8-2F64-2E16-5C0D24B2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3FDEF-129F-AB8D-3E65-2ED5FA77C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61BA4-8AE2-2C4B-0DF1-1D575D14D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63531-A33E-49EA-865C-18A23A88669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96F75-7C77-4E42-8F1D-F1B61C435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29E60-8CB2-80DE-6B9A-40076F4D0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B3AF6-7837-4B8B-B670-562470263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37AA4C-7A03-1809-529E-32A99042E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90625"/>
            <a:ext cx="11430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2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0C19-5BFF-A9B0-A27E-A104DDCD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83"/>
            <a:ext cx="10515600" cy="1107982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Flask </a:t>
            </a:r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</a:t>
            </a:r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D234-C8D0-465B-7AF6-C38A78954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449"/>
            <a:ext cx="10515600" cy="328425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Flask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Micro Web Framework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สำหรับการพัฒนาเว็บด้วยภาษา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 Gateway Interface(WSGI) 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โดยสาเหตุที่เรียกว่า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Micro Web Framework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</a:p>
          <a:p>
            <a:pPr lvl="1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โครงสร้างเว็บไม่ซับซ้อน</a:t>
            </a:r>
          </a:p>
          <a:p>
            <a:pPr lvl="1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มีขนาดเล็ก</a:t>
            </a:r>
          </a:p>
          <a:p>
            <a:pPr lvl="1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ไม่ต้องการเครื่องมือหรือ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library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มากมายเหมือน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framework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อื่นๆ</a:t>
            </a:r>
          </a:p>
          <a:p>
            <a:pPr lvl="1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เขียนคำสั่งไม่กี่บรรทัดก็ทำงานได้เลย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1E5B7F-3FAC-091E-7B00-3597FF174A7A}"/>
              </a:ext>
            </a:extLst>
          </p:cNvPr>
          <p:cNvSpPr txBox="1">
            <a:spLocks/>
          </p:cNvSpPr>
          <p:nvPr/>
        </p:nvSpPr>
        <p:spPr>
          <a:xfrm>
            <a:off x="587188" y="4177554"/>
            <a:ext cx="10515600" cy="2447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ข้อดีของ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Flask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310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Office Theme</vt:lpstr>
      <vt:lpstr>PowerPoint Presentation</vt:lpstr>
      <vt:lpstr>Flask คืออะไร?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Phrit Nakgate</dc:creator>
  <cp:lastModifiedBy>Phrit Nakgate</cp:lastModifiedBy>
  <cp:revision>3</cp:revision>
  <dcterms:created xsi:type="dcterms:W3CDTF">2022-05-16T06:42:07Z</dcterms:created>
  <dcterms:modified xsi:type="dcterms:W3CDTF">2022-05-16T06:47:53Z</dcterms:modified>
</cp:coreProperties>
</file>