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220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457200" lvl="0" marL="91440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Project 1 -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Guess That Song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45720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Trivia Game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4310550" y="378027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91440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Steven Hui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What is the game about?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Song-based trivia game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When you click the ‘Play’ button, a song snippet plays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Picking the correct song adds 1 point to the correct score counter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Picking the incorrect song adds 1 point to the incorrect score counter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13 rounds of songs total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If you answer 7 or more songs correct, you win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If you answer 7 or more songs incorrect, you lose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4572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What features does the game include?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The game features two counters - a correct and incorrect counter that increases when you answer correct or incorrect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 counter that tracks the question the user is on that increments each round, and event listeners that play audio on click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Were there any particular pain points or unsolved problems you had to manage?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297500" y="1567550"/>
            <a:ext cx="7038900" cy="333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 started populating the questions into my multiple choice buttons manually. I learned to create the song names and answers as objects and run a loop to populate the multiple choice buttons with that information.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 had a problem with my functions interacting and bleeding information into each other.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 was moving on to the next round of questions by nesting functions. I would call the 'next round' of questions as a function inside the previous one.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 resolved this by using helper functions that check if the song name (string) inside the current multiple choice matches the correctAnswer value inside my object.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If the song name matches, increment the correctScore counter and call the nextQuestion function that moves to the next round.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Were there any particular pain points or unsolved problems you had to manage? (Pt 2)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 can only access my first song and round of questions by setting my turn counter (which tracks the rounds of questions) and my currentSong counter to -1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 believe this is due to the way I created my landing page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 set the display of my first round to none, hiding the play button and multiple choice buttons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 believe that is why it is skipping over the first song and round of choices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 am also unable to show the last round of questions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 believe this is tied to the way I created my landing page as well as possibly my win/lose conditions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