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61" r:id="rId7"/>
    <p:sldId id="264" r:id="rId8"/>
    <p:sldId id="263" r:id="rId9"/>
    <p:sldId id="262" r:id="rId10"/>
    <p:sldId id="265" r:id="rId11"/>
    <p:sldId id="272" r:id="rId12"/>
    <p:sldId id="271" r:id="rId13"/>
    <p:sldId id="273" r:id="rId14"/>
    <p:sldId id="268" r:id="rId15"/>
    <p:sldId id="267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Split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5F8-4AD7-BC63-7A32B93832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5F8-4AD7-BC63-7A32B93832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5F8-4AD7-BC63-7A32B93832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15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F8-4AD7-BC63-7A32B9383288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5BE-0AA8-47FA-801D-08243031B86D}" type="datetimeFigureOut">
              <a:rPr lang="th-TH" smtClean="0"/>
              <a:t>12/12/66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B9F-B50E-4076-8D81-F05C5D56BFA1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4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5BE-0AA8-47FA-801D-08243031B86D}" type="datetimeFigureOut">
              <a:rPr lang="th-TH" smtClean="0"/>
              <a:t>12/12/66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B9F-B50E-4076-8D81-F05C5D56BF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499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5BE-0AA8-47FA-801D-08243031B86D}" type="datetimeFigureOut">
              <a:rPr lang="th-TH" smtClean="0"/>
              <a:t>12/12/66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B9F-B50E-4076-8D81-F05C5D56BF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372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5BE-0AA8-47FA-801D-08243031B86D}" type="datetimeFigureOut">
              <a:rPr lang="th-TH" smtClean="0"/>
              <a:t>12/12/66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B9F-B50E-4076-8D81-F05C5D56BF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03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5BE-0AA8-47FA-801D-08243031B86D}" type="datetimeFigureOut">
              <a:rPr lang="th-TH" smtClean="0"/>
              <a:t>12/12/66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B9F-B50E-4076-8D81-F05C5D56BFA1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9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5BE-0AA8-47FA-801D-08243031B86D}" type="datetimeFigureOut">
              <a:rPr lang="th-TH" smtClean="0"/>
              <a:t>12/12/66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B9F-B50E-4076-8D81-F05C5D56BF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297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5BE-0AA8-47FA-801D-08243031B86D}" type="datetimeFigureOut">
              <a:rPr lang="th-TH" smtClean="0"/>
              <a:t>12/12/66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B9F-B50E-4076-8D81-F05C5D56BF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063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5BE-0AA8-47FA-801D-08243031B86D}" type="datetimeFigureOut">
              <a:rPr lang="th-TH" smtClean="0"/>
              <a:t>12/12/66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B9F-B50E-4076-8D81-F05C5D56BF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409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5BE-0AA8-47FA-801D-08243031B86D}" type="datetimeFigureOut">
              <a:rPr lang="th-TH" smtClean="0"/>
              <a:t>12/12/66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B9F-B50E-4076-8D81-F05C5D56BF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662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1A15BE-0AA8-47FA-801D-08243031B86D}" type="datetimeFigureOut">
              <a:rPr lang="th-TH" smtClean="0"/>
              <a:t>12/12/66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CE1B9F-B50E-4076-8D81-F05C5D56BF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955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5BE-0AA8-47FA-801D-08243031B86D}" type="datetimeFigureOut">
              <a:rPr lang="th-TH" smtClean="0"/>
              <a:t>12/12/66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B9F-B50E-4076-8D81-F05C5D56BF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829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1A15BE-0AA8-47FA-801D-08243031B86D}" type="datetimeFigureOut">
              <a:rPr lang="th-TH" smtClean="0"/>
              <a:t>12/12/66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CE1B9F-B50E-4076-8D81-F05C5D56BFA1}" type="slidenum">
              <a:rPr lang="th-TH" smtClean="0"/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1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oinmonks/the-mathematics-of-neural-network-60a112dd3e05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v7labs.com/blog/neural-networks-activation-functions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83F0-7280-14DF-0ABD-0921E34EB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CE899- Individual Project </a:t>
            </a:r>
            <a:endParaRPr lang="th-TH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FE174-03C1-ABA7-B699-3251B786A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PHRUGSA LIMBUNLOM (2311569)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144441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D22EEE-B106-3813-2710-0E4D56B5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91" y="251534"/>
            <a:ext cx="8931491" cy="59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5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0687B8-57E3-C09D-6056-A307FB70A579}"/>
              </a:ext>
            </a:extLst>
          </p:cNvPr>
          <p:cNvSpPr txBox="1">
            <a:spLocks/>
          </p:cNvSpPr>
          <p:nvPr/>
        </p:nvSpPr>
        <p:spPr>
          <a:xfrm>
            <a:off x="198390" y="375633"/>
            <a:ext cx="6684300" cy="7061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Early Stopping</a:t>
            </a:r>
            <a:endParaRPr lang="th-TH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154D0-629F-7689-1F67-BF82A265DAF9}"/>
              </a:ext>
            </a:extLst>
          </p:cNvPr>
          <p:cNvSpPr txBox="1"/>
          <p:nvPr/>
        </p:nvSpPr>
        <p:spPr>
          <a:xfrm>
            <a:off x="198390" y="1669302"/>
            <a:ext cx="62408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+mj-cs"/>
              </a:rPr>
              <a:t>Loop epochs </a:t>
            </a:r>
          </a:p>
          <a:p>
            <a:r>
              <a:rPr lang="en-US" dirty="0">
                <a:cs typeface="+mj-cs"/>
              </a:rPr>
              <a:t>	if the validation loss is less than the previous validation loss</a:t>
            </a:r>
          </a:p>
          <a:p>
            <a:r>
              <a:rPr lang="en-US" dirty="0">
                <a:cs typeface="+mj-cs"/>
              </a:rPr>
              <a:t>            set current failed threshold to 0</a:t>
            </a:r>
          </a:p>
          <a:p>
            <a:r>
              <a:rPr lang="en-US" dirty="0">
                <a:cs typeface="+mj-cs"/>
              </a:rPr>
              <a:t>         else</a:t>
            </a:r>
          </a:p>
          <a:p>
            <a:r>
              <a:rPr lang="en-US" dirty="0">
                <a:cs typeface="+mj-cs"/>
              </a:rPr>
              <a:t>            set current failed threshold  increment by 1</a:t>
            </a:r>
          </a:p>
          <a:p>
            <a:r>
              <a:rPr lang="en-US" dirty="0">
                <a:cs typeface="+mj-cs"/>
              </a:rPr>
              <a:t>                      </a:t>
            </a:r>
          </a:p>
          <a:p>
            <a:r>
              <a:rPr lang="en-US" dirty="0">
                <a:cs typeface="+mj-cs"/>
              </a:rPr>
              <a:t>         if the current failed threshold is greater than or equal to the maximum failed threshold </a:t>
            </a:r>
          </a:p>
          <a:p>
            <a:r>
              <a:rPr lang="en-US" dirty="0">
                <a:cs typeface="+mj-cs"/>
              </a:rPr>
              <a:t>             this is </a:t>
            </a:r>
            <a:r>
              <a:rPr lang="en-US" b="1" dirty="0">
                <a:solidFill>
                  <a:srgbClr val="FF0000"/>
                </a:solidFill>
                <a:cs typeface="+mj-cs"/>
              </a:rPr>
              <a:t>early stopping</a:t>
            </a:r>
            <a:r>
              <a:rPr lang="en-US" dirty="0">
                <a:cs typeface="+mj-cs"/>
              </a:rPr>
              <a:t>! (stop training)</a:t>
            </a:r>
          </a:p>
          <a:p>
            <a:r>
              <a:rPr lang="en-US" dirty="0">
                <a:cs typeface="+mj-cs"/>
              </a:rPr>
              <a:t>             loop break</a:t>
            </a:r>
          </a:p>
          <a:p>
            <a:r>
              <a:rPr lang="en-US" dirty="0"/>
              <a:t>          </a:t>
            </a:r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4524D8-E6AA-5C87-8595-0FDC5A94C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3035"/>
          <a:stretch/>
        </p:blipFill>
        <p:spPr>
          <a:xfrm>
            <a:off x="6481253" y="540810"/>
            <a:ext cx="6781985" cy="2219325"/>
          </a:xfrm>
          <a:prstGeom prst="rect">
            <a:avLst/>
          </a:prstGeom>
        </p:spPr>
      </p:pic>
      <p:pic>
        <p:nvPicPr>
          <p:cNvPr id="1026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7B8086-CFD5-78C0-609B-F7135875B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7"/>
          <a:stretch/>
        </p:blipFill>
        <p:spPr bwMode="auto">
          <a:xfrm>
            <a:off x="6481254" y="2760135"/>
            <a:ext cx="5512355" cy="319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9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F2FCA-29B4-7EAC-4732-10D32A81A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4"/>
          <a:stretch/>
        </p:blipFill>
        <p:spPr>
          <a:xfrm>
            <a:off x="3348653" y="495115"/>
            <a:ext cx="6684300" cy="466610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8D9D78D-C30D-5DA4-82B1-F3D04F49B010}"/>
              </a:ext>
            </a:extLst>
          </p:cNvPr>
          <p:cNvSpPr txBox="1">
            <a:spLocks/>
          </p:cNvSpPr>
          <p:nvPr/>
        </p:nvSpPr>
        <p:spPr>
          <a:xfrm>
            <a:off x="719210" y="384510"/>
            <a:ext cx="6684300" cy="7061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RMSE </a:t>
            </a:r>
            <a:endParaRPr lang="th-TH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82D6D-63A6-05E6-317D-E3CE13BD3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815" y="5440502"/>
            <a:ext cx="59531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4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4AC1-A26E-B590-9090-CF25932AC0CE}"/>
              </a:ext>
            </a:extLst>
          </p:cNvPr>
          <p:cNvSpPr txBox="1">
            <a:spLocks/>
          </p:cNvSpPr>
          <p:nvPr/>
        </p:nvSpPr>
        <p:spPr>
          <a:xfrm>
            <a:off x="719210" y="384510"/>
            <a:ext cx="3400029" cy="7061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Anything else</a:t>
            </a:r>
            <a:endParaRPr lang="th-T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8789C-07C2-1094-7F8D-CD92767E4E86}"/>
              </a:ext>
            </a:extLst>
          </p:cNvPr>
          <p:cNvSpPr txBox="1"/>
          <p:nvPr/>
        </p:nvSpPr>
        <p:spPr>
          <a:xfrm>
            <a:off x="719210" y="1133410"/>
            <a:ext cx="7822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Shuffle Index of training data set before training model in each epoch 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2F474-8686-6A05-A915-472EBCCA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50" y="1545493"/>
            <a:ext cx="6455361" cy="1586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DB897F-F4B9-11F0-749A-E0D049E0C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69" b="16865"/>
          <a:stretch/>
        </p:blipFill>
        <p:spPr>
          <a:xfrm>
            <a:off x="5623580" y="3564265"/>
            <a:ext cx="5836303" cy="3603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B3290B-F203-0803-A698-9FEB233ED2AF}"/>
              </a:ext>
            </a:extLst>
          </p:cNvPr>
          <p:cNvSpPr txBox="1"/>
          <p:nvPr/>
        </p:nvSpPr>
        <p:spPr>
          <a:xfrm>
            <a:off x="7522346" y="2746664"/>
            <a:ext cx="3854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Having another code version to iterate the batch size for each epoch</a:t>
            </a:r>
            <a:endParaRPr lang="th-TH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1F5C8F-6F1D-111B-EF19-4A9716508C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95"/>
          <a:stretch/>
        </p:blipFill>
        <p:spPr>
          <a:xfrm>
            <a:off x="1529169" y="3392995"/>
            <a:ext cx="3694931" cy="25636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CC7F52-0EC3-394D-BCAC-878510C67779}"/>
              </a:ext>
            </a:extLst>
          </p:cNvPr>
          <p:cNvSpPr txBox="1"/>
          <p:nvPr/>
        </p:nvSpPr>
        <p:spPr>
          <a:xfrm>
            <a:off x="2356492" y="5956617"/>
            <a:ext cx="2273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RMSE Loss when using Batch</a:t>
            </a:r>
            <a:endParaRPr lang="th-TH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5BE08E3-1303-659F-29D5-A5584528F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580" y="4095891"/>
            <a:ext cx="5867799" cy="20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9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E20D71B-6D4B-11B3-A0E5-4E2FC0294437}"/>
              </a:ext>
            </a:extLst>
          </p:cNvPr>
          <p:cNvSpPr txBox="1">
            <a:spLocks/>
          </p:cNvSpPr>
          <p:nvPr/>
        </p:nvSpPr>
        <p:spPr>
          <a:xfrm>
            <a:off x="346347" y="155103"/>
            <a:ext cx="1654798" cy="7061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</a:t>
            </a:r>
            <a:endParaRPr lang="th-TH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34648B-CEFF-FDDA-11FB-078265E93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851096"/>
              </p:ext>
            </p:extLst>
          </p:nvPr>
        </p:nvGraphicFramePr>
        <p:xfrm>
          <a:off x="3971528" y="516943"/>
          <a:ext cx="4248944" cy="3442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EF36F5-AD1B-F5A6-E3AD-E305C0B0F1B6}"/>
              </a:ext>
            </a:extLst>
          </p:cNvPr>
          <p:cNvSpPr txBox="1"/>
          <p:nvPr/>
        </p:nvSpPr>
        <p:spPr>
          <a:xfrm>
            <a:off x="346348" y="1119583"/>
            <a:ext cx="4248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set = 15,041</a:t>
            </a:r>
            <a:endParaRPr lang="th-TH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17154-DA01-04A9-9DD0-1FAD6F8544CB}"/>
              </a:ext>
            </a:extLst>
          </p:cNvPr>
          <p:cNvSpPr txBox="1"/>
          <p:nvPr/>
        </p:nvSpPr>
        <p:spPr>
          <a:xfrm>
            <a:off x="7473429" y="271979"/>
            <a:ext cx="4248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Pre-processing</a:t>
            </a:r>
            <a:endParaRPr lang="th-TH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839C2-0B81-644F-93C9-7A4576B27C2F}"/>
              </a:ext>
            </a:extLst>
          </p:cNvPr>
          <p:cNvSpPr txBox="1"/>
          <p:nvPr/>
        </p:nvSpPr>
        <p:spPr>
          <a:xfrm>
            <a:off x="7348086" y="5211215"/>
            <a:ext cx="321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Min-Max Normalization (0-1)</a:t>
            </a:r>
            <a:endParaRPr lang="th-TH" sz="2400" dirty="0"/>
          </a:p>
        </p:txBody>
      </p:sp>
      <p:pic>
        <p:nvPicPr>
          <p:cNvPr id="1026" name="Picture 2" descr="Min–max normalization - Hands-On Machine Learning on Google Cloud Platform  [Book]">
            <a:extLst>
              <a:ext uri="{FF2B5EF4-FFF2-40B4-BE49-F238E27FC236}">
                <a16:creationId xmlns:a16="http://schemas.microsoft.com/office/drawing/2014/main" id="{991D7CB6-9FF1-C1AC-E694-1BC853D30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606" y="5079439"/>
            <a:ext cx="1732516" cy="41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64B6F3-F2B2-2F1C-CF18-48CCD4454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429" y="5586241"/>
            <a:ext cx="4588693" cy="584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EB6E0B-E225-7AAD-4212-26E340DCA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47" y="1772734"/>
            <a:ext cx="4065941" cy="30401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9F908F-CB01-B1CD-4B34-740F660C7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347" y="4931791"/>
            <a:ext cx="6569358" cy="9468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13F05C-789B-B2A1-29AF-C99A42518E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348" y="6027557"/>
            <a:ext cx="4955314" cy="2815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F72A28-B36A-4E7B-3D45-644586A3B028}"/>
              </a:ext>
            </a:extLst>
          </p:cNvPr>
          <p:cNvSpPr txBox="1"/>
          <p:nvPr/>
        </p:nvSpPr>
        <p:spPr>
          <a:xfrm>
            <a:off x="2747215" y="856754"/>
            <a:ext cx="24648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= 10,529</a:t>
            </a:r>
          </a:p>
          <a:p>
            <a:r>
              <a:rPr lang="en-US" dirty="0"/>
              <a:t>Validation = 2,256</a:t>
            </a:r>
          </a:p>
          <a:p>
            <a:r>
              <a:rPr lang="en-US" dirty="0"/>
              <a:t>Test = 2,256</a:t>
            </a:r>
          </a:p>
          <a:p>
            <a:endParaRPr lang="th-TH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A831F9-7299-D51F-EB47-10D36B61677F}"/>
              </a:ext>
            </a:extLst>
          </p:cNvPr>
          <p:cNvSpPr txBox="1"/>
          <p:nvPr/>
        </p:nvSpPr>
        <p:spPr>
          <a:xfrm>
            <a:off x="7473429" y="835611"/>
            <a:ext cx="3090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Drop Missing Value (If have)</a:t>
            </a:r>
            <a:endParaRPr lang="th-TH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E145E-3B0A-0F78-ED42-C1F95EF808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4930" y="1228218"/>
            <a:ext cx="2999497" cy="8084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A43D2D-ED65-0DF1-782E-530CD3168EDE}"/>
              </a:ext>
            </a:extLst>
          </p:cNvPr>
          <p:cNvSpPr txBox="1"/>
          <p:nvPr/>
        </p:nvSpPr>
        <p:spPr>
          <a:xfrm>
            <a:off x="7473429" y="2122701"/>
            <a:ext cx="3090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Validate distribution</a:t>
            </a:r>
            <a:endParaRPr lang="th-TH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68437E-4B92-B44F-BF16-F533AC5425B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8732"/>
          <a:stretch/>
        </p:blipFill>
        <p:spPr>
          <a:xfrm>
            <a:off x="8036666" y="2600020"/>
            <a:ext cx="1254332" cy="11205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651DF0-F2A8-3CA7-7EA0-E47573CCB8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7775" y="2619607"/>
            <a:ext cx="1229426" cy="110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738E73-F857-C092-FA5B-FACF9EC6D3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6666" y="3848203"/>
            <a:ext cx="1259978" cy="1137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1619BA-D995-680E-BA7E-0AEFC8F338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7775" y="3848203"/>
            <a:ext cx="1259978" cy="11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89C312D-D1F8-CB73-A281-AB4FCFEE0000}"/>
              </a:ext>
            </a:extLst>
          </p:cNvPr>
          <p:cNvSpPr txBox="1">
            <a:spLocks/>
          </p:cNvSpPr>
          <p:nvPr/>
        </p:nvSpPr>
        <p:spPr>
          <a:xfrm>
            <a:off x="408491" y="163869"/>
            <a:ext cx="3195843" cy="7061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Architecture</a:t>
            </a:r>
            <a:endParaRPr lang="th-TH" b="1" dirty="0"/>
          </a:p>
        </p:txBody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2C63272A-5E36-30DE-F181-9ED0B7BD64C1}"/>
              </a:ext>
            </a:extLst>
          </p:cNvPr>
          <p:cNvGrpSpPr/>
          <p:nvPr/>
        </p:nvGrpSpPr>
        <p:grpSpPr>
          <a:xfrm>
            <a:off x="3518735" y="1101795"/>
            <a:ext cx="4015548" cy="3951327"/>
            <a:chOff x="3578001" y="1358278"/>
            <a:chExt cx="4015548" cy="395132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4931A81-F685-0F26-453F-D6F2F9DB25D9}"/>
                </a:ext>
              </a:extLst>
            </p:cNvPr>
            <p:cNvSpPr/>
            <p:nvPr/>
          </p:nvSpPr>
          <p:spPr>
            <a:xfrm>
              <a:off x="3578001" y="2164326"/>
              <a:ext cx="532660" cy="6036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234B33B-B534-353D-8D47-6DF9DD73DA12}"/>
                </a:ext>
              </a:extLst>
            </p:cNvPr>
            <p:cNvSpPr/>
            <p:nvPr/>
          </p:nvSpPr>
          <p:spPr>
            <a:xfrm>
              <a:off x="3597119" y="3768206"/>
              <a:ext cx="532660" cy="6036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074CE8-7B4E-A161-B029-D41A64B6A80C}"/>
                </a:ext>
              </a:extLst>
            </p:cNvPr>
            <p:cNvSpPr/>
            <p:nvPr/>
          </p:nvSpPr>
          <p:spPr>
            <a:xfrm>
              <a:off x="5319445" y="1358278"/>
              <a:ext cx="532660" cy="6036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27740D-145C-A2F0-B835-8CC86D3FC5CF}"/>
                </a:ext>
              </a:extLst>
            </p:cNvPr>
            <p:cNvSpPr/>
            <p:nvPr/>
          </p:nvSpPr>
          <p:spPr>
            <a:xfrm>
              <a:off x="5319445" y="2471688"/>
              <a:ext cx="532660" cy="6036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0DDA39-2B3B-BEF0-8703-983A6E6D3071}"/>
                </a:ext>
              </a:extLst>
            </p:cNvPr>
            <p:cNvSpPr/>
            <p:nvPr/>
          </p:nvSpPr>
          <p:spPr>
            <a:xfrm>
              <a:off x="5319445" y="3588806"/>
              <a:ext cx="532660" cy="6036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6A164A-9BFC-3140-E11A-A549F62C14F9}"/>
                </a:ext>
              </a:extLst>
            </p:cNvPr>
            <p:cNvSpPr/>
            <p:nvPr/>
          </p:nvSpPr>
          <p:spPr>
            <a:xfrm>
              <a:off x="5319445" y="4705924"/>
              <a:ext cx="532660" cy="6036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E6A737-3EB5-0027-30E5-7742AC8C64CA}"/>
                </a:ext>
              </a:extLst>
            </p:cNvPr>
            <p:cNvSpPr/>
            <p:nvPr/>
          </p:nvSpPr>
          <p:spPr>
            <a:xfrm>
              <a:off x="7060889" y="2039300"/>
              <a:ext cx="532660" cy="6036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99CA04-BF8B-5B2C-5042-BF4C2DB95EC9}"/>
                </a:ext>
              </a:extLst>
            </p:cNvPr>
            <p:cNvSpPr/>
            <p:nvPr/>
          </p:nvSpPr>
          <p:spPr>
            <a:xfrm>
              <a:off x="7060889" y="3643181"/>
              <a:ext cx="532660" cy="60368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1E11FC-24DB-E3B9-BA9C-76F19742A1BF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 flipV="1">
              <a:off x="4110661" y="1660119"/>
              <a:ext cx="1208784" cy="806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31834D-662E-39E6-A649-FE377C3FA2B9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>
              <a:off x="4110661" y="2466167"/>
              <a:ext cx="1208784" cy="30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666756-C6D5-C62D-CDFC-DC75196466AA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>
              <a:off x="4110661" y="2466167"/>
              <a:ext cx="1208784" cy="142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E1458C-C15D-9FCE-BB15-C651F35F4D42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>
              <a:off x="4110661" y="2466167"/>
              <a:ext cx="1208784" cy="2541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EECBD0-687F-960E-9FA7-8400F3355400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4129779" y="1660119"/>
              <a:ext cx="1189666" cy="2409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02AB501-EC76-461A-FD85-48F0CEFE4C92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 flipV="1">
              <a:off x="4129779" y="2773529"/>
              <a:ext cx="1189666" cy="1296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9598AD-A032-F6CB-A192-A975141D933D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4129779" y="3890647"/>
              <a:ext cx="1189666" cy="179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1D08A03-D27E-01A0-0922-09F37E0A7AA9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4129779" y="4070047"/>
              <a:ext cx="1189666" cy="937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941D1E4-B231-BB5E-830D-26A5FBEEB19D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5852105" y="1660119"/>
              <a:ext cx="1208784" cy="681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52DFC6C-9087-A96A-BEB7-6EFF8701487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5852105" y="1660119"/>
              <a:ext cx="1208784" cy="2284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AC245C2-8D18-2CAF-9094-B057C06AE083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5852105" y="2341141"/>
              <a:ext cx="1208784" cy="432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C58AFFD-777C-2D60-CCDC-7CABEA36EE87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5852105" y="2773529"/>
              <a:ext cx="1208784" cy="117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7C584FD-7FAA-57A8-C912-46A3C8CB1C39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5852105" y="2341141"/>
              <a:ext cx="1208784" cy="1549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787C322-3850-748B-692C-4C20617CC36F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5852105" y="3890647"/>
              <a:ext cx="1208784" cy="54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6148C14-969B-FAF6-53F6-48A9C15EF465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5852105" y="2341141"/>
              <a:ext cx="1208784" cy="2666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6B9DB5F-0B12-983E-A9AF-748A89CF2C14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5852105" y="3945022"/>
              <a:ext cx="1208784" cy="1062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6593CC9-D801-72F4-10C3-01DA0483F84B}"/>
              </a:ext>
            </a:extLst>
          </p:cNvPr>
          <p:cNvGrpSpPr/>
          <p:nvPr/>
        </p:nvGrpSpPr>
        <p:grpSpPr>
          <a:xfrm>
            <a:off x="365807" y="2483021"/>
            <a:ext cx="2358368" cy="1134568"/>
            <a:chOff x="583769" y="2001134"/>
            <a:chExt cx="2358368" cy="1134568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429AF6C-039E-8705-D0DB-69D96FD4BB14}"/>
                </a:ext>
              </a:extLst>
            </p:cNvPr>
            <p:cNvSpPr/>
            <p:nvPr/>
          </p:nvSpPr>
          <p:spPr>
            <a:xfrm>
              <a:off x="583769" y="2005366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1AEE1D1-035D-D367-31AB-0C999A729085}"/>
                </a:ext>
              </a:extLst>
            </p:cNvPr>
            <p:cNvSpPr/>
            <p:nvPr/>
          </p:nvSpPr>
          <p:spPr>
            <a:xfrm>
              <a:off x="594967" y="2746831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D97D1CB-DE51-B983-FE58-E17E7E277054}"/>
                </a:ext>
              </a:extLst>
            </p:cNvPr>
            <p:cNvSpPr/>
            <p:nvPr/>
          </p:nvSpPr>
          <p:spPr>
            <a:xfrm>
              <a:off x="1563678" y="2001134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6C0FE72-69F5-EDE8-7882-80BB29630596}"/>
                </a:ext>
              </a:extLst>
            </p:cNvPr>
            <p:cNvSpPr/>
            <p:nvPr/>
          </p:nvSpPr>
          <p:spPr>
            <a:xfrm>
              <a:off x="1563678" y="2718356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C629777-5FB5-B588-4AE8-64DD395C7F6C}"/>
                </a:ext>
              </a:extLst>
            </p:cNvPr>
            <p:cNvSpPr/>
            <p:nvPr/>
          </p:nvSpPr>
          <p:spPr>
            <a:xfrm>
              <a:off x="2592338" y="2701126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C44C591-580B-1F5F-8A8E-1032FFB9045C}"/>
                </a:ext>
              </a:extLst>
            </p:cNvPr>
            <p:cNvCxnSpPr>
              <a:cxnSpLocks/>
              <a:stCxn id="83" idx="6"/>
              <a:endCxn id="85" idx="2"/>
            </p:cNvCxnSpPr>
            <p:nvPr/>
          </p:nvCxnSpPr>
          <p:spPr>
            <a:xfrm flipV="1">
              <a:off x="933568" y="2195570"/>
              <a:ext cx="630110" cy="4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B8DCCEF-5B6F-8CD9-67EA-D5BFFB9AED57}"/>
                </a:ext>
              </a:extLst>
            </p:cNvPr>
            <p:cNvCxnSpPr>
              <a:stCxn id="83" idx="6"/>
              <a:endCxn id="86" idx="1"/>
            </p:cNvCxnSpPr>
            <p:nvPr/>
          </p:nvCxnSpPr>
          <p:spPr>
            <a:xfrm>
              <a:off x="933568" y="2199802"/>
              <a:ext cx="681337" cy="57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2227377-A814-F443-C2B6-7B39D9E64758}"/>
                </a:ext>
              </a:extLst>
            </p:cNvPr>
            <p:cNvCxnSpPr>
              <a:cxnSpLocks/>
              <a:stCxn id="84" idx="6"/>
              <a:endCxn id="85" idx="3"/>
            </p:cNvCxnSpPr>
            <p:nvPr/>
          </p:nvCxnSpPr>
          <p:spPr>
            <a:xfrm flipV="1">
              <a:off x="944766" y="2333056"/>
              <a:ext cx="670139" cy="608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7A237CE-D0FB-6E60-081F-BDF3CF772829}"/>
                </a:ext>
              </a:extLst>
            </p:cNvPr>
            <p:cNvCxnSpPr>
              <a:stCxn id="84" idx="6"/>
              <a:endCxn id="86" idx="2"/>
            </p:cNvCxnSpPr>
            <p:nvPr/>
          </p:nvCxnSpPr>
          <p:spPr>
            <a:xfrm flipV="1">
              <a:off x="944766" y="2912792"/>
              <a:ext cx="618912" cy="28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E76746B-6EF6-E7AF-2A65-14E41E85D352}"/>
                </a:ext>
              </a:extLst>
            </p:cNvPr>
            <p:cNvCxnSpPr>
              <a:cxnSpLocks/>
              <a:stCxn id="85" idx="6"/>
              <a:endCxn id="154" idx="2"/>
            </p:cNvCxnSpPr>
            <p:nvPr/>
          </p:nvCxnSpPr>
          <p:spPr>
            <a:xfrm>
              <a:off x="1913477" y="2195570"/>
              <a:ext cx="646145" cy="16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62994DE-18E2-932B-35E0-86870FA51884}"/>
                </a:ext>
              </a:extLst>
            </p:cNvPr>
            <p:cNvCxnSpPr>
              <a:cxnSpLocks/>
              <a:stCxn id="85" idx="6"/>
              <a:endCxn id="90" idx="1"/>
            </p:cNvCxnSpPr>
            <p:nvPr/>
          </p:nvCxnSpPr>
          <p:spPr>
            <a:xfrm>
              <a:off x="1913477" y="2195570"/>
              <a:ext cx="730088" cy="562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63BA684-C91E-398F-0575-CE1AE5A6105A}"/>
                </a:ext>
              </a:extLst>
            </p:cNvPr>
            <p:cNvCxnSpPr>
              <a:cxnSpLocks/>
              <a:stCxn id="86" idx="6"/>
            </p:cNvCxnSpPr>
            <p:nvPr/>
          </p:nvCxnSpPr>
          <p:spPr>
            <a:xfrm flipV="1">
              <a:off x="1913477" y="2330083"/>
              <a:ext cx="688354" cy="5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D7592A7-E571-D5DB-3B9C-566E43ABE8E8}"/>
                </a:ext>
              </a:extLst>
            </p:cNvPr>
            <p:cNvCxnSpPr>
              <a:stCxn id="86" idx="6"/>
              <a:endCxn id="90" idx="2"/>
            </p:cNvCxnSpPr>
            <p:nvPr/>
          </p:nvCxnSpPr>
          <p:spPr>
            <a:xfrm flipV="1">
              <a:off x="1913477" y="2895562"/>
              <a:ext cx="678861" cy="17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3BBBECA-1B45-AD59-1E46-3EA3FADBEC4F}"/>
                </a:ext>
              </a:extLst>
            </p:cNvPr>
            <p:cNvSpPr/>
            <p:nvPr/>
          </p:nvSpPr>
          <p:spPr>
            <a:xfrm>
              <a:off x="2559622" y="2017589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81C7EC16-3A7C-30BB-F8DE-33B8680808AA}"/>
              </a:ext>
            </a:extLst>
          </p:cNvPr>
          <p:cNvGrpSpPr/>
          <p:nvPr/>
        </p:nvGrpSpPr>
        <p:grpSpPr>
          <a:xfrm>
            <a:off x="8401845" y="1633052"/>
            <a:ext cx="3413150" cy="3099921"/>
            <a:chOff x="7104085" y="766607"/>
            <a:chExt cx="4669906" cy="5244773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FB7C09C-C364-8229-948F-BEE944F57578}"/>
                </a:ext>
              </a:extLst>
            </p:cNvPr>
            <p:cNvSpPr/>
            <p:nvPr/>
          </p:nvSpPr>
          <p:spPr>
            <a:xfrm>
              <a:off x="7104085" y="2424333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4E1DD0B-9400-F859-306F-ABB8E775A2B1}"/>
                </a:ext>
              </a:extLst>
            </p:cNvPr>
            <p:cNvSpPr/>
            <p:nvPr/>
          </p:nvSpPr>
          <p:spPr>
            <a:xfrm>
              <a:off x="7116640" y="3457499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2855A49-4117-DDA3-F4C3-54D136F5A299}"/>
                </a:ext>
              </a:extLst>
            </p:cNvPr>
            <p:cNvSpPr/>
            <p:nvPr/>
          </p:nvSpPr>
          <p:spPr>
            <a:xfrm>
              <a:off x="9233678" y="766607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AFA015B-F901-7327-1492-5F5BCEA45D3B}"/>
                </a:ext>
              </a:extLst>
            </p:cNvPr>
            <p:cNvSpPr/>
            <p:nvPr/>
          </p:nvSpPr>
          <p:spPr>
            <a:xfrm>
              <a:off x="9233678" y="1483829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FBF9E19-C594-F7F6-DFB1-B5AF43413C88}"/>
                </a:ext>
              </a:extLst>
            </p:cNvPr>
            <p:cNvSpPr/>
            <p:nvPr/>
          </p:nvSpPr>
          <p:spPr>
            <a:xfrm>
              <a:off x="9233678" y="2203439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3B5F32B-E419-F783-3644-C461C6D31C94}"/>
                </a:ext>
              </a:extLst>
            </p:cNvPr>
            <p:cNvSpPr/>
            <p:nvPr/>
          </p:nvSpPr>
          <p:spPr>
            <a:xfrm>
              <a:off x="9233678" y="2923049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052D952-1968-D7CB-084C-622D5CDC9420}"/>
                </a:ext>
              </a:extLst>
            </p:cNvPr>
            <p:cNvSpPr/>
            <p:nvPr/>
          </p:nvSpPr>
          <p:spPr>
            <a:xfrm>
              <a:off x="11424192" y="2547304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00DD666-9615-7BDE-6419-A3A82D6A0331}"/>
                </a:ext>
              </a:extLst>
            </p:cNvPr>
            <p:cNvSpPr/>
            <p:nvPr/>
          </p:nvSpPr>
          <p:spPr>
            <a:xfrm>
              <a:off x="11424192" y="3580470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77816AC-1F9E-3176-A059-5416CF9A68F8}"/>
                </a:ext>
              </a:extLst>
            </p:cNvPr>
            <p:cNvCxnSpPr>
              <a:cxnSpLocks/>
              <a:stCxn id="108" idx="6"/>
              <a:endCxn id="110" idx="2"/>
            </p:cNvCxnSpPr>
            <p:nvPr/>
          </p:nvCxnSpPr>
          <p:spPr>
            <a:xfrm flipV="1">
              <a:off x="7453884" y="961043"/>
              <a:ext cx="1779794" cy="1657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53039F7-0956-5EC6-B510-3F0BE6FC56EE}"/>
                </a:ext>
              </a:extLst>
            </p:cNvPr>
            <p:cNvCxnSpPr>
              <a:stCxn id="108" idx="6"/>
              <a:endCxn id="111" idx="1"/>
            </p:cNvCxnSpPr>
            <p:nvPr/>
          </p:nvCxnSpPr>
          <p:spPr>
            <a:xfrm flipV="1">
              <a:off x="7453884" y="1540778"/>
              <a:ext cx="1831021" cy="107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402565E-A7C7-C4BB-9A07-1CAA3D563E17}"/>
                </a:ext>
              </a:extLst>
            </p:cNvPr>
            <p:cNvCxnSpPr>
              <a:cxnSpLocks/>
              <a:stCxn id="108" idx="6"/>
              <a:endCxn id="112" idx="1"/>
            </p:cNvCxnSpPr>
            <p:nvPr/>
          </p:nvCxnSpPr>
          <p:spPr>
            <a:xfrm flipV="1">
              <a:off x="7453884" y="2260388"/>
              <a:ext cx="1831021" cy="358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35A3238C-7EA5-622B-62F7-45CAD341167E}"/>
                </a:ext>
              </a:extLst>
            </p:cNvPr>
            <p:cNvCxnSpPr>
              <a:cxnSpLocks/>
              <a:stCxn id="108" idx="6"/>
              <a:endCxn id="113" idx="1"/>
            </p:cNvCxnSpPr>
            <p:nvPr/>
          </p:nvCxnSpPr>
          <p:spPr>
            <a:xfrm>
              <a:off x="7453884" y="2618769"/>
              <a:ext cx="1831021" cy="361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6D52782-B4DC-A2DB-B77C-DB5242E3019F}"/>
                </a:ext>
              </a:extLst>
            </p:cNvPr>
            <p:cNvCxnSpPr>
              <a:cxnSpLocks/>
              <a:stCxn id="109" idx="6"/>
              <a:endCxn id="110" idx="3"/>
            </p:cNvCxnSpPr>
            <p:nvPr/>
          </p:nvCxnSpPr>
          <p:spPr>
            <a:xfrm flipV="1">
              <a:off x="7466439" y="1098529"/>
              <a:ext cx="1818466" cy="2553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BEC0836-D131-BC72-8B20-2E5B7050FB37}"/>
                </a:ext>
              </a:extLst>
            </p:cNvPr>
            <p:cNvCxnSpPr>
              <a:stCxn id="109" idx="6"/>
              <a:endCxn id="111" idx="2"/>
            </p:cNvCxnSpPr>
            <p:nvPr/>
          </p:nvCxnSpPr>
          <p:spPr>
            <a:xfrm flipV="1">
              <a:off x="7466439" y="1678265"/>
              <a:ext cx="1767239" cy="1973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1CBBC08-22D1-5EFF-7FAD-91DF6D502DB6}"/>
                </a:ext>
              </a:extLst>
            </p:cNvPr>
            <p:cNvCxnSpPr>
              <a:cxnSpLocks/>
              <a:stCxn id="109" idx="6"/>
              <a:endCxn id="112" idx="2"/>
            </p:cNvCxnSpPr>
            <p:nvPr/>
          </p:nvCxnSpPr>
          <p:spPr>
            <a:xfrm flipV="1">
              <a:off x="7466439" y="2397875"/>
              <a:ext cx="1767239" cy="1254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238271B-F890-14B5-6271-E4A2CA187CF2}"/>
                </a:ext>
              </a:extLst>
            </p:cNvPr>
            <p:cNvCxnSpPr>
              <a:cxnSpLocks/>
              <a:stCxn id="109" idx="6"/>
              <a:endCxn id="113" idx="2"/>
            </p:cNvCxnSpPr>
            <p:nvPr/>
          </p:nvCxnSpPr>
          <p:spPr>
            <a:xfrm flipV="1">
              <a:off x="7466439" y="3117485"/>
              <a:ext cx="1767239" cy="534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B3E9947-88B8-40B0-398D-6FBEB3E6DAFD}"/>
                </a:ext>
              </a:extLst>
            </p:cNvPr>
            <p:cNvCxnSpPr>
              <a:cxnSpLocks/>
              <a:stCxn id="110" idx="6"/>
              <a:endCxn id="114" idx="2"/>
            </p:cNvCxnSpPr>
            <p:nvPr/>
          </p:nvCxnSpPr>
          <p:spPr>
            <a:xfrm>
              <a:off x="9583477" y="961043"/>
              <a:ext cx="1840715" cy="1780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47B675D-6909-AA28-DA7D-D4F5DBCEBF44}"/>
                </a:ext>
              </a:extLst>
            </p:cNvPr>
            <p:cNvCxnSpPr>
              <a:cxnSpLocks/>
              <a:stCxn id="110" idx="6"/>
              <a:endCxn id="115" idx="2"/>
            </p:cNvCxnSpPr>
            <p:nvPr/>
          </p:nvCxnSpPr>
          <p:spPr>
            <a:xfrm>
              <a:off x="9583477" y="961043"/>
              <a:ext cx="1840715" cy="2813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F406F15-0E9D-78E3-9282-BC0CDA090598}"/>
                </a:ext>
              </a:extLst>
            </p:cNvPr>
            <p:cNvCxnSpPr>
              <a:cxnSpLocks/>
              <a:stCxn id="111" idx="6"/>
              <a:endCxn id="114" idx="2"/>
            </p:cNvCxnSpPr>
            <p:nvPr/>
          </p:nvCxnSpPr>
          <p:spPr>
            <a:xfrm>
              <a:off x="9583477" y="1678265"/>
              <a:ext cx="1840715" cy="106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765E846-5E0A-294D-D313-8C4AF46FEC08}"/>
                </a:ext>
              </a:extLst>
            </p:cNvPr>
            <p:cNvCxnSpPr>
              <a:stCxn id="111" idx="6"/>
              <a:endCxn id="115" idx="2"/>
            </p:cNvCxnSpPr>
            <p:nvPr/>
          </p:nvCxnSpPr>
          <p:spPr>
            <a:xfrm>
              <a:off x="9583477" y="1678265"/>
              <a:ext cx="1840715" cy="2096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1203786-55C3-4CA8-FC5C-3455B6DE9218}"/>
                </a:ext>
              </a:extLst>
            </p:cNvPr>
            <p:cNvCxnSpPr>
              <a:cxnSpLocks/>
              <a:stCxn id="112" idx="6"/>
              <a:endCxn id="114" idx="2"/>
            </p:cNvCxnSpPr>
            <p:nvPr/>
          </p:nvCxnSpPr>
          <p:spPr>
            <a:xfrm>
              <a:off x="9583477" y="2397875"/>
              <a:ext cx="1840715" cy="3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5ED0F38-36A4-40E6-1E5B-0B1C1C0A6E87}"/>
                </a:ext>
              </a:extLst>
            </p:cNvPr>
            <p:cNvCxnSpPr>
              <a:cxnSpLocks/>
              <a:stCxn id="112" idx="6"/>
              <a:endCxn id="115" idx="2"/>
            </p:cNvCxnSpPr>
            <p:nvPr/>
          </p:nvCxnSpPr>
          <p:spPr>
            <a:xfrm>
              <a:off x="9583477" y="2397875"/>
              <a:ext cx="1840715" cy="137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12EF8FE-5F5A-D972-E3BB-C6E35B3B4D21}"/>
                </a:ext>
              </a:extLst>
            </p:cNvPr>
            <p:cNvCxnSpPr>
              <a:cxnSpLocks/>
              <a:stCxn id="113" idx="6"/>
              <a:endCxn id="114" idx="2"/>
            </p:cNvCxnSpPr>
            <p:nvPr/>
          </p:nvCxnSpPr>
          <p:spPr>
            <a:xfrm flipV="1">
              <a:off x="9583477" y="2741740"/>
              <a:ext cx="1840715" cy="375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6F1CF04-0ECF-4E1E-EA00-942C536BFD37}"/>
                </a:ext>
              </a:extLst>
            </p:cNvPr>
            <p:cNvCxnSpPr>
              <a:cxnSpLocks/>
              <a:stCxn id="113" idx="6"/>
              <a:endCxn id="115" idx="2"/>
            </p:cNvCxnSpPr>
            <p:nvPr/>
          </p:nvCxnSpPr>
          <p:spPr>
            <a:xfrm>
              <a:off x="9583477" y="3117485"/>
              <a:ext cx="1840715" cy="657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8C6E98E-D352-8B11-A7BC-F647BF3C786D}"/>
                </a:ext>
              </a:extLst>
            </p:cNvPr>
            <p:cNvSpPr/>
            <p:nvPr/>
          </p:nvSpPr>
          <p:spPr>
            <a:xfrm>
              <a:off x="9233678" y="3466067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D5305CB-13F5-1D2A-A009-686CD6B1104F}"/>
                </a:ext>
              </a:extLst>
            </p:cNvPr>
            <p:cNvSpPr/>
            <p:nvPr/>
          </p:nvSpPr>
          <p:spPr>
            <a:xfrm>
              <a:off x="9233678" y="4183289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0003872-3571-2904-00F3-C9CF0A161DDC}"/>
                </a:ext>
              </a:extLst>
            </p:cNvPr>
            <p:cNvSpPr/>
            <p:nvPr/>
          </p:nvSpPr>
          <p:spPr>
            <a:xfrm>
              <a:off x="9233678" y="4902899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47F8F-4900-9A68-1C3A-B3B761574C47}"/>
                </a:ext>
              </a:extLst>
            </p:cNvPr>
            <p:cNvSpPr/>
            <p:nvPr/>
          </p:nvSpPr>
          <p:spPr>
            <a:xfrm>
              <a:off x="9233678" y="5622509"/>
              <a:ext cx="349799" cy="388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D223E15B-B9C7-F705-8071-BAF431E875DF}"/>
                </a:ext>
              </a:extLst>
            </p:cNvPr>
            <p:cNvCxnSpPr>
              <a:cxnSpLocks/>
              <a:stCxn id="108" idx="6"/>
              <a:endCxn id="160" idx="1"/>
            </p:cNvCxnSpPr>
            <p:nvPr/>
          </p:nvCxnSpPr>
          <p:spPr>
            <a:xfrm>
              <a:off x="7453884" y="2618769"/>
              <a:ext cx="1831021" cy="904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E411E37B-4766-9DEA-E74F-E5EB28E52A96}"/>
                </a:ext>
              </a:extLst>
            </p:cNvPr>
            <p:cNvCxnSpPr>
              <a:cxnSpLocks/>
              <a:stCxn id="108" idx="6"/>
              <a:endCxn id="161" idx="1"/>
            </p:cNvCxnSpPr>
            <p:nvPr/>
          </p:nvCxnSpPr>
          <p:spPr>
            <a:xfrm>
              <a:off x="7453884" y="2618769"/>
              <a:ext cx="1831021" cy="1621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193E7E92-A431-725B-4282-8FF9461EAC97}"/>
                </a:ext>
              </a:extLst>
            </p:cNvPr>
            <p:cNvCxnSpPr>
              <a:cxnSpLocks/>
              <a:stCxn id="108" idx="6"/>
              <a:endCxn id="162" idx="1"/>
            </p:cNvCxnSpPr>
            <p:nvPr/>
          </p:nvCxnSpPr>
          <p:spPr>
            <a:xfrm>
              <a:off x="7453884" y="2618769"/>
              <a:ext cx="1831021" cy="2341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4CAA79C-7EBB-00D5-CEAA-B394228C44A1}"/>
                </a:ext>
              </a:extLst>
            </p:cNvPr>
            <p:cNvCxnSpPr>
              <a:cxnSpLocks/>
              <a:stCxn id="108" idx="6"/>
              <a:endCxn id="163" idx="1"/>
            </p:cNvCxnSpPr>
            <p:nvPr/>
          </p:nvCxnSpPr>
          <p:spPr>
            <a:xfrm>
              <a:off x="7453884" y="2618769"/>
              <a:ext cx="1831021" cy="3060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71B2BBD5-75E4-AD0B-047E-1CA42E248B65}"/>
                </a:ext>
              </a:extLst>
            </p:cNvPr>
            <p:cNvCxnSpPr>
              <a:cxnSpLocks/>
              <a:stCxn id="109" idx="6"/>
              <a:endCxn id="160" idx="2"/>
            </p:cNvCxnSpPr>
            <p:nvPr/>
          </p:nvCxnSpPr>
          <p:spPr>
            <a:xfrm>
              <a:off x="7466439" y="3651935"/>
              <a:ext cx="1767239" cy="8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E6428C6F-EFB6-B044-1E7E-433E5DD9A546}"/>
                </a:ext>
              </a:extLst>
            </p:cNvPr>
            <p:cNvCxnSpPr>
              <a:cxnSpLocks/>
              <a:stCxn id="109" idx="6"/>
              <a:endCxn id="161" idx="2"/>
            </p:cNvCxnSpPr>
            <p:nvPr/>
          </p:nvCxnSpPr>
          <p:spPr>
            <a:xfrm>
              <a:off x="7466439" y="3651935"/>
              <a:ext cx="1767239" cy="725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4BB7AE0B-EF39-98A0-47A7-50CD9B14E922}"/>
                </a:ext>
              </a:extLst>
            </p:cNvPr>
            <p:cNvCxnSpPr>
              <a:cxnSpLocks/>
              <a:endCxn id="162" idx="2"/>
            </p:cNvCxnSpPr>
            <p:nvPr/>
          </p:nvCxnSpPr>
          <p:spPr>
            <a:xfrm>
              <a:off x="7495152" y="3678394"/>
              <a:ext cx="1738526" cy="1418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73DD2684-81F7-C86A-0357-59571B4304E2}"/>
                </a:ext>
              </a:extLst>
            </p:cNvPr>
            <p:cNvCxnSpPr>
              <a:cxnSpLocks/>
              <a:stCxn id="109" idx="6"/>
              <a:endCxn id="163" idx="2"/>
            </p:cNvCxnSpPr>
            <p:nvPr/>
          </p:nvCxnSpPr>
          <p:spPr>
            <a:xfrm>
              <a:off x="7466439" y="3651935"/>
              <a:ext cx="1767239" cy="216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9232822D-EADC-1C4E-D9CF-D9D311A03422}"/>
                </a:ext>
              </a:extLst>
            </p:cNvPr>
            <p:cNvCxnSpPr>
              <a:cxnSpLocks/>
              <a:stCxn id="160" idx="6"/>
              <a:endCxn id="114" idx="2"/>
            </p:cNvCxnSpPr>
            <p:nvPr/>
          </p:nvCxnSpPr>
          <p:spPr>
            <a:xfrm flipV="1">
              <a:off x="9583477" y="2741740"/>
              <a:ext cx="1840715" cy="918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3D90C743-CC68-75DE-E227-40A154EC3CB9}"/>
                </a:ext>
              </a:extLst>
            </p:cNvPr>
            <p:cNvCxnSpPr>
              <a:cxnSpLocks/>
              <a:stCxn id="160" idx="6"/>
              <a:endCxn id="115" idx="2"/>
            </p:cNvCxnSpPr>
            <p:nvPr/>
          </p:nvCxnSpPr>
          <p:spPr>
            <a:xfrm>
              <a:off x="9583477" y="3660503"/>
              <a:ext cx="1840715" cy="114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B85B6785-08D7-B359-376C-1CF6757C0777}"/>
                </a:ext>
              </a:extLst>
            </p:cNvPr>
            <p:cNvCxnSpPr>
              <a:cxnSpLocks/>
              <a:stCxn id="161" idx="6"/>
              <a:endCxn id="114" idx="2"/>
            </p:cNvCxnSpPr>
            <p:nvPr/>
          </p:nvCxnSpPr>
          <p:spPr>
            <a:xfrm flipV="1">
              <a:off x="9583477" y="2741740"/>
              <a:ext cx="1840715" cy="1635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41187B2E-42B1-51CD-78EA-2C8C70E3BBE3}"/>
                </a:ext>
              </a:extLst>
            </p:cNvPr>
            <p:cNvCxnSpPr>
              <a:cxnSpLocks/>
              <a:stCxn id="161" idx="6"/>
              <a:endCxn id="115" idx="2"/>
            </p:cNvCxnSpPr>
            <p:nvPr/>
          </p:nvCxnSpPr>
          <p:spPr>
            <a:xfrm flipV="1">
              <a:off x="9583477" y="3774906"/>
              <a:ext cx="1840715" cy="602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20E4D39-A2E8-839E-1423-9B8E5DBDED2C}"/>
                </a:ext>
              </a:extLst>
            </p:cNvPr>
            <p:cNvCxnSpPr>
              <a:cxnSpLocks/>
              <a:stCxn id="162" idx="6"/>
              <a:endCxn id="114" idx="2"/>
            </p:cNvCxnSpPr>
            <p:nvPr/>
          </p:nvCxnSpPr>
          <p:spPr>
            <a:xfrm flipV="1">
              <a:off x="9583477" y="2741740"/>
              <a:ext cx="1840715" cy="2355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97459EB9-846C-1859-8066-9639D7180A6E}"/>
                </a:ext>
              </a:extLst>
            </p:cNvPr>
            <p:cNvCxnSpPr>
              <a:cxnSpLocks/>
              <a:stCxn id="162" idx="6"/>
              <a:endCxn id="115" idx="2"/>
            </p:cNvCxnSpPr>
            <p:nvPr/>
          </p:nvCxnSpPr>
          <p:spPr>
            <a:xfrm flipV="1">
              <a:off x="9583477" y="3774906"/>
              <a:ext cx="1840715" cy="1322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F6069A8B-CC7E-44BB-EBF4-D2DE03F2BB4F}"/>
                </a:ext>
              </a:extLst>
            </p:cNvPr>
            <p:cNvCxnSpPr>
              <a:cxnSpLocks/>
              <a:stCxn id="163" idx="6"/>
              <a:endCxn id="114" idx="2"/>
            </p:cNvCxnSpPr>
            <p:nvPr/>
          </p:nvCxnSpPr>
          <p:spPr>
            <a:xfrm flipV="1">
              <a:off x="9583477" y="2741740"/>
              <a:ext cx="1840715" cy="3075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37F3C781-0745-0411-AEB2-BA86F4D49A39}"/>
                </a:ext>
              </a:extLst>
            </p:cNvPr>
            <p:cNvCxnSpPr>
              <a:cxnSpLocks/>
              <a:stCxn id="163" idx="6"/>
              <a:endCxn id="115" idx="2"/>
            </p:cNvCxnSpPr>
            <p:nvPr/>
          </p:nvCxnSpPr>
          <p:spPr>
            <a:xfrm flipV="1">
              <a:off x="9583477" y="3774906"/>
              <a:ext cx="1840715" cy="2042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7" name="Rectangle 286">
            <a:extLst>
              <a:ext uri="{FF2B5EF4-FFF2-40B4-BE49-F238E27FC236}">
                <a16:creationId xmlns:a16="http://schemas.microsoft.com/office/drawing/2014/main" id="{4F70871D-3364-3BA2-3118-D989BABBA768}"/>
              </a:ext>
            </a:extLst>
          </p:cNvPr>
          <p:cNvSpPr/>
          <p:nvPr/>
        </p:nvSpPr>
        <p:spPr>
          <a:xfrm>
            <a:off x="3218399" y="976544"/>
            <a:ext cx="4718238" cy="5211192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955A53C-D4CD-DA20-A567-A65F02177BCB}"/>
              </a:ext>
            </a:extLst>
          </p:cNvPr>
          <p:cNvSpPr txBox="1"/>
          <p:nvPr/>
        </p:nvSpPr>
        <p:spPr>
          <a:xfrm>
            <a:off x="229461" y="4248720"/>
            <a:ext cx="287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Loss</a:t>
            </a:r>
            <a:r>
              <a:rPr lang="en-US" b="1" dirty="0"/>
              <a:t>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0.23579883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48D076E-D6AF-9D13-B533-43C0FC14FB2E}"/>
              </a:ext>
            </a:extLst>
          </p:cNvPr>
          <p:cNvSpPr txBox="1"/>
          <p:nvPr/>
        </p:nvSpPr>
        <p:spPr>
          <a:xfrm>
            <a:off x="4244463" y="5601756"/>
            <a:ext cx="287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Loss: </a:t>
            </a:r>
            <a:r>
              <a:rPr lang="en-US" b="1" dirty="0">
                <a:solidFill>
                  <a:srgbClr val="FF0000"/>
                </a:solidFill>
              </a:rPr>
              <a:t>0.23074882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2DFA11E-8E90-D967-B8DE-910FAB98C665}"/>
              </a:ext>
            </a:extLst>
          </p:cNvPr>
          <p:cNvSpPr txBox="1"/>
          <p:nvPr/>
        </p:nvSpPr>
        <p:spPr>
          <a:xfrm>
            <a:off x="8687669" y="5035313"/>
            <a:ext cx="287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Loss: </a:t>
            </a:r>
            <a:r>
              <a:rPr lang="en-US" b="1" dirty="0"/>
              <a:t>0.23143938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03EA8C5F-AB7B-645B-3E55-49E0DA354EC9}"/>
              </a:ext>
            </a:extLst>
          </p:cNvPr>
          <p:cNvSpPr/>
          <p:nvPr/>
        </p:nvSpPr>
        <p:spPr>
          <a:xfrm>
            <a:off x="5812693" y="570435"/>
            <a:ext cx="3195843" cy="5486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Rule of thumb</a:t>
            </a:r>
          </a:p>
          <a:p>
            <a:pPr algn="ctr"/>
            <a:r>
              <a:rPr lang="en-US" sz="1100" dirty="0"/>
              <a:t>Hidden size is 2/3 of Input neurons + Output neurons</a:t>
            </a:r>
            <a:r>
              <a:rPr lang="en-US" sz="1400" dirty="0"/>
              <a:t> </a:t>
            </a:r>
            <a:endParaRPr lang="th-TH" sz="1400" dirty="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8731FA3E-47D8-26DC-69DC-EED44B9B5AB5}"/>
              </a:ext>
            </a:extLst>
          </p:cNvPr>
          <p:cNvSpPr/>
          <p:nvPr/>
        </p:nvSpPr>
        <p:spPr>
          <a:xfrm>
            <a:off x="229061" y="5978411"/>
            <a:ext cx="3478652" cy="7061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Input neuron size -&gt; x inputs</a:t>
            </a:r>
          </a:p>
          <a:p>
            <a:pPr algn="ctr"/>
            <a:r>
              <a:rPr lang="en-US" sz="1600" b="1" dirty="0"/>
              <a:t>Output neuron size -&gt; </a:t>
            </a:r>
            <a:r>
              <a:rPr lang="th-TH" sz="1600" b="1" dirty="0"/>
              <a:t>y</a:t>
            </a:r>
            <a:r>
              <a:rPr lang="en-US" sz="1600" b="1" dirty="0"/>
              <a:t> outputs</a:t>
            </a:r>
            <a:endParaRPr lang="th-TH" sz="1400" b="1" dirty="0"/>
          </a:p>
        </p:txBody>
      </p:sp>
    </p:spTree>
    <p:extLst>
      <p:ext uri="{BB962C8B-B14F-4D97-AF65-F5344CB8AC3E}">
        <p14:creationId xmlns:p14="http://schemas.microsoft.com/office/powerpoint/2010/main" val="344338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60750B-0553-31DF-AC0A-462B23162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8" t="8030" r="3793" b="30303"/>
          <a:stretch/>
        </p:blipFill>
        <p:spPr>
          <a:xfrm>
            <a:off x="7527848" y="877007"/>
            <a:ext cx="3345796" cy="1329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329A78F-D240-A1A9-327A-D18ABAB87013}"/>
              </a:ext>
            </a:extLst>
          </p:cNvPr>
          <p:cNvSpPr txBox="1"/>
          <p:nvPr/>
        </p:nvSpPr>
        <p:spPr>
          <a:xfrm>
            <a:off x="75460" y="6474677"/>
            <a:ext cx="8506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https://medium.com/coinmonks/the-mathematics-of-neural-network-60a112dd3e05</a:t>
            </a:r>
            <a:endParaRPr lang="en-US" dirty="0"/>
          </a:p>
          <a:p>
            <a:endParaRPr lang="th-TH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2E78EE3-7E56-5477-265B-DB5E31EBAE34}"/>
              </a:ext>
            </a:extLst>
          </p:cNvPr>
          <p:cNvGrpSpPr/>
          <p:nvPr/>
        </p:nvGrpSpPr>
        <p:grpSpPr>
          <a:xfrm>
            <a:off x="168790" y="245035"/>
            <a:ext cx="4632881" cy="4619878"/>
            <a:chOff x="529922" y="738686"/>
            <a:chExt cx="4574737" cy="485741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62A9CB-1E09-5009-32C7-D6AA131F2CC6}"/>
                </a:ext>
              </a:extLst>
            </p:cNvPr>
            <p:cNvGrpSpPr/>
            <p:nvPr/>
          </p:nvGrpSpPr>
          <p:grpSpPr>
            <a:xfrm>
              <a:off x="529922" y="738686"/>
              <a:ext cx="4574737" cy="4857410"/>
              <a:chOff x="2962403" y="177553"/>
              <a:chExt cx="5592489" cy="597597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2A9A27E-20F2-725E-F765-A402BA6E683F}"/>
                  </a:ext>
                </a:extLst>
              </p:cNvPr>
              <p:cNvSpPr/>
              <p:nvPr/>
            </p:nvSpPr>
            <p:spPr>
              <a:xfrm>
                <a:off x="2962403" y="1142616"/>
                <a:ext cx="741840" cy="72277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X1</a:t>
                </a:r>
                <a:endParaRPr lang="th-TH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38AA6A1-AD50-3B35-487D-98BB15585095}"/>
                  </a:ext>
                </a:extLst>
              </p:cNvPr>
              <p:cNvSpPr/>
              <p:nvPr/>
            </p:nvSpPr>
            <p:spPr>
              <a:xfrm>
                <a:off x="2989029" y="3062906"/>
                <a:ext cx="741840" cy="72277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X2</a:t>
                </a:r>
                <a:endParaRPr lang="th-TH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17AA31E-697A-3D5D-60FF-9B28D155FE89}"/>
                  </a:ext>
                </a:extLst>
              </p:cNvPr>
              <p:cNvSpPr/>
              <p:nvPr/>
            </p:nvSpPr>
            <p:spPr>
              <a:xfrm>
                <a:off x="5387727" y="177553"/>
                <a:ext cx="741840" cy="72277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43DC5CD-84A6-37AD-DF76-31DB210C6469}"/>
                  </a:ext>
                </a:extLst>
              </p:cNvPr>
              <p:cNvSpPr/>
              <p:nvPr/>
            </p:nvSpPr>
            <p:spPr>
              <a:xfrm>
                <a:off x="5387727" y="1510614"/>
                <a:ext cx="741840" cy="72277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8E61851-EADE-85E1-E942-BB7722DC58E7}"/>
                  </a:ext>
                </a:extLst>
              </p:cNvPr>
              <p:cNvSpPr/>
              <p:nvPr/>
            </p:nvSpPr>
            <p:spPr>
              <a:xfrm>
                <a:off x="5387727" y="2848115"/>
                <a:ext cx="741840" cy="72277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497D28-B836-7A63-DBAA-435738759FB4}"/>
                  </a:ext>
                </a:extLst>
              </p:cNvPr>
              <p:cNvSpPr/>
              <p:nvPr/>
            </p:nvSpPr>
            <p:spPr>
              <a:xfrm>
                <a:off x="5387727" y="4185615"/>
                <a:ext cx="741840" cy="72277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CBBA814-8068-DF70-BFD3-FB2CE73ACEF1}"/>
                  </a:ext>
                </a:extLst>
              </p:cNvPr>
              <p:cNvSpPr/>
              <p:nvPr/>
            </p:nvSpPr>
            <p:spPr>
              <a:xfrm>
                <a:off x="7813052" y="992926"/>
                <a:ext cx="741840" cy="72277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Y1</a:t>
                </a:r>
                <a:endParaRPr lang="th-TH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EC00691-33A8-C589-4BA1-FD68364A5B5F}"/>
                  </a:ext>
                </a:extLst>
              </p:cNvPr>
              <p:cNvSpPr/>
              <p:nvPr/>
            </p:nvSpPr>
            <p:spPr>
              <a:xfrm>
                <a:off x="7813052" y="2913217"/>
                <a:ext cx="741840" cy="72277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Y2</a:t>
                </a:r>
                <a:endParaRPr lang="th-TH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B89EE8D-CAF4-5945-3859-0113044F5286}"/>
                  </a:ext>
                </a:extLst>
              </p:cNvPr>
              <p:cNvCxnSpPr>
                <a:cxnSpLocks/>
                <a:stCxn id="3" idx="6"/>
                <a:endCxn id="5" idx="2"/>
              </p:cNvCxnSpPr>
              <p:nvPr/>
            </p:nvCxnSpPr>
            <p:spPr>
              <a:xfrm flipV="1">
                <a:off x="3704243" y="538941"/>
                <a:ext cx="1683484" cy="965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E2426C6-B74B-E81B-C0FD-F3D2C8FD40C9}"/>
                  </a:ext>
                </a:extLst>
              </p:cNvPr>
              <p:cNvCxnSpPr>
                <a:cxnSpLocks/>
                <a:stCxn id="3" idx="6"/>
                <a:endCxn id="6" idx="2"/>
              </p:cNvCxnSpPr>
              <p:nvPr/>
            </p:nvCxnSpPr>
            <p:spPr>
              <a:xfrm>
                <a:off x="3704243" y="1504004"/>
                <a:ext cx="1683484" cy="3679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463FE2-1A36-C737-9D3D-0F8DFCBFDB54}"/>
                  </a:ext>
                </a:extLst>
              </p:cNvPr>
              <p:cNvCxnSpPr>
                <a:cxnSpLocks/>
                <a:stCxn id="3" idx="6"/>
                <a:endCxn id="7" idx="2"/>
              </p:cNvCxnSpPr>
              <p:nvPr/>
            </p:nvCxnSpPr>
            <p:spPr>
              <a:xfrm>
                <a:off x="3704243" y="1504004"/>
                <a:ext cx="1683484" cy="17054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FE4DBF6-A1FA-23FF-7AE0-02AF8EEAB086}"/>
                  </a:ext>
                </a:extLst>
              </p:cNvPr>
              <p:cNvCxnSpPr>
                <a:cxnSpLocks/>
                <a:stCxn id="3" idx="6"/>
                <a:endCxn id="8" idx="2"/>
              </p:cNvCxnSpPr>
              <p:nvPr/>
            </p:nvCxnSpPr>
            <p:spPr>
              <a:xfrm>
                <a:off x="3704243" y="1504004"/>
                <a:ext cx="1683484" cy="30429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FAB3588-5BA6-8DE9-401F-32F2DCC84ECA}"/>
                  </a:ext>
                </a:extLst>
              </p:cNvPr>
              <p:cNvCxnSpPr>
                <a:cxnSpLocks/>
                <a:stCxn id="4" idx="6"/>
                <a:endCxn id="5" idx="2"/>
              </p:cNvCxnSpPr>
              <p:nvPr/>
            </p:nvCxnSpPr>
            <p:spPr>
              <a:xfrm flipV="1">
                <a:off x="3730869" y="538941"/>
                <a:ext cx="1656858" cy="2885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0C82107-7954-A052-036C-AFD6CD018CE5}"/>
                  </a:ext>
                </a:extLst>
              </p:cNvPr>
              <p:cNvCxnSpPr>
                <a:stCxn id="4" idx="6"/>
                <a:endCxn id="6" idx="2"/>
              </p:cNvCxnSpPr>
              <p:nvPr/>
            </p:nvCxnSpPr>
            <p:spPr>
              <a:xfrm flipV="1">
                <a:off x="3730869" y="1872002"/>
                <a:ext cx="1656858" cy="1552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625B2DF-607B-7483-1B21-9031DF0D53AF}"/>
                  </a:ext>
                </a:extLst>
              </p:cNvPr>
              <p:cNvCxnSpPr>
                <a:cxnSpLocks/>
                <a:stCxn id="4" idx="6"/>
                <a:endCxn id="7" idx="2"/>
              </p:cNvCxnSpPr>
              <p:nvPr/>
            </p:nvCxnSpPr>
            <p:spPr>
              <a:xfrm flipV="1">
                <a:off x="3730869" y="3209502"/>
                <a:ext cx="1656858" cy="214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A080226-A697-4D65-E094-6292798E49ED}"/>
                  </a:ext>
                </a:extLst>
              </p:cNvPr>
              <p:cNvCxnSpPr>
                <a:cxnSpLocks/>
                <a:stCxn id="4" idx="6"/>
                <a:endCxn id="8" idx="2"/>
              </p:cNvCxnSpPr>
              <p:nvPr/>
            </p:nvCxnSpPr>
            <p:spPr>
              <a:xfrm>
                <a:off x="3730869" y="3424294"/>
                <a:ext cx="1656858" cy="11227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DCEAD82-75D7-4C05-D982-ACB5642DDDEA}"/>
                  </a:ext>
                </a:extLst>
              </p:cNvPr>
              <p:cNvCxnSpPr>
                <a:cxnSpLocks/>
                <a:stCxn id="5" idx="6"/>
                <a:endCxn id="9" idx="2"/>
              </p:cNvCxnSpPr>
              <p:nvPr/>
            </p:nvCxnSpPr>
            <p:spPr>
              <a:xfrm>
                <a:off x="6129568" y="538941"/>
                <a:ext cx="1683484" cy="8153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74BD5D8-89C9-9E33-CD5E-3094AB37E829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>
                <a:off x="6129568" y="538941"/>
                <a:ext cx="1683484" cy="2735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3A766E9-D6A9-FF5C-5F56-26AA99B32F2F}"/>
                  </a:ext>
                </a:extLst>
              </p:cNvPr>
              <p:cNvCxnSpPr>
                <a:cxnSpLocks/>
                <a:stCxn id="6" idx="6"/>
                <a:endCxn id="9" idx="2"/>
              </p:cNvCxnSpPr>
              <p:nvPr/>
            </p:nvCxnSpPr>
            <p:spPr>
              <a:xfrm flipV="1">
                <a:off x="6129568" y="1354313"/>
                <a:ext cx="1683484" cy="51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97BC782-147D-4B75-76BE-A109D7923AFE}"/>
                  </a:ext>
                </a:extLst>
              </p:cNvPr>
              <p:cNvCxnSpPr>
                <a:stCxn id="6" idx="6"/>
                <a:endCxn id="10" idx="2"/>
              </p:cNvCxnSpPr>
              <p:nvPr/>
            </p:nvCxnSpPr>
            <p:spPr>
              <a:xfrm>
                <a:off x="6129568" y="1872002"/>
                <a:ext cx="1683484" cy="14026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B61D0CE-7832-070F-3389-AE82F55A17A5}"/>
                  </a:ext>
                </a:extLst>
              </p:cNvPr>
              <p:cNvCxnSpPr>
                <a:cxnSpLocks/>
                <a:stCxn id="7" idx="6"/>
                <a:endCxn id="9" idx="2"/>
              </p:cNvCxnSpPr>
              <p:nvPr/>
            </p:nvCxnSpPr>
            <p:spPr>
              <a:xfrm flipV="1">
                <a:off x="6129568" y="1354313"/>
                <a:ext cx="1683484" cy="1855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34AE8D2-6EBD-A519-14D2-12E9E2365803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6129568" y="3209502"/>
                <a:ext cx="1683484" cy="651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0ECA81F-CC57-0EDE-7294-714FED381EFA}"/>
                  </a:ext>
                </a:extLst>
              </p:cNvPr>
              <p:cNvCxnSpPr>
                <a:cxnSpLocks/>
                <a:stCxn id="8" idx="6"/>
                <a:endCxn id="9" idx="2"/>
              </p:cNvCxnSpPr>
              <p:nvPr/>
            </p:nvCxnSpPr>
            <p:spPr>
              <a:xfrm flipV="1">
                <a:off x="6129568" y="1354313"/>
                <a:ext cx="1683484" cy="3192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BD8ED8B-99AE-B8B2-7555-90BF5F529C10}"/>
                  </a:ext>
                </a:extLst>
              </p:cNvPr>
              <p:cNvCxnSpPr>
                <a:cxnSpLocks/>
                <a:stCxn id="8" idx="6"/>
                <a:endCxn id="10" idx="2"/>
              </p:cNvCxnSpPr>
              <p:nvPr/>
            </p:nvCxnSpPr>
            <p:spPr>
              <a:xfrm flipV="1">
                <a:off x="6129568" y="3274604"/>
                <a:ext cx="1683484" cy="1272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558CCB3-246E-A9E4-CF59-4A7FB15FF380}"/>
                  </a:ext>
                </a:extLst>
              </p:cNvPr>
              <p:cNvSpPr/>
              <p:nvPr/>
            </p:nvSpPr>
            <p:spPr>
              <a:xfrm>
                <a:off x="2989029" y="4746970"/>
                <a:ext cx="741840" cy="7227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th-TH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EC73134-A615-1583-C1CB-DE221A7A48BD}"/>
                  </a:ext>
                </a:extLst>
              </p:cNvPr>
              <p:cNvCxnSpPr>
                <a:cxnSpLocks/>
                <a:stCxn id="27" idx="6"/>
                <a:endCxn id="5" idx="2"/>
              </p:cNvCxnSpPr>
              <p:nvPr/>
            </p:nvCxnSpPr>
            <p:spPr>
              <a:xfrm flipV="1">
                <a:off x="3730869" y="538940"/>
                <a:ext cx="1656858" cy="4569417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20E9B0F-42D5-49CD-21C1-0C2B14B1C9B2}"/>
                  </a:ext>
                </a:extLst>
              </p:cNvPr>
              <p:cNvCxnSpPr>
                <a:cxnSpLocks/>
                <a:stCxn id="27" idx="6"/>
                <a:endCxn id="6" idx="2"/>
              </p:cNvCxnSpPr>
              <p:nvPr/>
            </p:nvCxnSpPr>
            <p:spPr>
              <a:xfrm flipV="1">
                <a:off x="3730869" y="1872001"/>
                <a:ext cx="1656858" cy="3236356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38A50B7-1F8E-1B66-D4E2-ACD84FDEB179}"/>
                  </a:ext>
                </a:extLst>
              </p:cNvPr>
              <p:cNvCxnSpPr>
                <a:cxnSpLocks/>
                <a:stCxn id="27" idx="6"/>
                <a:endCxn id="7" idx="2"/>
              </p:cNvCxnSpPr>
              <p:nvPr/>
            </p:nvCxnSpPr>
            <p:spPr>
              <a:xfrm flipV="1">
                <a:off x="3730869" y="3209502"/>
                <a:ext cx="1656858" cy="1898855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5A7CEFB-3F92-9A59-C512-9F45A8BA547D}"/>
                  </a:ext>
                </a:extLst>
              </p:cNvPr>
              <p:cNvCxnSpPr>
                <a:cxnSpLocks/>
                <a:stCxn id="27" idx="6"/>
                <a:endCxn id="8" idx="2"/>
              </p:cNvCxnSpPr>
              <p:nvPr/>
            </p:nvCxnSpPr>
            <p:spPr>
              <a:xfrm flipV="1">
                <a:off x="3730869" y="4547002"/>
                <a:ext cx="1656858" cy="561355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1BAF2F6-8424-7F8B-816D-16385004CCC5}"/>
                  </a:ext>
                </a:extLst>
              </p:cNvPr>
              <p:cNvSpPr/>
              <p:nvPr/>
            </p:nvSpPr>
            <p:spPr>
              <a:xfrm>
                <a:off x="5387727" y="5430752"/>
                <a:ext cx="741840" cy="7227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th-TH" dirty="0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870EFAB-CCC2-A66A-6DF7-85618196123C}"/>
                  </a:ext>
                </a:extLst>
              </p:cNvPr>
              <p:cNvCxnSpPr>
                <a:cxnSpLocks/>
                <a:stCxn id="45" idx="6"/>
                <a:endCxn id="9" idx="2"/>
              </p:cNvCxnSpPr>
              <p:nvPr/>
            </p:nvCxnSpPr>
            <p:spPr>
              <a:xfrm flipV="1">
                <a:off x="6129567" y="1354313"/>
                <a:ext cx="1683485" cy="4437826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9B26798-2AFF-3852-24BC-6253C3EC0102}"/>
                  </a:ext>
                </a:extLst>
              </p:cNvPr>
              <p:cNvCxnSpPr>
                <a:cxnSpLocks/>
                <a:stCxn id="45" idx="6"/>
                <a:endCxn id="10" idx="2"/>
              </p:cNvCxnSpPr>
              <p:nvPr/>
            </p:nvCxnSpPr>
            <p:spPr>
              <a:xfrm flipV="1">
                <a:off x="6129567" y="3274604"/>
                <a:ext cx="1683485" cy="2517535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6F1953-219F-6F73-CC5B-FA0F6C024C50}"/>
                </a:ext>
              </a:extLst>
            </p:cNvPr>
            <p:cNvSpPr txBox="1"/>
            <p:nvPr/>
          </p:nvSpPr>
          <p:spPr>
            <a:xfrm rot="19833082">
              <a:off x="1270308" y="1291408"/>
              <a:ext cx="662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w11</a:t>
              </a:r>
              <a:endParaRPr lang="th-TH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EDC852-6BCC-27F9-4639-D34231801B78}"/>
                </a:ext>
              </a:extLst>
            </p:cNvPr>
            <p:cNvSpPr txBox="1"/>
            <p:nvPr/>
          </p:nvSpPr>
          <p:spPr>
            <a:xfrm rot="421540">
              <a:off x="1459359" y="1675044"/>
              <a:ext cx="662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w12</a:t>
              </a:r>
              <a:endParaRPr lang="th-TH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B1BE98-AF82-AD01-8B2A-5DADA55515E5}"/>
                </a:ext>
              </a:extLst>
            </p:cNvPr>
            <p:cNvSpPr txBox="1"/>
            <p:nvPr/>
          </p:nvSpPr>
          <p:spPr>
            <a:xfrm rot="2342194">
              <a:off x="1317624" y="1975823"/>
              <a:ext cx="662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w13</a:t>
              </a:r>
              <a:endParaRPr lang="th-TH" sz="1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9B3772-921D-A9EB-D3F6-2FE76C3E4DD1}"/>
                </a:ext>
              </a:extLst>
            </p:cNvPr>
            <p:cNvSpPr txBox="1"/>
            <p:nvPr/>
          </p:nvSpPr>
          <p:spPr>
            <a:xfrm rot="3863896">
              <a:off x="994960" y="2252513"/>
              <a:ext cx="5001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w14</a:t>
              </a:r>
              <a:endParaRPr lang="th-TH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38F5013-17BB-5F18-5726-0924A4B74F9C}"/>
              </a:ext>
            </a:extLst>
          </p:cNvPr>
          <p:cNvGrpSpPr/>
          <p:nvPr/>
        </p:nvGrpSpPr>
        <p:grpSpPr>
          <a:xfrm>
            <a:off x="2395780" y="5136723"/>
            <a:ext cx="1145816" cy="1252460"/>
            <a:chOff x="6686720" y="4363253"/>
            <a:chExt cx="1145816" cy="125246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89F8D9-500B-4F59-B702-57ABF1025DF5}"/>
                </a:ext>
              </a:extLst>
            </p:cNvPr>
            <p:cNvSpPr txBox="1"/>
            <p:nvPr/>
          </p:nvSpPr>
          <p:spPr>
            <a:xfrm>
              <a:off x="6686721" y="4363253"/>
              <a:ext cx="114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Iteration 1</a:t>
              </a:r>
            </a:p>
            <a:p>
              <a:pPr algn="ctr"/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D84567-579C-FB10-6030-6734A5891684}"/>
                </a:ext>
              </a:extLst>
            </p:cNvPr>
            <p:cNvSpPr txBox="1"/>
            <p:nvPr/>
          </p:nvSpPr>
          <p:spPr>
            <a:xfrm>
              <a:off x="6686720" y="4711459"/>
              <a:ext cx="114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Iteration 2</a:t>
              </a:r>
            </a:p>
            <a:p>
              <a:pPr algn="ctr"/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D6A0732-7C2E-3471-F74D-4D08EB5783B0}"/>
                </a:ext>
              </a:extLst>
            </p:cNvPr>
            <p:cNvSpPr txBox="1"/>
            <p:nvPr/>
          </p:nvSpPr>
          <p:spPr>
            <a:xfrm>
              <a:off x="6686720" y="5092493"/>
              <a:ext cx="114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Iteration 3</a:t>
              </a:r>
            </a:p>
            <a:p>
              <a:pPr algn="ctr"/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43B92C3F-7C98-B291-3D5E-9AF0522BC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868456"/>
              </p:ext>
            </p:extLst>
          </p:nvPr>
        </p:nvGraphicFramePr>
        <p:xfrm>
          <a:off x="3534986" y="5098177"/>
          <a:ext cx="4873660" cy="111031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8415">
                  <a:extLst>
                    <a:ext uri="{9D8B030D-6E8A-4147-A177-3AD203B41FA5}">
                      <a16:colId xmlns:a16="http://schemas.microsoft.com/office/drawing/2014/main" val="1600320310"/>
                    </a:ext>
                  </a:extLst>
                </a:gridCol>
                <a:gridCol w="1218415">
                  <a:extLst>
                    <a:ext uri="{9D8B030D-6E8A-4147-A177-3AD203B41FA5}">
                      <a16:colId xmlns:a16="http://schemas.microsoft.com/office/drawing/2014/main" val="3129808014"/>
                    </a:ext>
                  </a:extLst>
                </a:gridCol>
                <a:gridCol w="1218415">
                  <a:extLst>
                    <a:ext uri="{9D8B030D-6E8A-4147-A177-3AD203B41FA5}">
                      <a16:colId xmlns:a16="http://schemas.microsoft.com/office/drawing/2014/main" val="2229064778"/>
                    </a:ext>
                  </a:extLst>
                </a:gridCol>
                <a:gridCol w="1218415">
                  <a:extLst>
                    <a:ext uri="{9D8B030D-6E8A-4147-A177-3AD203B41FA5}">
                      <a16:colId xmlns:a16="http://schemas.microsoft.com/office/drawing/2014/main" val="1488277023"/>
                    </a:ext>
                  </a:extLst>
                </a:gridCol>
              </a:tblGrid>
              <a:tr h="3701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</a:rPr>
                        <a:t>(X1*W11)+(X2*W21)</a:t>
                      </a:r>
                      <a:endParaRPr lang="th-TH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kern="1200" dirty="0">
                          <a:solidFill>
                            <a:schemeClr val="tx1"/>
                          </a:solidFill>
                        </a:rPr>
                        <a:t>(X1*W12)+(X2*W22)</a:t>
                      </a:r>
                      <a:endParaRPr lang="th-TH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kern="1200" dirty="0">
                          <a:solidFill>
                            <a:schemeClr val="tx1"/>
                          </a:solidFill>
                        </a:rPr>
                        <a:t>(X1*W13)+(X2*W23)</a:t>
                      </a:r>
                      <a:endParaRPr lang="th-TH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kern="1200" dirty="0">
                          <a:solidFill>
                            <a:schemeClr val="tx1"/>
                          </a:solidFill>
                        </a:rPr>
                        <a:t>(X1*W14)+(X2*W24)</a:t>
                      </a:r>
                      <a:endParaRPr lang="th-TH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833034"/>
                  </a:ext>
                </a:extLst>
              </a:tr>
              <a:tr h="3701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</a:rPr>
                        <a:t>(X1*W11)+(X2*W21)</a:t>
                      </a:r>
                      <a:endParaRPr lang="th-TH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kern="1200" dirty="0">
                          <a:solidFill>
                            <a:schemeClr val="tx1"/>
                          </a:solidFill>
                        </a:rPr>
                        <a:t>(X1*W12)+(X2*W22)</a:t>
                      </a:r>
                      <a:endParaRPr lang="th-TH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kern="1200" dirty="0">
                          <a:solidFill>
                            <a:schemeClr val="tx1"/>
                          </a:solidFill>
                        </a:rPr>
                        <a:t>(X1*W13)+(X2*W23)</a:t>
                      </a:r>
                      <a:endParaRPr lang="th-TH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kern="1200" dirty="0">
                          <a:solidFill>
                            <a:schemeClr val="tx1"/>
                          </a:solidFill>
                        </a:rPr>
                        <a:t>(X1*W14)+(X2*W24)</a:t>
                      </a:r>
                      <a:endParaRPr lang="th-TH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762755"/>
                  </a:ext>
                </a:extLst>
              </a:tr>
              <a:tr h="3701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</a:rPr>
                        <a:t>(X1*W11)+(X2*W21)</a:t>
                      </a:r>
                      <a:endParaRPr lang="th-TH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kern="1200" dirty="0">
                          <a:solidFill>
                            <a:schemeClr val="tx1"/>
                          </a:solidFill>
                        </a:rPr>
                        <a:t>(X1*W12)+(X2*W22)</a:t>
                      </a:r>
                      <a:endParaRPr lang="th-TH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kern="1200" dirty="0">
                          <a:solidFill>
                            <a:schemeClr val="tx1"/>
                          </a:solidFill>
                        </a:rPr>
                        <a:t>(X1*W13)+(X2*W23)</a:t>
                      </a:r>
                      <a:endParaRPr lang="th-TH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kern="1200" dirty="0">
                          <a:solidFill>
                            <a:schemeClr val="tx1"/>
                          </a:solidFill>
                        </a:rPr>
                        <a:t>(X1*W14)+(X2*W24)</a:t>
                      </a:r>
                      <a:endParaRPr lang="th-TH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40249"/>
                  </a:ext>
                </a:extLst>
              </a:tr>
            </a:tbl>
          </a:graphicData>
        </a:graphic>
      </p:graphicFrame>
      <p:pic>
        <p:nvPicPr>
          <p:cNvPr id="57" name="Picture 56">
            <a:extLst>
              <a:ext uri="{FF2B5EF4-FFF2-40B4-BE49-F238E27FC236}">
                <a16:creationId xmlns:a16="http://schemas.microsoft.com/office/drawing/2014/main" id="{ABC9E62A-E702-A43B-05E1-FA91DF60C8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" r="1116" b="7695"/>
          <a:stretch/>
        </p:blipFill>
        <p:spPr>
          <a:xfrm>
            <a:off x="3763285" y="3279638"/>
            <a:ext cx="4417061" cy="1462466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2E6F0BBB-9C0E-9351-FDA3-213AE974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71849"/>
              </p:ext>
            </p:extLst>
          </p:nvPr>
        </p:nvGraphicFramePr>
        <p:xfrm>
          <a:off x="8909737" y="5524918"/>
          <a:ext cx="2994952" cy="2800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8738">
                  <a:extLst>
                    <a:ext uri="{9D8B030D-6E8A-4147-A177-3AD203B41FA5}">
                      <a16:colId xmlns:a16="http://schemas.microsoft.com/office/drawing/2014/main" val="3230618411"/>
                    </a:ext>
                  </a:extLst>
                </a:gridCol>
                <a:gridCol w="748738">
                  <a:extLst>
                    <a:ext uri="{9D8B030D-6E8A-4147-A177-3AD203B41FA5}">
                      <a16:colId xmlns:a16="http://schemas.microsoft.com/office/drawing/2014/main" val="1180770630"/>
                    </a:ext>
                  </a:extLst>
                </a:gridCol>
                <a:gridCol w="748738">
                  <a:extLst>
                    <a:ext uri="{9D8B030D-6E8A-4147-A177-3AD203B41FA5}">
                      <a16:colId xmlns:a16="http://schemas.microsoft.com/office/drawing/2014/main" val="4284632690"/>
                    </a:ext>
                  </a:extLst>
                </a:gridCol>
                <a:gridCol w="748738">
                  <a:extLst>
                    <a:ext uri="{9D8B030D-6E8A-4147-A177-3AD203B41FA5}">
                      <a16:colId xmlns:a16="http://schemas.microsoft.com/office/drawing/2014/main" val="4022701791"/>
                    </a:ext>
                  </a:extLst>
                </a:gridCol>
              </a:tblGrid>
              <a:tr h="28003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wb1</a:t>
                      </a:r>
                      <a:endParaRPr lang="th-TH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wb2</a:t>
                      </a:r>
                      <a:endParaRPr lang="th-TH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wb3</a:t>
                      </a:r>
                      <a:endParaRPr lang="th-TH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wb4</a:t>
                      </a:r>
                      <a:endParaRPr lang="th-TH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14424"/>
                  </a:ext>
                </a:extLst>
              </a:tr>
            </a:tbl>
          </a:graphicData>
        </a:graphic>
      </p:graphicFrame>
      <p:sp>
        <p:nvSpPr>
          <p:cNvPr id="61" name="Plus Sign 60">
            <a:extLst>
              <a:ext uri="{FF2B5EF4-FFF2-40B4-BE49-F238E27FC236}">
                <a16:creationId xmlns:a16="http://schemas.microsoft.com/office/drawing/2014/main" id="{A10C2D35-C71A-56A5-3E01-EC8F94271022}"/>
              </a:ext>
            </a:extLst>
          </p:cNvPr>
          <p:cNvSpPr/>
          <p:nvPr/>
        </p:nvSpPr>
        <p:spPr>
          <a:xfrm>
            <a:off x="8515177" y="5580110"/>
            <a:ext cx="181497" cy="169653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28D3C7F-331E-DAF3-C4C3-CD0B91387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646" y="3051648"/>
            <a:ext cx="3600354" cy="17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93A22858-D83D-FF07-1F82-E9EA91C2BB37}"/>
              </a:ext>
            </a:extLst>
          </p:cNvPr>
          <p:cNvGrpSpPr/>
          <p:nvPr/>
        </p:nvGrpSpPr>
        <p:grpSpPr>
          <a:xfrm>
            <a:off x="545217" y="154082"/>
            <a:ext cx="5763350" cy="5979806"/>
            <a:chOff x="529922" y="738686"/>
            <a:chExt cx="4574737" cy="485741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0E2E4C6-6711-D7EE-F102-6E59688E484C}"/>
                </a:ext>
              </a:extLst>
            </p:cNvPr>
            <p:cNvGrpSpPr/>
            <p:nvPr/>
          </p:nvGrpSpPr>
          <p:grpSpPr>
            <a:xfrm>
              <a:off x="529922" y="738686"/>
              <a:ext cx="4574737" cy="4857410"/>
              <a:chOff x="2962403" y="177553"/>
              <a:chExt cx="5592489" cy="597597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BC71127-C8A6-50F6-3953-4AC7209736CC}"/>
                  </a:ext>
                </a:extLst>
              </p:cNvPr>
              <p:cNvSpPr/>
              <p:nvPr/>
            </p:nvSpPr>
            <p:spPr>
              <a:xfrm>
                <a:off x="2962403" y="1142616"/>
                <a:ext cx="741840" cy="72277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X1</a:t>
                </a:r>
                <a:endParaRPr lang="th-TH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FE1387E-5DDC-480F-D5B6-22DF94702499}"/>
                  </a:ext>
                </a:extLst>
              </p:cNvPr>
              <p:cNvSpPr/>
              <p:nvPr/>
            </p:nvSpPr>
            <p:spPr>
              <a:xfrm>
                <a:off x="2989029" y="3062906"/>
                <a:ext cx="741840" cy="72277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X2</a:t>
                </a:r>
                <a:endParaRPr lang="th-TH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1E7CCF8-E8E4-5AEB-4798-1B1629C80A34}"/>
                  </a:ext>
                </a:extLst>
              </p:cNvPr>
              <p:cNvSpPr/>
              <p:nvPr/>
            </p:nvSpPr>
            <p:spPr>
              <a:xfrm>
                <a:off x="5387727" y="177553"/>
                <a:ext cx="741840" cy="72277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072" name="Oval 3071">
                <a:extLst>
                  <a:ext uri="{FF2B5EF4-FFF2-40B4-BE49-F238E27FC236}">
                    <a16:creationId xmlns:a16="http://schemas.microsoft.com/office/drawing/2014/main" id="{02891B7B-ED33-D553-ACA3-889988775E77}"/>
                  </a:ext>
                </a:extLst>
              </p:cNvPr>
              <p:cNvSpPr/>
              <p:nvPr/>
            </p:nvSpPr>
            <p:spPr>
              <a:xfrm>
                <a:off x="5387727" y="1510614"/>
                <a:ext cx="741840" cy="72277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073" name="Oval 3072">
                <a:extLst>
                  <a:ext uri="{FF2B5EF4-FFF2-40B4-BE49-F238E27FC236}">
                    <a16:creationId xmlns:a16="http://schemas.microsoft.com/office/drawing/2014/main" id="{8D4E947A-1308-4FEA-BA9A-F33DF68BAA4C}"/>
                  </a:ext>
                </a:extLst>
              </p:cNvPr>
              <p:cNvSpPr/>
              <p:nvPr/>
            </p:nvSpPr>
            <p:spPr>
              <a:xfrm>
                <a:off x="5387727" y="2848115"/>
                <a:ext cx="741840" cy="72277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075" name="Oval 3074">
                <a:extLst>
                  <a:ext uri="{FF2B5EF4-FFF2-40B4-BE49-F238E27FC236}">
                    <a16:creationId xmlns:a16="http://schemas.microsoft.com/office/drawing/2014/main" id="{C677D2B1-8D74-B52C-51BB-E597BB541352}"/>
                  </a:ext>
                </a:extLst>
              </p:cNvPr>
              <p:cNvSpPr/>
              <p:nvPr/>
            </p:nvSpPr>
            <p:spPr>
              <a:xfrm>
                <a:off x="5387727" y="4185615"/>
                <a:ext cx="741840" cy="72277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077" name="Oval 3076">
                <a:extLst>
                  <a:ext uri="{FF2B5EF4-FFF2-40B4-BE49-F238E27FC236}">
                    <a16:creationId xmlns:a16="http://schemas.microsoft.com/office/drawing/2014/main" id="{A456DD2D-F91D-E48E-F231-AE3F2539EE2E}"/>
                  </a:ext>
                </a:extLst>
              </p:cNvPr>
              <p:cNvSpPr/>
              <p:nvPr/>
            </p:nvSpPr>
            <p:spPr>
              <a:xfrm>
                <a:off x="7813052" y="992926"/>
                <a:ext cx="741840" cy="72277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Y1</a:t>
                </a:r>
                <a:endParaRPr lang="th-TH" dirty="0"/>
              </a:p>
            </p:txBody>
          </p:sp>
          <p:sp>
            <p:nvSpPr>
              <p:cNvPr id="3079" name="Oval 3078">
                <a:extLst>
                  <a:ext uri="{FF2B5EF4-FFF2-40B4-BE49-F238E27FC236}">
                    <a16:creationId xmlns:a16="http://schemas.microsoft.com/office/drawing/2014/main" id="{44CCFD64-F000-C2D7-9724-756EEF596578}"/>
                  </a:ext>
                </a:extLst>
              </p:cNvPr>
              <p:cNvSpPr/>
              <p:nvPr/>
            </p:nvSpPr>
            <p:spPr>
              <a:xfrm>
                <a:off x="7813052" y="2913217"/>
                <a:ext cx="741840" cy="72277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Y2</a:t>
                </a:r>
                <a:endParaRPr lang="th-TH" dirty="0"/>
              </a:p>
            </p:txBody>
          </p:sp>
          <p:cxnSp>
            <p:nvCxnSpPr>
              <p:cNvPr id="3081" name="Straight Arrow Connector 3080">
                <a:extLst>
                  <a:ext uri="{FF2B5EF4-FFF2-40B4-BE49-F238E27FC236}">
                    <a16:creationId xmlns:a16="http://schemas.microsoft.com/office/drawing/2014/main" id="{DD2B4089-40F8-BF46-8E9E-20302F9A66EF}"/>
                  </a:ext>
                </a:extLst>
              </p:cNvPr>
              <p:cNvCxnSpPr>
                <a:cxnSpLocks/>
                <a:stCxn id="61" idx="6"/>
                <a:endCxn id="63" idx="2"/>
              </p:cNvCxnSpPr>
              <p:nvPr/>
            </p:nvCxnSpPr>
            <p:spPr>
              <a:xfrm flipV="1">
                <a:off x="3704243" y="538941"/>
                <a:ext cx="1683484" cy="965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2" name="Straight Arrow Connector 3081">
                <a:extLst>
                  <a:ext uri="{FF2B5EF4-FFF2-40B4-BE49-F238E27FC236}">
                    <a16:creationId xmlns:a16="http://schemas.microsoft.com/office/drawing/2014/main" id="{02316EEC-6EBB-BE18-00E7-8E2C5E1D37EB}"/>
                  </a:ext>
                </a:extLst>
              </p:cNvPr>
              <p:cNvCxnSpPr>
                <a:cxnSpLocks/>
                <a:stCxn id="61" idx="6"/>
                <a:endCxn id="3072" idx="2"/>
              </p:cNvCxnSpPr>
              <p:nvPr/>
            </p:nvCxnSpPr>
            <p:spPr>
              <a:xfrm>
                <a:off x="3704243" y="1504004"/>
                <a:ext cx="1683484" cy="3679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3" name="Straight Arrow Connector 3082">
                <a:extLst>
                  <a:ext uri="{FF2B5EF4-FFF2-40B4-BE49-F238E27FC236}">
                    <a16:creationId xmlns:a16="http://schemas.microsoft.com/office/drawing/2014/main" id="{CD91D399-9D84-9862-44DD-596E7E54A597}"/>
                  </a:ext>
                </a:extLst>
              </p:cNvPr>
              <p:cNvCxnSpPr>
                <a:cxnSpLocks/>
                <a:stCxn id="61" idx="6"/>
                <a:endCxn id="3073" idx="2"/>
              </p:cNvCxnSpPr>
              <p:nvPr/>
            </p:nvCxnSpPr>
            <p:spPr>
              <a:xfrm>
                <a:off x="3704243" y="1504004"/>
                <a:ext cx="1683484" cy="17054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4" name="Straight Arrow Connector 3083">
                <a:extLst>
                  <a:ext uri="{FF2B5EF4-FFF2-40B4-BE49-F238E27FC236}">
                    <a16:creationId xmlns:a16="http://schemas.microsoft.com/office/drawing/2014/main" id="{89DAA856-468B-40DE-10FD-F8AAB01AA430}"/>
                  </a:ext>
                </a:extLst>
              </p:cNvPr>
              <p:cNvCxnSpPr>
                <a:cxnSpLocks/>
                <a:stCxn id="61" idx="6"/>
                <a:endCxn id="3075" idx="2"/>
              </p:cNvCxnSpPr>
              <p:nvPr/>
            </p:nvCxnSpPr>
            <p:spPr>
              <a:xfrm>
                <a:off x="3704243" y="1504004"/>
                <a:ext cx="1683484" cy="30429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5" name="Straight Arrow Connector 3084">
                <a:extLst>
                  <a:ext uri="{FF2B5EF4-FFF2-40B4-BE49-F238E27FC236}">
                    <a16:creationId xmlns:a16="http://schemas.microsoft.com/office/drawing/2014/main" id="{E124D1AA-6BFF-08FB-AF2C-769905EA8113}"/>
                  </a:ext>
                </a:extLst>
              </p:cNvPr>
              <p:cNvCxnSpPr>
                <a:cxnSpLocks/>
                <a:stCxn id="62" idx="6"/>
                <a:endCxn id="63" idx="2"/>
              </p:cNvCxnSpPr>
              <p:nvPr/>
            </p:nvCxnSpPr>
            <p:spPr>
              <a:xfrm flipV="1">
                <a:off x="3730869" y="538941"/>
                <a:ext cx="1656858" cy="2885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86" name="Straight Arrow Connector 3085">
                <a:extLst>
                  <a:ext uri="{FF2B5EF4-FFF2-40B4-BE49-F238E27FC236}">
                    <a16:creationId xmlns:a16="http://schemas.microsoft.com/office/drawing/2014/main" id="{17BFCDFB-6013-416C-3E52-24259AA68B1D}"/>
                  </a:ext>
                </a:extLst>
              </p:cNvPr>
              <p:cNvCxnSpPr>
                <a:stCxn id="62" idx="6"/>
                <a:endCxn id="3072" idx="2"/>
              </p:cNvCxnSpPr>
              <p:nvPr/>
            </p:nvCxnSpPr>
            <p:spPr>
              <a:xfrm flipV="1">
                <a:off x="3730869" y="1872002"/>
                <a:ext cx="1656858" cy="1552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87" name="Straight Arrow Connector 3086">
                <a:extLst>
                  <a:ext uri="{FF2B5EF4-FFF2-40B4-BE49-F238E27FC236}">
                    <a16:creationId xmlns:a16="http://schemas.microsoft.com/office/drawing/2014/main" id="{CE5D41A2-DE44-6E2E-DEAE-DAF28F977889}"/>
                  </a:ext>
                </a:extLst>
              </p:cNvPr>
              <p:cNvCxnSpPr>
                <a:cxnSpLocks/>
                <a:stCxn id="62" idx="6"/>
                <a:endCxn id="3073" idx="2"/>
              </p:cNvCxnSpPr>
              <p:nvPr/>
            </p:nvCxnSpPr>
            <p:spPr>
              <a:xfrm flipV="1">
                <a:off x="3730869" y="3209502"/>
                <a:ext cx="1656858" cy="214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88" name="Straight Arrow Connector 3087">
                <a:extLst>
                  <a:ext uri="{FF2B5EF4-FFF2-40B4-BE49-F238E27FC236}">
                    <a16:creationId xmlns:a16="http://schemas.microsoft.com/office/drawing/2014/main" id="{C6108966-DA78-4C0E-4F18-A8163423C25E}"/>
                  </a:ext>
                </a:extLst>
              </p:cNvPr>
              <p:cNvCxnSpPr>
                <a:cxnSpLocks/>
                <a:stCxn id="62" idx="6"/>
                <a:endCxn id="3075" idx="2"/>
              </p:cNvCxnSpPr>
              <p:nvPr/>
            </p:nvCxnSpPr>
            <p:spPr>
              <a:xfrm>
                <a:off x="3730869" y="3424294"/>
                <a:ext cx="1656858" cy="11227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89" name="Straight Arrow Connector 3088">
                <a:extLst>
                  <a:ext uri="{FF2B5EF4-FFF2-40B4-BE49-F238E27FC236}">
                    <a16:creationId xmlns:a16="http://schemas.microsoft.com/office/drawing/2014/main" id="{ED73FABB-F2EA-1699-6DE2-9F4E297EEC70}"/>
                  </a:ext>
                </a:extLst>
              </p:cNvPr>
              <p:cNvCxnSpPr>
                <a:cxnSpLocks/>
                <a:stCxn id="63" idx="6"/>
                <a:endCxn id="3077" idx="2"/>
              </p:cNvCxnSpPr>
              <p:nvPr/>
            </p:nvCxnSpPr>
            <p:spPr>
              <a:xfrm>
                <a:off x="6129568" y="538941"/>
                <a:ext cx="1683484" cy="8153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0" name="Straight Arrow Connector 3089">
                <a:extLst>
                  <a:ext uri="{FF2B5EF4-FFF2-40B4-BE49-F238E27FC236}">
                    <a16:creationId xmlns:a16="http://schemas.microsoft.com/office/drawing/2014/main" id="{822E61BD-2F66-25FA-C9AF-1A34D615E47A}"/>
                  </a:ext>
                </a:extLst>
              </p:cNvPr>
              <p:cNvCxnSpPr>
                <a:cxnSpLocks/>
                <a:stCxn id="63" idx="6"/>
                <a:endCxn id="3079" idx="2"/>
              </p:cNvCxnSpPr>
              <p:nvPr/>
            </p:nvCxnSpPr>
            <p:spPr>
              <a:xfrm>
                <a:off x="6129568" y="538941"/>
                <a:ext cx="1683484" cy="2735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1" name="Straight Arrow Connector 3090">
                <a:extLst>
                  <a:ext uri="{FF2B5EF4-FFF2-40B4-BE49-F238E27FC236}">
                    <a16:creationId xmlns:a16="http://schemas.microsoft.com/office/drawing/2014/main" id="{AD17F2F4-2F2A-6851-77E7-11B583F10C07}"/>
                  </a:ext>
                </a:extLst>
              </p:cNvPr>
              <p:cNvCxnSpPr>
                <a:cxnSpLocks/>
                <a:stCxn id="3072" idx="6"/>
                <a:endCxn id="3077" idx="2"/>
              </p:cNvCxnSpPr>
              <p:nvPr/>
            </p:nvCxnSpPr>
            <p:spPr>
              <a:xfrm flipV="1">
                <a:off x="6129568" y="1354313"/>
                <a:ext cx="1683484" cy="51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92" name="Straight Arrow Connector 3091">
                <a:extLst>
                  <a:ext uri="{FF2B5EF4-FFF2-40B4-BE49-F238E27FC236}">
                    <a16:creationId xmlns:a16="http://schemas.microsoft.com/office/drawing/2014/main" id="{48EE11E3-AD77-F294-AB29-48104915F77C}"/>
                  </a:ext>
                </a:extLst>
              </p:cNvPr>
              <p:cNvCxnSpPr>
                <a:stCxn id="3072" idx="6"/>
                <a:endCxn id="3079" idx="2"/>
              </p:cNvCxnSpPr>
              <p:nvPr/>
            </p:nvCxnSpPr>
            <p:spPr>
              <a:xfrm>
                <a:off x="6129568" y="1872002"/>
                <a:ext cx="1683484" cy="14026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93" name="Straight Arrow Connector 3092">
                <a:extLst>
                  <a:ext uri="{FF2B5EF4-FFF2-40B4-BE49-F238E27FC236}">
                    <a16:creationId xmlns:a16="http://schemas.microsoft.com/office/drawing/2014/main" id="{697D9568-6882-E430-7E52-6EB35621F4F0}"/>
                  </a:ext>
                </a:extLst>
              </p:cNvPr>
              <p:cNvCxnSpPr>
                <a:cxnSpLocks/>
                <a:stCxn id="3073" idx="6"/>
                <a:endCxn id="3077" idx="2"/>
              </p:cNvCxnSpPr>
              <p:nvPr/>
            </p:nvCxnSpPr>
            <p:spPr>
              <a:xfrm flipV="1">
                <a:off x="6129568" y="1354313"/>
                <a:ext cx="1683484" cy="1855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94" name="Straight Arrow Connector 3093">
                <a:extLst>
                  <a:ext uri="{FF2B5EF4-FFF2-40B4-BE49-F238E27FC236}">
                    <a16:creationId xmlns:a16="http://schemas.microsoft.com/office/drawing/2014/main" id="{5BE5598C-8FA0-99A8-621D-9326CF1389C6}"/>
                  </a:ext>
                </a:extLst>
              </p:cNvPr>
              <p:cNvCxnSpPr>
                <a:cxnSpLocks/>
                <a:stCxn id="3073" idx="6"/>
                <a:endCxn id="3079" idx="2"/>
              </p:cNvCxnSpPr>
              <p:nvPr/>
            </p:nvCxnSpPr>
            <p:spPr>
              <a:xfrm>
                <a:off x="6129568" y="3209502"/>
                <a:ext cx="1683484" cy="651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95" name="Straight Arrow Connector 3094">
                <a:extLst>
                  <a:ext uri="{FF2B5EF4-FFF2-40B4-BE49-F238E27FC236}">
                    <a16:creationId xmlns:a16="http://schemas.microsoft.com/office/drawing/2014/main" id="{C4DA8C8E-0C78-D83F-CC97-A7967B500605}"/>
                  </a:ext>
                </a:extLst>
              </p:cNvPr>
              <p:cNvCxnSpPr>
                <a:cxnSpLocks/>
                <a:stCxn id="3075" idx="6"/>
                <a:endCxn id="3077" idx="2"/>
              </p:cNvCxnSpPr>
              <p:nvPr/>
            </p:nvCxnSpPr>
            <p:spPr>
              <a:xfrm flipV="1">
                <a:off x="6129568" y="1354313"/>
                <a:ext cx="1683484" cy="3192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096" name="Straight Arrow Connector 3095">
                <a:extLst>
                  <a:ext uri="{FF2B5EF4-FFF2-40B4-BE49-F238E27FC236}">
                    <a16:creationId xmlns:a16="http://schemas.microsoft.com/office/drawing/2014/main" id="{A3207E67-7551-08F2-FD92-C0D2E4F9637E}"/>
                  </a:ext>
                </a:extLst>
              </p:cNvPr>
              <p:cNvCxnSpPr>
                <a:cxnSpLocks/>
                <a:stCxn id="3075" idx="6"/>
                <a:endCxn id="3079" idx="2"/>
              </p:cNvCxnSpPr>
              <p:nvPr/>
            </p:nvCxnSpPr>
            <p:spPr>
              <a:xfrm flipV="1">
                <a:off x="6129568" y="3274604"/>
                <a:ext cx="1683484" cy="1272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097" name="Oval 3096">
                <a:extLst>
                  <a:ext uri="{FF2B5EF4-FFF2-40B4-BE49-F238E27FC236}">
                    <a16:creationId xmlns:a16="http://schemas.microsoft.com/office/drawing/2014/main" id="{410F3E34-995F-7852-FFFA-2FD0A5FBD7AF}"/>
                  </a:ext>
                </a:extLst>
              </p:cNvPr>
              <p:cNvSpPr/>
              <p:nvPr/>
            </p:nvSpPr>
            <p:spPr>
              <a:xfrm>
                <a:off x="2989029" y="4746970"/>
                <a:ext cx="741840" cy="7227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th-TH" dirty="0"/>
              </a:p>
            </p:txBody>
          </p:sp>
          <p:cxnSp>
            <p:nvCxnSpPr>
              <p:cNvPr id="3098" name="Straight Arrow Connector 3097">
                <a:extLst>
                  <a:ext uri="{FF2B5EF4-FFF2-40B4-BE49-F238E27FC236}">
                    <a16:creationId xmlns:a16="http://schemas.microsoft.com/office/drawing/2014/main" id="{A56F73EB-BD53-40A5-A782-A3863A1A40C9}"/>
                  </a:ext>
                </a:extLst>
              </p:cNvPr>
              <p:cNvCxnSpPr>
                <a:cxnSpLocks/>
                <a:stCxn id="3097" idx="6"/>
                <a:endCxn id="63" idx="2"/>
              </p:cNvCxnSpPr>
              <p:nvPr/>
            </p:nvCxnSpPr>
            <p:spPr>
              <a:xfrm flipV="1">
                <a:off x="3730869" y="538940"/>
                <a:ext cx="1656858" cy="4569417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9" name="Straight Arrow Connector 3098">
                <a:extLst>
                  <a:ext uri="{FF2B5EF4-FFF2-40B4-BE49-F238E27FC236}">
                    <a16:creationId xmlns:a16="http://schemas.microsoft.com/office/drawing/2014/main" id="{2670AB8D-364D-4073-C468-E1C33B299BEF}"/>
                  </a:ext>
                </a:extLst>
              </p:cNvPr>
              <p:cNvCxnSpPr>
                <a:cxnSpLocks/>
                <a:stCxn id="3097" idx="6"/>
                <a:endCxn id="3072" idx="2"/>
              </p:cNvCxnSpPr>
              <p:nvPr/>
            </p:nvCxnSpPr>
            <p:spPr>
              <a:xfrm flipV="1">
                <a:off x="3730869" y="1872001"/>
                <a:ext cx="1656858" cy="3236356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0" name="Straight Arrow Connector 3099">
                <a:extLst>
                  <a:ext uri="{FF2B5EF4-FFF2-40B4-BE49-F238E27FC236}">
                    <a16:creationId xmlns:a16="http://schemas.microsoft.com/office/drawing/2014/main" id="{DEEA9D3D-D7C4-F4EC-BE89-918AEA681E6A}"/>
                  </a:ext>
                </a:extLst>
              </p:cNvPr>
              <p:cNvCxnSpPr>
                <a:cxnSpLocks/>
                <a:stCxn id="3097" idx="6"/>
                <a:endCxn id="3073" idx="2"/>
              </p:cNvCxnSpPr>
              <p:nvPr/>
            </p:nvCxnSpPr>
            <p:spPr>
              <a:xfrm flipV="1">
                <a:off x="3730869" y="3209502"/>
                <a:ext cx="1656858" cy="1898855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1" name="Straight Arrow Connector 3100">
                <a:extLst>
                  <a:ext uri="{FF2B5EF4-FFF2-40B4-BE49-F238E27FC236}">
                    <a16:creationId xmlns:a16="http://schemas.microsoft.com/office/drawing/2014/main" id="{2103F1FF-234E-91F1-B045-8E2E71682FCC}"/>
                  </a:ext>
                </a:extLst>
              </p:cNvPr>
              <p:cNvCxnSpPr>
                <a:cxnSpLocks/>
                <a:stCxn id="3097" idx="6"/>
                <a:endCxn id="3075" idx="2"/>
              </p:cNvCxnSpPr>
              <p:nvPr/>
            </p:nvCxnSpPr>
            <p:spPr>
              <a:xfrm flipV="1">
                <a:off x="3730869" y="4547002"/>
                <a:ext cx="1656858" cy="561355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2" name="Oval 3101">
                <a:extLst>
                  <a:ext uri="{FF2B5EF4-FFF2-40B4-BE49-F238E27FC236}">
                    <a16:creationId xmlns:a16="http://schemas.microsoft.com/office/drawing/2014/main" id="{E9CEDC12-270A-9152-F21B-00E03E5F946E}"/>
                  </a:ext>
                </a:extLst>
              </p:cNvPr>
              <p:cNvSpPr/>
              <p:nvPr/>
            </p:nvSpPr>
            <p:spPr>
              <a:xfrm>
                <a:off x="5387727" y="5430752"/>
                <a:ext cx="741840" cy="7227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th-TH" dirty="0"/>
              </a:p>
            </p:txBody>
          </p:sp>
          <p:cxnSp>
            <p:nvCxnSpPr>
              <p:cNvPr id="3103" name="Straight Arrow Connector 3102">
                <a:extLst>
                  <a:ext uri="{FF2B5EF4-FFF2-40B4-BE49-F238E27FC236}">
                    <a16:creationId xmlns:a16="http://schemas.microsoft.com/office/drawing/2014/main" id="{9465B049-5113-D5FB-79F7-B76B686364F8}"/>
                  </a:ext>
                </a:extLst>
              </p:cNvPr>
              <p:cNvCxnSpPr>
                <a:cxnSpLocks/>
                <a:stCxn id="3102" idx="6"/>
                <a:endCxn id="3077" idx="2"/>
              </p:cNvCxnSpPr>
              <p:nvPr/>
            </p:nvCxnSpPr>
            <p:spPr>
              <a:xfrm flipV="1">
                <a:off x="6129567" y="1354313"/>
                <a:ext cx="1683485" cy="4437826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4" name="Straight Arrow Connector 3103">
                <a:extLst>
                  <a:ext uri="{FF2B5EF4-FFF2-40B4-BE49-F238E27FC236}">
                    <a16:creationId xmlns:a16="http://schemas.microsoft.com/office/drawing/2014/main" id="{E124ADA1-91DB-AC0C-4099-3B3A8C50E78D}"/>
                  </a:ext>
                </a:extLst>
              </p:cNvPr>
              <p:cNvCxnSpPr>
                <a:cxnSpLocks/>
                <a:stCxn id="3102" idx="6"/>
                <a:endCxn id="3079" idx="2"/>
              </p:cNvCxnSpPr>
              <p:nvPr/>
            </p:nvCxnSpPr>
            <p:spPr>
              <a:xfrm flipV="1">
                <a:off x="6129567" y="3274604"/>
                <a:ext cx="1683485" cy="2517535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855AA8-EEFF-5DE4-7B10-AF30A247A729}"/>
                </a:ext>
              </a:extLst>
            </p:cNvPr>
            <p:cNvSpPr txBox="1"/>
            <p:nvPr/>
          </p:nvSpPr>
          <p:spPr>
            <a:xfrm rot="19833082">
              <a:off x="1270308" y="1291408"/>
              <a:ext cx="662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w11</a:t>
              </a:r>
              <a:endParaRPr lang="th-TH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6E52A2-F485-4EAD-236B-11798BCBF6D1}"/>
                </a:ext>
              </a:extLst>
            </p:cNvPr>
            <p:cNvSpPr txBox="1"/>
            <p:nvPr/>
          </p:nvSpPr>
          <p:spPr>
            <a:xfrm rot="421540">
              <a:off x="1459359" y="1675044"/>
              <a:ext cx="662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w12</a:t>
              </a:r>
              <a:endParaRPr lang="th-TH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25DD57-77C8-1A4C-F958-8D1D78DDAD1C}"/>
                </a:ext>
              </a:extLst>
            </p:cNvPr>
            <p:cNvSpPr txBox="1"/>
            <p:nvPr/>
          </p:nvSpPr>
          <p:spPr>
            <a:xfrm rot="2342194">
              <a:off x="1317624" y="1975823"/>
              <a:ext cx="662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w13</a:t>
              </a:r>
              <a:endParaRPr lang="th-TH" sz="1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611F59-F434-A1D2-2B5B-FF11847004D8}"/>
                </a:ext>
              </a:extLst>
            </p:cNvPr>
            <p:cNvSpPr txBox="1"/>
            <p:nvPr/>
          </p:nvSpPr>
          <p:spPr>
            <a:xfrm rot="3863896">
              <a:off x="994960" y="2252513"/>
              <a:ext cx="5001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w14</a:t>
              </a:r>
              <a:endParaRPr lang="th-TH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3074" name="Picture 2" descr="Sigmoid Function">
            <a:extLst>
              <a:ext uri="{FF2B5EF4-FFF2-40B4-BE49-F238E27FC236}">
                <a16:creationId xmlns:a16="http://schemas.microsoft.com/office/drawing/2014/main" id="{BEC9163E-7D26-D96A-EBF9-F6247C281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6897"/>
          <a:stretch/>
        </p:blipFill>
        <p:spPr bwMode="auto">
          <a:xfrm>
            <a:off x="6837842" y="322758"/>
            <a:ext cx="3755254" cy="301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0E41228-6314-5373-12D4-DF1601A06EF4}"/>
              </a:ext>
            </a:extLst>
          </p:cNvPr>
          <p:cNvSpPr/>
          <p:nvPr/>
        </p:nvSpPr>
        <p:spPr>
          <a:xfrm>
            <a:off x="1555893" y="2756092"/>
            <a:ext cx="1270013" cy="685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076" name="Picture 4" descr="Sigmoid/Logistic formula">
            <a:extLst>
              <a:ext uri="{FF2B5EF4-FFF2-40B4-BE49-F238E27FC236}">
                <a16:creationId xmlns:a16="http://schemas.microsoft.com/office/drawing/2014/main" id="{C0E32A34-7113-B3DF-1392-81792745D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8" b="20945"/>
          <a:stretch/>
        </p:blipFill>
        <p:spPr bwMode="auto">
          <a:xfrm>
            <a:off x="1276988" y="2786368"/>
            <a:ext cx="1768930" cy="668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inear Activation Function">
            <a:extLst>
              <a:ext uri="{FF2B5EF4-FFF2-40B4-BE49-F238E27FC236}">
                <a16:creationId xmlns:a16="http://schemas.microsoft.com/office/drawing/2014/main" id="{510BA421-0B7F-1BD9-F0FA-912D46C6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07" y="3372933"/>
            <a:ext cx="3662039" cy="292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834B454-31BF-BED9-22DB-4B6DF98FF54C}"/>
              </a:ext>
            </a:extLst>
          </p:cNvPr>
          <p:cNvSpPr/>
          <p:nvPr/>
        </p:nvSpPr>
        <p:spPr>
          <a:xfrm>
            <a:off x="4016819" y="2772243"/>
            <a:ext cx="1161468" cy="6439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080" name="Picture 8" descr="Linear Function Formula">
            <a:extLst>
              <a:ext uri="{FF2B5EF4-FFF2-40B4-BE49-F238E27FC236}">
                <a16:creationId xmlns:a16="http://schemas.microsoft.com/office/drawing/2014/main" id="{1F5212F5-AB08-D6BD-7695-6175C25D3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2" t="47414" r="21738" b="31871"/>
          <a:stretch/>
        </p:blipFill>
        <p:spPr bwMode="auto">
          <a:xfrm>
            <a:off x="4080339" y="2853017"/>
            <a:ext cx="1034427" cy="4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3707015-7F39-51B9-9AFD-BF5D2A7D3CBE}"/>
              </a:ext>
            </a:extLst>
          </p:cNvPr>
          <p:cNvSpPr txBox="1"/>
          <p:nvPr/>
        </p:nvSpPr>
        <p:spPr>
          <a:xfrm>
            <a:off x="33136" y="6456189"/>
            <a:ext cx="7872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hlinkClick r:id="rId6"/>
              </a:rPr>
              <a:t>https://www.v7labs.com/blog/neural-networks-activation-functions</a:t>
            </a:r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7313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90C22B-C372-202D-D60D-988CC842B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84" y="2096705"/>
            <a:ext cx="2061284" cy="960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236215-B507-8BE2-728D-447EC2C1B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8"/>
          <a:stretch/>
        </p:blipFill>
        <p:spPr>
          <a:xfrm>
            <a:off x="495484" y="440967"/>
            <a:ext cx="4227436" cy="12886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B27FE5-5B9E-69E2-F4DA-F8170AC02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67" y="3560584"/>
            <a:ext cx="5621933" cy="2580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4AFD4-14B1-936E-52E7-4164564600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846"/>
          <a:stretch/>
        </p:blipFill>
        <p:spPr>
          <a:xfrm>
            <a:off x="6634580" y="2373480"/>
            <a:ext cx="4787868" cy="20779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7D6B3E-FD0D-E795-BA20-854802B6B0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801"/>
          <a:stretch/>
        </p:blipFill>
        <p:spPr>
          <a:xfrm>
            <a:off x="6634580" y="4451458"/>
            <a:ext cx="4799859" cy="16900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A55593-2BBA-969D-D813-6BC482228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580" y="471528"/>
            <a:ext cx="4787868" cy="19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6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2711-F719-6467-115A-BDC06AE4354C}"/>
              </a:ext>
            </a:extLst>
          </p:cNvPr>
          <p:cNvSpPr txBox="1">
            <a:spLocks/>
          </p:cNvSpPr>
          <p:nvPr/>
        </p:nvSpPr>
        <p:spPr>
          <a:xfrm>
            <a:off x="257571" y="230333"/>
            <a:ext cx="3195843" cy="7061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Parameters</a:t>
            </a:r>
            <a:endParaRPr lang="th-T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66AE0-6D73-C5F7-18EB-56378300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6" y="3173604"/>
            <a:ext cx="4423280" cy="4806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A885148-B500-DECF-0758-A0D061AF9689}"/>
              </a:ext>
            </a:extLst>
          </p:cNvPr>
          <p:cNvGrpSpPr/>
          <p:nvPr/>
        </p:nvGrpSpPr>
        <p:grpSpPr>
          <a:xfrm>
            <a:off x="352906" y="2112632"/>
            <a:ext cx="4248944" cy="919818"/>
            <a:chOff x="352906" y="2112632"/>
            <a:chExt cx="4248944" cy="9198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E40356-2604-2652-1EDB-E8FDF704A899}"/>
                </a:ext>
              </a:extLst>
            </p:cNvPr>
            <p:cNvSpPr txBox="1"/>
            <p:nvPr/>
          </p:nvSpPr>
          <p:spPr>
            <a:xfrm>
              <a:off x="352906" y="2112632"/>
              <a:ext cx="4248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Hyperparameters Tuning</a:t>
              </a:r>
              <a:endParaRPr lang="th-TH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F6E005-8EE6-A52F-85C5-50CBD0B36702}"/>
                </a:ext>
              </a:extLst>
            </p:cNvPr>
            <p:cNvSpPr txBox="1"/>
            <p:nvPr/>
          </p:nvSpPr>
          <p:spPr>
            <a:xfrm>
              <a:off x="352906" y="2570785"/>
              <a:ext cx="4248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-&gt; </a:t>
              </a:r>
              <a:r>
                <a:rPr lang="en-US" sz="2400" b="1" dirty="0">
                  <a:solidFill>
                    <a:srgbClr val="FF0000"/>
                  </a:solidFill>
                </a:rPr>
                <a:t>Grid search</a:t>
              </a:r>
              <a:endParaRPr lang="th-TH" sz="2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4225EBC-E693-4AA8-64D0-3223B5E9F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132" y="810520"/>
            <a:ext cx="6542843" cy="2308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AE7587-D7CB-FF9A-D983-9ED956EC7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907" y="5314895"/>
            <a:ext cx="3629025" cy="876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0D8054-8A64-69B4-1EA1-A9359798D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187" y="3362070"/>
            <a:ext cx="5251374" cy="33241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D13058-9E6E-F1A6-2F26-6ADE30DF2AA1}"/>
              </a:ext>
            </a:extLst>
          </p:cNvPr>
          <p:cNvSpPr txBox="1"/>
          <p:nvPr/>
        </p:nvSpPr>
        <p:spPr>
          <a:xfrm>
            <a:off x="4995139" y="319631"/>
            <a:ext cx="577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 = 0.1 , Momentum = 0.9 --&gt; </a:t>
            </a:r>
            <a:r>
              <a:rPr lang="en-US" dirty="0">
                <a:solidFill>
                  <a:srgbClr val="FF0000"/>
                </a:solidFill>
              </a:rPr>
              <a:t>Loss increases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9B843B-7616-1317-0F3B-9C0773158867}"/>
              </a:ext>
            </a:extLst>
          </p:cNvPr>
          <p:cNvSpPr txBox="1"/>
          <p:nvPr/>
        </p:nvSpPr>
        <p:spPr>
          <a:xfrm>
            <a:off x="2021907" y="4682451"/>
            <a:ext cx="5728258" cy="59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Learning rate = 1e-6 , Momentum = 8e-5</a:t>
            </a:r>
          </a:p>
          <a:p>
            <a:r>
              <a:rPr lang="en-US" sz="1600" dirty="0"/>
              <a:t>--&gt; </a:t>
            </a:r>
            <a:r>
              <a:rPr lang="en-US" sz="1600" dirty="0">
                <a:solidFill>
                  <a:srgbClr val="FF0000"/>
                </a:solidFill>
              </a:rPr>
              <a:t>Loss decreases</a:t>
            </a:r>
            <a:endParaRPr lang="th-TH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3E0F3-8FEA-B149-A3F2-72F25CA4AA8D}"/>
              </a:ext>
            </a:extLst>
          </p:cNvPr>
          <p:cNvSpPr txBox="1"/>
          <p:nvPr/>
        </p:nvSpPr>
        <p:spPr>
          <a:xfrm>
            <a:off x="292493" y="3792058"/>
            <a:ext cx="577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X 6 = 36 combination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45926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94FEE-F089-427E-A777-823F9F493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49" b="80328"/>
          <a:stretch/>
        </p:blipFill>
        <p:spPr>
          <a:xfrm>
            <a:off x="1793573" y="2338641"/>
            <a:ext cx="5755733" cy="9535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E4D8F5-E22D-E939-A9FC-563143B0E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3" y="821308"/>
            <a:ext cx="8106846" cy="1352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2EC240-9B99-1801-3983-1A1B0013C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95" y="5076696"/>
            <a:ext cx="3552825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7A1E30-AC32-1FEE-07D3-2C318E27D3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73" y="3292190"/>
            <a:ext cx="5755734" cy="29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6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0FAEC5-83B8-B3F2-24E2-8E905A0E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8" y="454115"/>
            <a:ext cx="9945023" cy="7534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D410B0-0B8A-2675-EFD7-EAC67C700C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43"/>
          <a:stretch/>
        </p:blipFill>
        <p:spPr>
          <a:xfrm>
            <a:off x="480638" y="1315357"/>
            <a:ext cx="5446686" cy="6291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A00AFD-4042-FFF8-A4DF-6C4D2178F4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7" t="29999" r="2354" b="7820"/>
          <a:stretch/>
        </p:blipFill>
        <p:spPr>
          <a:xfrm>
            <a:off x="6180102" y="1315357"/>
            <a:ext cx="5174438" cy="20007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C50F4C-7D90-DF37-F704-24AA4654F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38" y="4511515"/>
            <a:ext cx="3892258" cy="17704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3A7EB3-3051-4D52-1430-BDDC9C84F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38" y="3541861"/>
            <a:ext cx="7683204" cy="7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039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C45B6BAEE07C469C3FCA8DF8A6D0B0" ma:contentTypeVersion="12" ma:contentTypeDescription="Create a new document." ma:contentTypeScope="" ma:versionID="09a6b4b8afc5545c9d27780b0f6011f0">
  <xsd:schema xmlns:xsd="http://www.w3.org/2001/XMLSchema" xmlns:xs="http://www.w3.org/2001/XMLSchema" xmlns:p="http://schemas.microsoft.com/office/2006/metadata/properties" xmlns:ns3="3d8d7333-a326-40bc-a4a0-1fa0cd611c0e" xmlns:ns4="66bf5d6f-f39e-41fe-b5f1-4e9fc23d1971" targetNamespace="http://schemas.microsoft.com/office/2006/metadata/properties" ma:root="true" ma:fieldsID="a097d83537aa029b0b5388caf149d750" ns3:_="" ns4:_="">
    <xsd:import namespace="3d8d7333-a326-40bc-a4a0-1fa0cd611c0e"/>
    <xsd:import namespace="66bf5d6f-f39e-41fe-b5f1-4e9fc23d19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8d7333-a326-40bc-a4a0-1fa0cd611c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f5d6f-f39e-41fe-b5f1-4e9fc23d197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d8d7333-a326-40bc-a4a0-1fa0cd611c0e" xsi:nil="true"/>
  </documentManagement>
</p:properties>
</file>

<file path=customXml/itemProps1.xml><?xml version="1.0" encoding="utf-8"?>
<ds:datastoreItem xmlns:ds="http://schemas.openxmlformats.org/officeDocument/2006/customXml" ds:itemID="{198774E7-EFB7-4BAC-8D01-16A52500F7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8d7333-a326-40bc-a4a0-1fa0cd611c0e"/>
    <ds:schemaRef ds:uri="66bf5d6f-f39e-41fe-b5f1-4e9fc23d1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6C73E8-AA82-4F0C-9A0C-350432BDE1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8228AB-6615-42A5-983A-20469DF972D3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3d8d7333-a326-40bc-a4a0-1fa0cd611c0e"/>
    <ds:schemaRef ds:uri="66bf5d6f-f39e-41fe-b5f1-4e9fc23d197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386</TotalTime>
  <Words>364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CE899- Individual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CE899- Individual Project</dc:title>
  <dc:creator>Limbunlom, Phrugsa</dc:creator>
  <cp:lastModifiedBy>Limbunlom, Phrugsa</cp:lastModifiedBy>
  <cp:revision>6</cp:revision>
  <dcterms:created xsi:type="dcterms:W3CDTF">2023-12-03T12:01:53Z</dcterms:created>
  <dcterms:modified xsi:type="dcterms:W3CDTF">2023-12-12T11:41:47Z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0x0101005FC45B6BAEE07C469C3FCA8DF8A6D0B0</vt:lpwstr>
  </property>
</Properties>
</file>