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4"/>
    <p:sldMasterId id="2147483890" r:id="rId5"/>
    <p:sldMasterId id="2147483927" r:id="rId6"/>
    <p:sldMasterId id="2147483964" r:id="rId7"/>
  </p:sldMasterIdLst>
  <p:notesMasterIdLst>
    <p:notesMasterId r:id="rId54"/>
  </p:notesMasterIdLst>
  <p:handoutMasterIdLst>
    <p:handoutMasterId r:id="rId55"/>
  </p:handoutMasterIdLst>
  <p:sldIdLst>
    <p:sldId id="269" r:id="rId8"/>
    <p:sldId id="318" r:id="rId9"/>
    <p:sldId id="271" r:id="rId10"/>
    <p:sldId id="270" r:id="rId11"/>
    <p:sldId id="272" r:id="rId12"/>
    <p:sldId id="274" r:id="rId13"/>
    <p:sldId id="275" r:id="rId14"/>
    <p:sldId id="276" r:id="rId15"/>
    <p:sldId id="279" r:id="rId16"/>
    <p:sldId id="280" r:id="rId17"/>
    <p:sldId id="277" r:id="rId18"/>
    <p:sldId id="281" r:id="rId19"/>
    <p:sldId id="283" r:id="rId20"/>
    <p:sldId id="282" r:id="rId21"/>
    <p:sldId id="316" r:id="rId22"/>
    <p:sldId id="285" r:id="rId23"/>
    <p:sldId id="286" r:id="rId24"/>
    <p:sldId id="287" r:id="rId25"/>
    <p:sldId id="288" r:id="rId26"/>
    <p:sldId id="278" r:id="rId27"/>
    <p:sldId id="320" r:id="rId28"/>
    <p:sldId id="291" r:id="rId29"/>
    <p:sldId id="292" r:id="rId30"/>
    <p:sldId id="293" r:id="rId31"/>
    <p:sldId id="294" r:id="rId32"/>
    <p:sldId id="295" r:id="rId33"/>
    <p:sldId id="296" r:id="rId34"/>
    <p:sldId id="297" r:id="rId35"/>
    <p:sldId id="298" r:id="rId36"/>
    <p:sldId id="299" r:id="rId37"/>
    <p:sldId id="304" r:id="rId38"/>
    <p:sldId id="303" r:id="rId39"/>
    <p:sldId id="300" r:id="rId40"/>
    <p:sldId id="317" r:id="rId41"/>
    <p:sldId id="305" r:id="rId42"/>
    <p:sldId id="306" r:id="rId43"/>
    <p:sldId id="308" r:id="rId44"/>
    <p:sldId id="307" r:id="rId45"/>
    <p:sldId id="319" r:id="rId46"/>
    <p:sldId id="309" r:id="rId47"/>
    <p:sldId id="310" r:id="rId48"/>
    <p:sldId id="311" r:id="rId49"/>
    <p:sldId id="312" r:id="rId50"/>
    <p:sldId id="315" r:id="rId51"/>
    <p:sldId id="314" r:id="rId52"/>
    <p:sldId id="32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25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17" autoAdjust="0"/>
    <p:restoredTop sz="96327" autoAdjust="0"/>
  </p:normalViewPr>
  <p:slideViewPr>
    <p:cSldViewPr snapToGrid="0" snapToObjects="1">
      <p:cViewPr varScale="1">
        <p:scale>
          <a:sx n="86" d="100"/>
          <a:sy n="86" d="100"/>
        </p:scale>
        <p:origin x="576"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showGuides="1">
      <p:cViewPr varScale="1">
        <p:scale>
          <a:sx n="160" d="100"/>
          <a:sy n="160" d="100"/>
        </p:scale>
        <p:origin x="531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handoutMaster" Target="handoutMasters/handout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theme" Target="theme/theme1.xml"/><Relationship Id="rId5" Type="http://schemas.openxmlformats.org/officeDocument/2006/relationships/slideMaster" Target="slideMasters/slideMaster2.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viewProps" Target="viewProp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2F9495-C47E-F74D-989E-66C515E250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22A2327-043B-0C4B-9D3B-03D0073D6B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6BA747-B8FF-874B-AED5-DE9F3E5B409A}" type="datetimeFigureOut">
              <a:rPr lang="en-US" smtClean="0"/>
              <a:t>9/2/2024</a:t>
            </a:fld>
            <a:endParaRPr lang="en-US"/>
          </a:p>
        </p:txBody>
      </p:sp>
      <p:sp>
        <p:nvSpPr>
          <p:cNvPr id="4" name="Footer Placeholder 3">
            <a:extLst>
              <a:ext uri="{FF2B5EF4-FFF2-40B4-BE49-F238E27FC236}">
                <a16:creationId xmlns:a16="http://schemas.microsoft.com/office/drawing/2014/main" id="{69BF2A69-9A3F-C84F-889B-609CAFD70C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98799EC-65F5-104B-A92F-F8D6845946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D71E54-08B8-294F-898B-644954DA2C47}" type="slidenum">
              <a:rPr lang="en-US" smtClean="0"/>
              <a:t>‹#›</a:t>
            </a:fld>
            <a:endParaRPr lang="en-US"/>
          </a:p>
        </p:txBody>
      </p:sp>
    </p:spTree>
    <p:extLst>
      <p:ext uri="{BB962C8B-B14F-4D97-AF65-F5344CB8AC3E}">
        <p14:creationId xmlns:p14="http://schemas.microsoft.com/office/powerpoint/2010/main" val="1389081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6F6A5-7605-DF41-945B-909649E00EC8}" type="datetimeFigureOut">
              <a:rPr lang="en-US" smtClean="0"/>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11D0F-7CCC-3448-8011-367F0D0A6ED2}" type="slidenum">
              <a:rPr lang="en-US" smtClean="0"/>
              <a:t>‹#›</a:t>
            </a:fld>
            <a:endParaRPr lang="en-US"/>
          </a:p>
        </p:txBody>
      </p:sp>
    </p:spTree>
    <p:extLst>
      <p:ext uri="{BB962C8B-B14F-4D97-AF65-F5344CB8AC3E}">
        <p14:creationId xmlns:p14="http://schemas.microsoft.com/office/powerpoint/2010/main" val="40804513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hyperlink" Target="https://www.essex.ac.uk/" TargetMode="Externa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hyperlink" Target="https://www.essex.ac.uk/" TargetMode="Externa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hyperlink" Target="https://www.essex.ac.uk/" TargetMode="Externa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hyperlink" Target="https://www.essex.ac.uk/"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icture Background - Black Logo">
    <p:bg>
      <p:bgPr>
        <a:solidFill>
          <a:schemeClr val="bg1"/>
        </a:solidFill>
        <a:effectLst/>
      </p:bgPr>
    </p:bg>
    <p:spTree>
      <p:nvGrpSpPr>
        <p:cNvPr id="1" name=""/>
        <p:cNvGrpSpPr/>
        <p:nvPr/>
      </p:nvGrpSpPr>
      <p:grpSpPr>
        <a:xfrm>
          <a:off x="0" y="0"/>
          <a:ext cx="0" cy="0"/>
          <a:chOff x="0" y="0"/>
          <a:chExt cx="0" cy="0"/>
        </a:xfrm>
      </p:grpSpPr>
      <p:pic>
        <p:nvPicPr>
          <p:cNvPr id="9" name="UoE_Logo_Black" descr="Logo - University of Essex">
            <a:extLst>
              <a:ext uri="{FF2B5EF4-FFF2-40B4-BE49-F238E27FC236}">
                <a16:creationId xmlns:a16="http://schemas.microsoft.com/office/drawing/2014/main" id="{91F64F71-DD94-BE43-A1BF-90989C0C691C}"/>
              </a:ext>
            </a:extLst>
          </p:cNvPr>
          <p:cNvPicPr>
            <a:picLocks noChangeAspect="1"/>
          </p:cNvPicPr>
          <p:nvPr userDrawn="1"/>
        </p:nvPicPr>
        <p:blipFill>
          <a:blip r:embed="rId2"/>
          <a:stretch>
            <a:fillRect/>
          </a:stretch>
        </p:blipFill>
        <p:spPr>
          <a:xfrm>
            <a:off x="0" y="0"/>
            <a:ext cx="2006641" cy="890588"/>
          </a:xfrm>
          <a:prstGeom prst="rect">
            <a:avLst/>
          </a:prstGeom>
        </p:spPr>
      </p:pic>
      <p:sp>
        <p:nvSpPr>
          <p:cNvPr id="8" name="Coloured_Boarder">
            <a:extLst>
              <a:ext uri="{FF2B5EF4-FFF2-40B4-BE49-F238E27FC236}">
                <a16:creationId xmlns:a16="http://schemas.microsoft.com/office/drawing/2014/main" id="{C6F89C8B-0CBB-8642-991D-39E97AB68587}"/>
              </a:ext>
              <a:ext uri="{C183D7F6-B498-43B3-948B-1728B52AA6E4}">
                <adec:decorative xmlns:adec="http://schemas.microsoft.com/office/drawing/2017/decorative" val="1"/>
              </a:ext>
            </a:extLst>
          </p:cNvPr>
          <p:cNvSpPr/>
          <p:nvPr userDrawn="1"/>
        </p:nvSpPr>
        <p:spPr>
          <a:xfrm>
            <a:off x="-3175" y="1244333"/>
            <a:ext cx="7965391" cy="4824000"/>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_BG">
            <a:extLst>
              <a:ext uri="{FF2B5EF4-FFF2-40B4-BE49-F238E27FC236}">
                <a16:creationId xmlns:a16="http://schemas.microsoft.com/office/drawing/2014/main" id="{5D4998F0-DC3A-364F-ACFE-A254B6B42731}"/>
              </a:ext>
              <a:ext uri="{C183D7F6-B498-43B3-948B-1728B52AA6E4}">
                <adec:decorative xmlns:adec="http://schemas.microsoft.com/office/drawing/2017/decorative" val="1"/>
              </a:ext>
            </a:extLst>
          </p:cNvPr>
          <p:cNvSpPr/>
          <p:nvPr userDrawn="1"/>
        </p:nvSpPr>
        <p:spPr>
          <a:xfrm>
            <a:off x="-4104" y="1319533"/>
            <a:ext cx="7894320" cy="4673600"/>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a:extLst>
              <a:ext uri="{FF2B5EF4-FFF2-40B4-BE49-F238E27FC236}">
                <a16:creationId xmlns:a16="http://schemas.microsoft.com/office/drawing/2014/main" id="{E3CE5658-B912-D047-8F77-FBECD2D6E386}"/>
              </a:ext>
            </a:extLst>
          </p:cNvPr>
          <p:cNvSpPr>
            <a:spLocks noGrp="1"/>
          </p:cNvSpPr>
          <p:nvPr>
            <p:ph type="title" hasCustomPrompt="1"/>
          </p:nvPr>
        </p:nvSpPr>
        <p:spPr>
          <a:xfrm>
            <a:off x="509775" y="2310940"/>
            <a:ext cx="7262626" cy="919162"/>
          </a:xfrm>
        </p:spPr>
        <p:txBody>
          <a:bodyPr anchor="b" anchorCtr="0">
            <a:noAutofit/>
          </a:bodyPr>
          <a:lstStyle>
            <a:lvl1pPr algn="l">
              <a:defRPr sz="4800">
                <a:solidFill>
                  <a:schemeClr val="bg1"/>
                </a:solidFill>
                <a:latin typeface="+mj-lt"/>
              </a:defRPr>
            </a:lvl1pPr>
          </a:lstStyle>
          <a:p>
            <a:r>
              <a:rPr lang="en-GB" dirty="0"/>
              <a:t>Your title here</a:t>
            </a:r>
            <a:endParaRPr lang="en-US" dirty="0"/>
          </a:p>
        </p:txBody>
      </p:sp>
      <p:sp>
        <p:nvSpPr>
          <p:cNvPr id="3" name="Subtitle">
            <a:extLst>
              <a:ext uri="{FF2B5EF4-FFF2-40B4-BE49-F238E27FC236}">
                <a16:creationId xmlns:a16="http://schemas.microsoft.com/office/drawing/2014/main" id="{88E2A088-8E6F-9E4E-909F-F8752CF4E76E}"/>
              </a:ext>
            </a:extLst>
          </p:cNvPr>
          <p:cNvSpPr>
            <a:spLocks noGrp="1"/>
          </p:cNvSpPr>
          <p:nvPr>
            <p:ph type="subTitle" idx="1" hasCustomPrompt="1"/>
          </p:nvPr>
        </p:nvSpPr>
        <p:spPr>
          <a:xfrm>
            <a:off x="509775" y="3433303"/>
            <a:ext cx="7262626" cy="827579"/>
          </a:xfrm>
        </p:spPr>
        <p:txBody>
          <a:bodyPr>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cxnSp>
        <p:nvCxnSpPr>
          <p:cNvPr id="7" name="Divider_Line">
            <a:extLst>
              <a:ext uri="{FF2B5EF4-FFF2-40B4-BE49-F238E27FC236}">
                <a16:creationId xmlns:a16="http://schemas.microsoft.com/office/drawing/2014/main" id="{822F4922-0983-EE45-B259-9B610490541E}"/>
              </a:ext>
              <a:ext uri="{C183D7F6-B498-43B3-948B-1728B52AA6E4}">
                <adec:decorative xmlns:adec="http://schemas.microsoft.com/office/drawing/2017/decorative" val="1"/>
              </a:ext>
            </a:extLst>
          </p:cNvPr>
          <p:cNvCxnSpPr/>
          <p:nvPr userDrawn="1"/>
        </p:nvCxnSpPr>
        <p:spPr>
          <a:xfrm>
            <a:off x="509775" y="4442460"/>
            <a:ext cx="18143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Details">
            <a:extLst>
              <a:ext uri="{FF2B5EF4-FFF2-40B4-BE49-F238E27FC236}">
                <a16:creationId xmlns:a16="http://schemas.microsoft.com/office/drawing/2014/main" id="{68E25D0D-76B2-1041-9741-CCF63B277D18}"/>
              </a:ext>
            </a:extLst>
          </p:cNvPr>
          <p:cNvSpPr>
            <a:spLocks noGrp="1"/>
          </p:cNvSpPr>
          <p:nvPr>
            <p:ph type="body" sz="quarter" idx="13" hasCustomPrompt="1"/>
          </p:nvPr>
        </p:nvSpPr>
        <p:spPr>
          <a:xfrm>
            <a:off x="509775" y="4573787"/>
            <a:ext cx="3339247" cy="1158651"/>
          </a:xfrm>
          <a:ln w="76200">
            <a:noFill/>
            <a:miter lim="800000"/>
          </a:ln>
        </p:spPr>
        <p:txBody>
          <a:bodyPr wrap="none" lIns="0" tIns="0" rIns="0" bIns="0">
            <a:spAutoFit/>
          </a:bodyPr>
          <a:lstStyle>
            <a:lvl1pPr marL="9525" indent="0">
              <a:buNone/>
              <a:tabLst/>
              <a:defRPr sz="2000">
                <a:solidFill>
                  <a:schemeClr val="bg1"/>
                </a:solidFill>
              </a:defRPr>
            </a:lvl1pPr>
            <a:lvl2pPr marL="9525" indent="0">
              <a:buFontTx/>
              <a:buNone/>
              <a:tabLst/>
              <a:defRPr sz="2000">
                <a:solidFill>
                  <a:schemeClr val="bg1"/>
                </a:solidFill>
              </a:defRPr>
            </a:lvl2pPr>
            <a:lvl3pPr marL="9525" indent="0">
              <a:buFontTx/>
              <a:buNone/>
              <a:tabLst/>
              <a:defRPr sz="2000">
                <a:solidFill>
                  <a:schemeClr val="bg1"/>
                </a:solidFill>
              </a:defRPr>
            </a:lvl3pPr>
            <a:lvl4pPr marL="9525" indent="0">
              <a:buFontTx/>
              <a:buNone/>
              <a:tabLst/>
              <a:defRPr>
                <a:solidFill>
                  <a:schemeClr val="bg1"/>
                </a:solidFill>
              </a:defRPr>
            </a:lvl4pPr>
            <a:lvl5pPr marL="9525" indent="0">
              <a:buFontTx/>
              <a:buNone/>
              <a:tabLst/>
              <a:defRPr>
                <a:solidFill>
                  <a:schemeClr val="bg1"/>
                </a:solidFill>
              </a:defRPr>
            </a:lvl5pPr>
          </a:lstStyle>
          <a:p>
            <a:pPr lvl="0"/>
            <a:r>
              <a:rPr lang="en-GB" dirty="0"/>
              <a:t>Your name here</a:t>
            </a:r>
          </a:p>
          <a:p>
            <a:pPr lvl="1"/>
            <a:r>
              <a:rPr lang="en-GB" dirty="0"/>
              <a:t>Department / Faculty name</a:t>
            </a:r>
          </a:p>
          <a:p>
            <a:pPr lvl="2"/>
            <a:r>
              <a:rPr lang="en-GB" dirty="0"/>
              <a:t>Wednesday 20 January 2021</a:t>
            </a:r>
          </a:p>
        </p:txBody>
      </p:sp>
    </p:spTree>
    <p:extLst>
      <p:ext uri="{BB962C8B-B14F-4D97-AF65-F5344CB8AC3E}">
        <p14:creationId xmlns:p14="http://schemas.microsoft.com/office/powerpoint/2010/main" val="345288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nd Text Slide, and Continuation Slide">
    <p:spTree>
      <p:nvGrpSpPr>
        <p:cNvPr id="1" name=""/>
        <p:cNvGrpSpPr/>
        <p:nvPr/>
      </p:nvGrpSpPr>
      <p:grpSpPr>
        <a:xfrm>
          <a:off x="0" y="0"/>
          <a:ext cx="0" cy="0"/>
          <a:chOff x="0" y="0"/>
          <a:chExt cx="0" cy="0"/>
        </a:xfrm>
      </p:grpSpPr>
      <p:sp>
        <p:nvSpPr>
          <p:cNvPr id="11" name="Slide_Description">
            <a:extLst>
              <a:ext uri="{FF2B5EF4-FFF2-40B4-BE49-F238E27FC236}">
                <a16:creationId xmlns:a16="http://schemas.microsoft.com/office/drawing/2014/main" id="{0A1C2167-F599-3045-AC95-110935BD06EC}"/>
              </a:ext>
            </a:extLst>
          </p:cNvPr>
          <p:cNvSpPr>
            <a:spLocks noGrp="1"/>
          </p:cNvSpPr>
          <p:nvPr>
            <p:ph type="title" hasCustomPrompt="1"/>
          </p:nvPr>
        </p:nvSpPr>
        <p:spPr/>
        <p:txBody>
          <a:bodyPr/>
          <a:lstStyle/>
          <a:p>
            <a:r>
              <a:rPr lang="en-GB" dirty="0"/>
              <a:t>PowerPoint slide description here</a:t>
            </a:r>
            <a:endParaRPr lang="en-US" dirty="0"/>
          </a:p>
        </p:txBody>
      </p:sp>
      <p:sp>
        <p:nvSpPr>
          <p:cNvPr id="14" name="Title">
            <a:extLst>
              <a:ext uri="{FF2B5EF4-FFF2-40B4-BE49-F238E27FC236}">
                <a16:creationId xmlns:a16="http://schemas.microsoft.com/office/drawing/2014/main" id="{117DF9CF-C5D0-9C4B-BFDF-14FC8D365A24}"/>
              </a:ext>
            </a:extLst>
          </p:cNvPr>
          <p:cNvSpPr>
            <a:spLocks noGrp="1"/>
          </p:cNvSpPr>
          <p:nvPr>
            <p:ph type="body" sz="quarter" idx="19" hasCustomPrompt="1"/>
          </p:nvPr>
        </p:nvSpPr>
        <p:spPr>
          <a:xfrm>
            <a:off x="1444623" y="1309688"/>
            <a:ext cx="10493375" cy="736600"/>
          </a:xfrm>
        </p:spPr>
        <p:txBody>
          <a:bodyPr>
            <a:noAutofit/>
          </a:bodyPr>
          <a:lstStyle>
            <a:lvl1pPr marL="6350" indent="0">
              <a:buNone/>
              <a:defRPr sz="3200">
                <a:latin typeface="+mj-lt"/>
              </a:defRPr>
            </a:lvl1pPr>
          </a:lstStyle>
          <a:p>
            <a:pPr lvl="0"/>
            <a:r>
              <a:rPr lang="en-GB" dirty="0"/>
              <a:t>Your title here</a:t>
            </a:r>
            <a:endParaRPr lang="en-US" dirty="0"/>
          </a:p>
        </p:txBody>
      </p:sp>
      <p:sp>
        <p:nvSpPr>
          <p:cNvPr id="16" name="Subtitle">
            <a:extLst>
              <a:ext uri="{FF2B5EF4-FFF2-40B4-BE49-F238E27FC236}">
                <a16:creationId xmlns:a16="http://schemas.microsoft.com/office/drawing/2014/main" id="{3B70F5A4-E5B0-5D4A-9DE6-737A2C6415DE}"/>
              </a:ext>
            </a:extLst>
          </p:cNvPr>
          <p:cNvSpPr>
            <a:spLocks noGrp="1"/>
          </p:cNvSpPr>
          <p:nvPr>
            <p:ph type="body" sz="quarter" idx="20" hasCustomPrompt="1"/>
          </p:nvPr>
        </p:nvSpPr>
        <p:spPr>
          <a:xfrm>
            <a:off x="1444623" y="2046288"/>
            <a:ext cx="10493375" cy="403225"/>
          </a:xfrm>
        </p:spPr>
        <p:txBody>
          <a:bodyPr>
            <a:noAutofit/>
          </a:bodyPr>
          <a:lstStyle>
            <a:lvl1pPr marL="6350" indent="0">
              <a:buNone/>
              <a:defRPr>
                <a:latin typeface="+mj-lt"/>
              </a:defRPr>
            </a:lvl1pPr>
          </a:lstStyle>
          <a:p>
            <a:r>
              <a:rPr lang="en-GB" dirty="0"/>
              <a:t>Your subtitle here</a:t>
            </a:r>
            <a:endParaRPr lang="en-US" dirty="0"/>
          </a:p>
        </p:txBody>
      </p:sp>
      <p:sp>
        <p:nvSpPr>
          <p:cNvPr id="18" name="Body_Copy">
            <a:extLst>
              <a:ext uri="{FF2B5EF4-FFF2-40B4-BE49-F238E27FC236}">
                <a16:creationId xmlns:a16="http://schemas.microsoft.com/office/drawing/2014/main" id="{CB3748D0-BEA8-1347-BDE4-A46EB69FEC13}"/>
              </a:ext>
            </a:extLst>
          </p:cNvPr>
          <p:cNvSpPr>
            <a:spLocks noGrp="1"/>
          </p:cNvSpPr>
          <p:nvPr>
            <p:ph type="body" sz="quarter" idx="21" hasCustomPrompt="1"/>
          </p:nvPr>
        </p:nvSpPr>
        <p:spPr>
          <a:xfrm>
            <a:off x="1444623" y="2465389"/>
            <a:ext cx="9502777" cy="3878261"/>
          </a:xfrm>
        </p:spPr>
        <p:txBody>
          <a:bodyPr tIns="144000" bIns="0">
            <a:noAutofit/>
          </a:bodyPr>
          <a:lstStyle>
            <a:lvl1pPr marL="6350" indent="0">
              <a:buNone/>
              <a:defRPr/>
            </a:lvl1pPr>
          </a:lstStyle>
          <a:p>
            <a:pPr lvl="0"/>
            <a:r>
              <a:rPr lang="en-GB" dirty="0"/>
              <a:t>Insert body copy here</a:t>
            </a:r>
          </a:p>
        </p:txBody>
      </p:sp>
      <p:sp>
        <p:nvSpPr>
          <p:cNvPr id="12" name="Slide Number">
            <a:extLst>
              <a:ext uri="{FF2B5EF4-FFF2-40B4-BE49-F238E27FC236}">
                <a16:creationId xmlns:a16="http://schemas.microsoft.com/office/drawing/2014/main" id="{FEDE7686-2F8C-774B-B289-878EA6549481}"/>
              </a:ext>
            </a:extLst>
          </p:cNvPr>
          <p:cNvSpPr>
            <a:spLocks noGrp="1"/>
          </p:cNvSpPr>
          <p:nvPr>
            <p:ph type="sldNum" sz="quarter" idx="1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84191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and Bullet Point Text">
    <p:spTree>
      <p:nvGrpSpPr>
        <p:cNvPr id="1" name=""/>
        <p:cNvGrpSpPr/>
        <p:nvPr/>
      </p:nvGrpSpPr>
      <p:grpSpPr>
        <a:xfrm>
          <a:off x="0" y="0"/>
          <a:ext cx="0" cy="0"/>
          <a:chOff x="0" y="0"/>
          <a:chExt cx="0" cy="0"/>
        </a:xfrm>
      </p:grpSpPr>
      <p:sp>
        <p:nvSpPr>
          <p:cNvPr id="7" name="Slide_description">
            <a:extLst>
              <a:ext uri="{FF2B5EF4-FFF2-40B4-BE49-F238E27FC236}">
                <a16:creationId xmlns:a16="http://schemas.microsoft.com/office/drawing/2014/main" id="{441A23D1-7922-3E47-881A-2CF442EAC1C7}"/>
              </a:ext>
            </a:extLst>
          </p:cNvPr>
          <p:cNvSpPr>
            <a:spLocks noGrp="1"/>
          </p:cNvSpPr>
          <p:nvPr>
            <p:ph type="title" hasCustomPrompt="1"/>
          </p:nvPr>
        </p:nvSpPr>
        <p:spPr/>
        <p:txBody>
          <a:bodyPr/>
          <a:lstStyle/>
          <a:p>
            <a:r>
              <a:rPr lang="en-GB" dirty="0"/>
              <a:t>PowerPoint slide description here</a:t>
            </a:r>
            <a:endParaRPr lang="en-US" dirty="0"/>
          </a:p>
        </p:txBody>
      </p:sp>
      <p:grpSp>
        <p:nvGrpSpPr>
          <p:cNvPr id="8" name="Open_Box_Graphic">
            <a:extLst>
              <a:ext uri="{FF2B5EF4-FFF2-40B4-BE49-F238E27FC236}">
                <a16:creationId xmlns:a16="http://schemas.microsoft.com/office/drawing/2014/main" id="{B0C6E108-B94A-3140-B5FA-245926CA7457}"/>
              </a:ext>
            </a:extLst>
          </p:cNvPr>
          <p:cNvGrpSpPr/>
          <p:nvPr userDrawn="1"/>
        </p:nvGrpSpPr>
        <p:grpSpPr>
          <a:xfrm>
            <a:off x="959726" y="1148165"/>
            <a:ext cx="2991791" cy="2739162"/>
            <a:chOff x="959726" y="1148165"/>
            <a:chExt cx="2991791" cy="2739162"/>
          </a:xfrm>
        </p:grpSpPr>
        <p:sp>
          <p:nvSpPr>
            <p:cNvPr id="9" name="Rectangle 8">
              <a:extLst>
                <a:ext uri="{FF2B5EF4-FFF2-40B4-BE49-F238E27FC236}">
                  <a16:creationId xmlns:a16="http://schemas.microsoft.com/office/drawing/2014/main" id="{692E59B2-17C1-BC4C-A1CA-DF5B7C037529}"/>
                </a:ext>
                <a:ext uri="{C183D7F6-B498-43B3-948B-1728B52AA6E4}">
                  <adec:decorative xmlns:adec="http://schemas.microsoft.com/office/drawing/2017/decorative" val="1"/>
                </a:ext>
              </a:extLst>
            </p:cNvPr>
            <p:cNvSpPr/>
            <p:nvPr userDrawn="1"/>
          </p:nvSpPr>
          <p:spPr>
            <a:xfrm>
              <a:off x="959726" y="1148165"/>
              <a:ext cx="2739162" cy="2739162"/>
            </a:xfrm>
            <a:prstGeom prst="rect">
              <a:avLst/>
            </a:prstGeom>
            <a:noFill/>
            <a:ln w="114300">
              <a:gradFill>
                <a:gsLst>
                  <a:gs pos="0">
                    <a:srgbClr val="622567"/>
                  </a:gs>
                  <a:gs pos="100000">
                    <a:schemeClr val="accent1"/>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079D91-C0B3-BE45-BB7B-DB7531339F1E}"/>
                </a:ext>
              </a:extLst>
            </p:cNvPr>
            <p:cNvSpPr/>
            <p:nvPr userDrawn="1"/>
          </p:nvSpPr>
          <p:spPr>
            <a:xfrm>
              <a:off x="3451863" y="1576137"/>
              <a:ext cx="499654" cy="1875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itle">
            <a:extLst>
              <a:ext uri="{FF2B5EF4-FFF2-40B4-BE49-F238E27FC236}">
                <a16:creationId xmlns:a16="http://schemas.microsoft.com/office/drawing/2014/main" id="{2D199CC7-4CA3-6146-A4B3-D47667521553}"/>
              </a:ext>
            </a:extLst>
          </p:cNvPr>
          <p:cNvSpPr>
            <a:spLocks noGrp="1"/>
          </p:cNvSpPr>
          <p:nvPr>
            <p:ph type="body" sz="quarter" idx="26" hasCustomPrompt="1"/>
          </p:nvPr>
        </p:nvSpPr>
        <p:spPr>
          <a:xfrm>
            <a:off x="1444623" y="1576136"/>
            <a:ext cx="10493375" cy="1116263"/>
          </a:xfrm>
        </p:spPr>
        <p:txBody>
          <a:bodyPr>
            <a:noAutofit/>
          </a:bodyPr>
          <a:lstStyle>
            <a:lvl1pPr marL="6350" indent="0">
              <a:buNone/>
              <a:defRPr sz="4800">
                <a:latin typeface="+mj-lt"/>
              </a:defRPr>
            </a:lvl1pPr>
          </a:lstStyle>
          <a:p>
            <a:pPr lvl="0"/>
            <a:r>
              <a:rPr lang="en-GB" dirty="0"/>
              <a:t>Your section title here</a:t>
            </a:r>
            <a:endParaRPr lang="en-US" dirty="0"/>
          </a:p>
        </p:txBody>
      </p:sp>
      <p:sp>
        <p:nvSpPr>
          <p:cNvPr id="18" name="Subtitle">
            <a:extLst>
              <a:ext uri="{FF2B5EF4-FFF2-40B4-BE49-F238E27FC236}">
                <a16:creationId xmlns:a16="http://schemas.microsoft.com/office/drawing/2014/main" id="{551F7C85-DD37-2F46-9EB2-603098624A06}"/>
              </a:ext>
            </a:extLst>
          </p:cNvPr>
          <p:cNvSpPr>
            <a:spLocks noGrp="1"/>
          </p:cNvSpPr>
          <p:nvPr>
            <p:ph type="body" sz="quarter" idx="27" hasCustomPrompt="1"/>
          </p:nvPr>
        </p:nvSpPr>
        <p:spPr>
          <a:xfrm>
            <a:off x="1444623" y="2692400"/>
            <a:ext cx="10493375" cy="759460"/>
          </a:xfrm>
        </p:spPr>
        <p:txBody>
          <a:bodyPr>
            <a:noAutofit/>
          </a:bodyPr>
          <a:lstStyle>
            <a:lvl1pPr marL="6350" indent="0">
              <a:buNone/>
              <a:defRPr sz="3200">
                <a:latin typeface="+mj-lt"/>
              </a:defRPr>
            </a:lvl1pPr>
          </a:lstStyle>
          <a:p>
            <a:r>
              <a:rPr lang="en-GB" dirty="0"/>
              <a:t>Your subtitle here</a:t>
            </a:r>
            <a:endParaRPr lang="en-US" dirty="0"/>
          </a:p>
        </p:txBody>
      </p:sp>
      <p:sp>
        <p:nvSpPr>
          <p:cNvPr id="20" name="Body_Copy">
            <a:extLst>
              <a:ext uri="{FF2B5EF4-FFF2-40B4-BE49-F238E27FC236}">
                <a16:creationId xmlns:a16="http://schemas.microsoft.com/office/drawing/2014/main" id="{8F73E6E9-8051-FB4F-9701-4C01FD0BB8F3}"/>
              </a:ext>
            </a:extLst>
          </p:cNvPr>
          <p:cNvSpPr>
            <a:spLocks noGrp="1"/>
          </p:cNvSpPr>
          <p:nvPr>
            <p:ph type="body" sz="quarter" idx="28" hasCustomPrompt="1"/>
          </p:nvPr>
        </p:nvSpPr>
        <p:spPr>
          <a:xfrm>
            <a:off x="1444623" y="4035425"/>
            <a:ext cx="9502775" cy="2438400"/>
          </a:xfrm>
        </p:spPr>
        <p:txBody>
          <a:bodyPr>
            <a:noAutofit/>
          </a:bodyPr>
          <a:lstStyle>
            <a:lvl1pPr marL="349250" indent="-342900">
              <a:buFont typeface="Wingdings" pitchFamily="2" charset="2"/>
              <a:buChar char="§"/>
              <a:defRPr/>
            </a:lvl1pPr>
          </a:lstStyle>
          <a:p>
            <a:pPr lvl="0"/>
            <a:r>
              <a:rPr lang="en-GB" dirty="0"/>
              <a:t>Insert body copy here</a:t>
            </a:r>
          </a:p>
        </p:txBody>
      </p:sp>
      <p:sp>
        <p:nvSpPr>
          <p:cNvPr id="2" name="Slide Number">
            <a:extLst>
              <a:ext uri="{FF2B5EF4-FFF2-40B4-BE49-F238E27FC236}">
                <a16:creationId xmlns:a16="http://schemas.microsoft.com/office/drawing/2014/main" id="{451D2EEC-DE3F-F940-BB87-772E9AAE871E}"/>
              </a:ext>
            </a:extLst>
          </p:cNvPr>
          <p:cNvSpPr>
            <a:spLocks noGrp="1"/>
          </p:cNvSpPr>
          <p:nvPr>
            <p:ph type="sldNum" sz="quarter" idx="25"/>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852854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and Bullet Point Text Slide, and Continuation">
    <p:spTree>
      <p:nvGrpSpPr>
        <p:cNvPr id="1" name=""/>
        <p:cNvGrpSpPr/>
        <p:nvPr/>
      </p:nvGrpSpPr>
      <p:grpSpPr>
        <a:xfrm>
          <a:off x="0" y="0"/>
          <a:ext cx="0" cy="0"/>
          <a:chOff x="0" y="0"/>
          <a:chExt cx="0" cy="0"/>
        </a:xfrm>
      </p:grpSpPr>
      <p:sp>
        <p:nvSpPr>
          <p:cNvPr id="11" name="Slide_Description">
            <a:extLst>
              <a:ext uri="{FF2B5EF4-FFF2-40B4-BE49-F238E27FC236}">
                <a16:creationId xmlns:a16="http://schemas.microsoft.com/office/drawing/2014/main" id="{0A1C2167-F599-3045-AC95-110935BD06EC}"/>
              </a:ext>
            </a:extLst>
          </p:cNvPr>
          <p:cNvSpPr>
            <a:spLocks noGrp="1"/>
          </p:cNvSpPr>
          <p:nvPr>
            <p:ph type="title" hasCustomPrompt="1"/>
          </p:nvPr>
        </p:nvSpPr>
        <p:spPr/>
        <p:txBody>
          <a:bodyPr/>
          <a:lstStyle/>
          <a:p>
            <a:r>
              <a:rPr lang="en-GB" dirty="0"/>
              <a:t>PowerPoint slide description here</a:t>
            </a:r>
            <a:endParaRPr lang="en-US" dirty="0"/>
          </a:p>
        </p:txBody>
      </p:sp>
      <p:sp>
        <p:nvSpPr>
          <p:cNvPr id="14" name="Title">
            <a:extLst>
              <a:ext uri="{FF2B5EF4-FFF2-40B4-BE49-F238E27FC236}">
                <a16:creationId xmlns:a16="http://schemas.microsoft.com/office/drawing/2014/main" id="{117DF9CF-C5D0-9C4B-BFDF-14FC8D365A24}"/>
              </a:ext>
            </a:extLst>
          </p:cNvPr>
          <p:cNvSpPr>
            <a:spLocks noGrp="1"/>
          </p:cNvSpPr>
          <p:nvPr>
            <p:ph type="body" sz="quarter" idx="19" hasCustomPrompt="1"/>
          </p:nvPr>
        </p:nvSpPr>
        <p:spPr>
          <a:xfrm>
            <a:off x="1444623" y="1309688"/>
            <a:ext cx="10493375" cy="736600"/>
          </a:xfrm>
        </p:spPr>
        <p:txBody>
          <a:bodyPr>
            <a:noAutofit/>
          </a:bodyPr>
          <a:lstStyle>
            <a:lvl1pPr marL="6350" indent="0">
              <a:buNone/>
              <a:defRPr sz="3200">
                <a:latin typeface="+mj-lt"/>
              </a:defRPr>
            </a:lvl1pPr>
          </a:lstStyle>
          <a:p>
            <a:pPr lvl="0"/>
            <a:r>
              <a:rPr lang="en-GB" dirty="0"/>
              <a:t>Your title here</a:t>
            </a:r>
            <a:endParaRPr lang="en-US" dirty="0"/>
          </a:p>
        </p:txBody>
      </p:sp>
      <p:sp>
        <p:nvSpPr>
          <p:cNvPr id="16" name="Subtitle">
            <a:extLst>
              <a:ext uri="{FF2B5EF4-FFF2-40B4-BE49-F238E27FC236}">
                <a16:creationId xmlns:a16="http://schemas.microsoft.com/office/drawing/2014/main" id="{3B70F5A4-E5B0-5D4A-9DE6-737A2C6415DE}"/>
              </a:ext>
            </a:extLst>
          </p:cNvPr>
          <p:cNvSpPr>
            <a:spLocks noGrp="1"/>
          </p:cNvSpPr>
          <p:nvPr>
            <p:ph type="body" sz="quarter" idx="20" hasCustomPrompt="1"/>
          </p:nvPr>
        </p:nvSpPr>
        <p:spPr>
          <a:xfrm>
            <a:off x="1444623" y="2046288"/>
            <a:ext cx="10493375" cy="403225"/>
          </a:xfrm>
        </p:spPr>
        <p:txBody>
          <a:bodyPr>
            <a:noAutofit/>
          </a:bodyPr>
          <a:lstStyle>
            <a:lvl1pPr marL="6350" indent="0">
              <a:buNone/>
              <a:defRPr>
                <a:latin typeface="+mj-lt"/>
              </a:defRPr>
            </a:lvl1pPr>
          </a:lstStyle>
          <a:p>
            <a:r>
              <a:rPr lang="en-GB" dirty="0"/>
              <a:t>Your subtitle here</a:t>
            </a:r>
            <a:endParaRPr lang="en-US" dirty="0"/>
          </a:p>
        </p:txBody>
      </p:sp>
      <p:sp>
        <p:nvSpPr>
          <p:cNvPr id="18" name="Body_Copy">
            <a:extLst>
              <a:ext uri="{FF2B5EF4-FFF2-40B4-BE49-F238E27FC236}">
                <a16:creationId xmlns:a16="http://schemas.microsoft.com/office/drawing/2014/main" id="{CB3748D0-BEA8-1347-BDE4-A46EB69FEC13}"/>
              </a:ext>
            </a:extLst>
          </p:cNvPr>
          <p:cNvSpPr>
            <a:spLocks noGrp="1"/>
          </p:cNvSpPr>
          <p:nvPr>
            <p:ph type="body" sz="quarter" idx="21" hasCustomPrompt="1"/>
          </p:nvPr>
        </p:nvSpPr>
        <p:spPr>
          <a:xfrm>
            <a:off x="1444623" y="2465389"/>
            <a:ext cx="9502777" cy="3878261"/>
          </a:xfrm>
        </p:spPr>
        <p:txBody>
          <a:bodyPr tIns="144000" bIns="0">
            <a:noAutofit/>
          </a:bodyPr>
          <a:lstStyle>
            <a:lvl1pPr marL="349250" indent="-342900">
              <a:buFont typeface="Wingdings" pitchFamily="2" charset="2"/>
              <a:buChar char="§"/>
              <a:defRPr/>
            </a:lvl1pPr>
          </a:lstStyle>
          <a:p>
            <a:pPr lvl="0"/>
            <a:r>
              <a:rPr lang="en-GB" dirty="0"/>
              <a:t>Insert body copy here</a:t>
            </a:r>
          </a:p>
        </p:txBody>
      </p:sp>
      <p:sp>
        <p:nvSpPr>
          <p:cNvPr id="12" name="Slide Number">
            <a:extLst>
              <a:ext uri="{FF2B5EF4-FFF2-40B4-BE49-F238E27FC236}">
                <a16:creationId xmlns:a16="http://schemas.microsoft.com/office/drawing/2014/main" id="{FEDE7686-2F8C-774B-B289-878EA6549481}"/>
              </a:ext>
            </a:extLst>
          </p:cNvPr>
          <p:cNvSpPr>
            <a:spLocks noGrp="1"/>
          </p:cNvSpPr>
          <p:nvPr>
            <p:ph type="sldNum" sz="quarter" idx="1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622204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5" name="Slide_Description">
            <a:extLst>
              <a:ext uri="{FF2B5EF4-FFF2-40B4-BE49-F238E27FC236}">
                <a16:creationId xmlns:a16="http://schemas.microsoft.com/office/drawing/2014/main" id="{546DA19B-F03E-3748-8FDF-6BC4E21FC10E}"/>
              </a:ext>
            </a:extLst>
          </p:cNvPr>
          <p:cNvSpPr>
            <a:spLocks noGrp="1"/>
          </p:cNvSpPr>
          <p:nvPr>
            <p:ph type="title" hasCustomPrompt="1"/>
          </p:nvPr>
        </p:nvSpPr>
        <p:spPr/>
        <p:txBody>
          <a:bodyPr/>
          <a:lstStyle/>
          <a:p>
            <a:r>
              <a:rPr lang="en-GB" dirty="0"/>
              <a:t>PowerPoint slide description here</a:t>
            </a:r>
            <a:endParaRPr lang="en-US" dirty="0"/>
          </a:p>
        </p:txBody>
      </p:sp>
      <p:sp>
        <p:nvSpPr>
          <p:cNvPr id="13" name="Title">
            <a:extLst>
              <a:ext uri="{FF2B5EF4-FFF2-40B4-BE49-F238E27FC236}">
                <a16:creationId xmlns:a16="http://schemas.microsoft.com/office/drawing/2014/main" id="{8D868F4E-EA01-954D-AFBF-796545D67CEF}"/>
              </a:ext>
            </a:extLst>
          </p:cNvPr>
          <p:cNvSpPr>
            <a:spLocks noGrp="1"/>
          </p:cNvSpPr>
          <p:nvPr>
            <p:ph type="body" sz="quarter" idx="30" hasCustomPrompt="1"/>
          </p:nvPr>
        </p:nvSpPr>
        <p:spPr>
          <a:xfrm>
            <a:off x="5546723" y="1185863"/>
            <a:ext cx="6391275"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15" name="Body_Copy">
            <a:extLst>
              <a:ext uri="{FF2B5EF4-FFF2-40B4-BE49-F238E27FC236}">
                <a16:creationId xmlns:a16="http://schemas.microsoft.com/office/drawing/2014/main" id="{48F8026E-D826-2B4A-9638-D13D28916EE5}"/>
              </a:ext>
            </a:extLst>
          </p:cNvPr>
          <p:cNvSpPr>
            <a:spLocks noGrp="1"/>
          </p:cNvSpPr>
          <p:nvPr>
            <p:ph type="body" sz="quarter" idx="31" hasCustomPrompt="1"/>
          </p:nvPr>
        </p:nvSpPr>
        <p:spPr>
          <a:xfrm>
            <a:off x="5546723" y="1857375"/>
            <a:ext cx="6391275" cy="4486275"/>
          </a:xfrm>
        </p:spPr>
        <p:txBody>
          <a:bodyPr tIns="0" bIns="0">
            <a:noAutofit/>
          </a:bodyPr>
          <a:lstStyle>
            <a:lvl1pPr marL="6350" indent="0">
              <a:buFontTx/>
              <a:buNone/>
              <a:defRPr/>
            </a:lvl1pPr>
          </a:lstStyle>
          <a:p>
            <a:pPr lvl="0"/>
            <a:r>
              <a:rPr lang="en-GB" dirty="0"/>
              <a:t>Insert body copy here</a:t>
            </a:r>
          </a:p>
        </p:txBody>
      </p:sp>
      <p:sp>
        <p:nvSpPr>
          <p:cNvPr id="8" name="Picture Placeholder 1">
            <a:extLst>
              <a:ext uri="{FF2B5EF4-FFF2-40B4-BE49-F238E27FC236}">
                <a16:creationId xmlns:a16="http://schemas.microsoft.com/office/drawing/2014/main" id="{36C7C674-920E-D244-A5EA-8A41340F91CD}"/>
              </a:ext>
            </a:extLst>
          </p:cNvPr>
          <p:cNvSpPr>
            <a:spLocks noGrp="1"/>
          </p:cNvSpPr>
          <p:nvPr>
            <p:ph type="pic" sz="quarter" idx="25"/>
          </p:nvPr>
        </p:nvSpPr>
        <p:spPr>
          <a:xfrm>
            <a:off x="0" y="890588"/>
            <a:ext cx="4884738" cy="5713412"/>
          </a:xfrm>
        </p:spPr>
        <p:txBody>
          <a:bodyPr/>
          <a:lstStyle>
            <a:lvl1pPr marL="6350" indent="0" algn="ctr">
              <a:buNone/>
              <a:defRPr/>
            </a:lvl1pPr>
          </a:lstStyle>
          <a:p>
            <a:endParaRPr lang="en-US" dirty="0"/>
          </a:p>
        </p:txBody>
      </p:sp>
      <p:sp>
        <p:nvSpPr>
          <p:cNvPr id="18" name="Image_Caption 1">
            <a:extLst>
              <a:ext uri="{FF2B5EF4-FFF2-40B4-BE49-F238E27FC236}">
                <a16:creationId xmlns:a16="http://schemas.microsoft.com/office/drawing/2014/main" id="{B9177340-2BC9-DB48-A574-C206785FDD0C}"/>
              </a:ext>
            </a:extLst>
          </p:cNvPr>
          <p:cNvSpPr>
            <a:spLocks noGrp="1"/>
          </p:cNvSpPr>
          <p:nvPr>
            <p:ph type="body" sz="quarter" idx="32" hasCustomPrompt="1"/>
          </p:nvPr>
        </p:nvSpPr>
        <p:spPr>
          <a:xfrm>
            <a:off x="2019300" y="6149647"/>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12" name="Slide Number">
            <a:extLst>
              <a:ext uri="{FF2B5EF4-FFF2-40B4-BE49-F238E27FC236}">
                <a16:creationId xmlns:a16="http://schemas.microsoft.com/office/drawing/2014/main" id="{CD456C92-FF85-494F-A1FB-852BC58A5F52}"/>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134660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and Bullet Point Text">
    <p:spTree>
      <p:nvGrpSpPr>
        <p:cNvPr id="1" name=""/>
        <p:cNvGrpSpPr/>
        <p:nvPr/>
      </p:nvGrpSpPr>
      <p:grpSpPr>
        <a:xfrm>
          <a:off x="0" y="0"/>
          <a:ext cx="0" cy="0"/>
          <a:chOff x="0" y="0"/>
          <a:chExt cx="0" cy="0"/>
        </a:xfrm>
      </p:grpSpPr>
      <p:sp>
        <p:nvSpPr>
          <p:cNvPr id="5" name="Slide_Description">
            <a:extLst>
              <a:ext uri="{FF2B5EF4-FFF2-40B4-BE49-F238E27FC236}">
                <a16:creationId xmlns:a16="http://schemas.microsoft.com/office/drawing/2014/main" id="{546DA19B-F03E-3748-8FDF-6BC4E21FC10E}"/>
              </a:ext>
            </a:extLst>
          </p:cNvPr>
          <p:cNvSpPr>
            <a:spLocks noGrp="1"/>
          </p:cNvSpPr>
          <p:nvPr>
            <p:ph type="title" hasCustomPrompt="1"/>
          </p:nvPr>
        </p:nvSpPr>
        <p:spPr/>
        <p:txBody>
          <a:bodyPr/>
          <a:lstStyle/>
          <a:p>
            <a:r>
              <a:rPr lang="en-GB" dirty="0"/>
              <a:t>PowerPoint slide description here</a:t>
            </a:r>
            <a:endParaRPr lang="en-US" dirty="0"/>
          </a:p>
        </p:txBody>
      </p:sp>
      <p:sp>
        <p:nvSpPr>
          <p:cNvPr id="13" name="Title">
            <a:extLst>
              <a:ext uri="{FF2B5EF4-FFF2-40B4-BE49-F238E27FC236}">
                <a16:creationId xmlns:a16="http://schemas.microsoft.com/office/drawing/2014/main" id="{8D868F4E-EA01-954D-AFBF-796545D67CEF}"/>
              </a:ext>
            </a:extLst>
          </p:cNvPr>
          <p:cNvSpPr>
            <a:spLocks noGrp="1"/>
          </p:cNvSpPr>
          <p:nvPr>
            <p:ph type="body" sz="quarter" idx="30" hasCustomPrompt="1"/>
          </p:nvPr>
        </p:nvSpPr>
        <p:spPr>
          <a:xfrm>
            <a:off x="5546723" y="1185863"/>
            <a:ext cx="6391275"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15" name="Body_Copy">
            <a:extLst>
              <a:ext uri="{FF2B5EF4-FFF2-40B4-BE49-F238E27FC236}">
                <a16:creationId xmlns:a16="http://schemas.microsoft.com/office/drawing/2014/main" id="{48F8026E-D826-2B4A-9638-D13D28916EE5}"/>
              </a:ext>
            </a:extLst>
          </p:cNvPr>
          <p:cNvSpPr>
            <a:spLocks noGrp="1"/>
          </p:cNvSpPr>
          <p:nvPr>
            <p:ph type="body" sz="quarter" idx="31" hasCustomPrompt="1"/>
          </p:nvPr>
        </p:nvSpPr>
        <p:spPr>
          <a:xfrm>
            <a:off x="5546723" y="1857375"/>
            <a:ext cx="6391275" cy="4486275"/>
          </a:xfrm>
        </p:spPr>
        <p:txBody>
          <a:bodyPr tIns="0" bIns="0">
            <a:noAutofit/>
          </a:bodyPr>
          <a:lstStyle>
            <a:lvl1pPr marL="349250" indent="-342900">
              <a:buFont typeface="Wingdings" pitchFamily="2" charset="2"/>
              <a:buChar char="§"/>
              <a:defRPr/>
            </a:lvl1pPr>
          </a:lstStyle>
          <a:p>
            <a:pPr lvl="0"/>
            <a:r>
              <a:rPr lang="en-GB" dirty="0"/>
              <a:t>Insert body copy here</a:t>
            </a:r>
          </a:p>
        </p:txBody>
      </p:sp>
      <p:sp>
        <p:nvSpPr>
          <p:cNvPr id="8" name="Picture Placeholder 1">
            <a:extLst>
              <a:ext uri="{FF2B5EF4-FFF2-40B4-BE49-F238E27FC236}">
                <a16:creationId xmlns:a16="http://schemas.microsoft.com/office/drawing/2014/main" id="{36C7C674-920E-D244-A5EA-8A41340F91CD}"/>
              </a:ext>
            </a:extLst>
          </p:cNvPr>
          <p:cNvSpPr>
            <a:spLocks noGrp="1"/>
          </p:cNvSpPr>
          <p:nvPr>
            <p:ph type="pic" sz="quarter" idx="25"/>
          </p:nvPr>
        </p:nvSpPr>
        <p:spPr>
          <a:xfrm>
            <a:off x="0" y="890588"/>
            <a:ext cx="4884738" cy="5713412"/>
          </a:xfrm>
        </p:spPr>
        <p:txBody>
          <a:bodyPr/>
          <a:lstStyle>
            <a:lvl1pPr marL="6350" indent="0" algn="ctr">
              <a:buNone/>
              <a:defRPr/>
            </a:lvl1pPr>
          </a:lstStyle>
          <a:p>
            <a:endParaRPr lang="en-US" dirty="0"/>
          </a:p>
        </p:txBody>
      </p:sp>
      <p:sp>
        <p:nvSpPr>
          <p:cNvPr id="18" name="Image_Caption 1">
            <a:extLst>
              <a:ext uri="{FF2B5EF4-FFF2-40B4-BE49-F238E27FC236}">
                <a16:creationId xmlns:a16="http://schemas.microsoft.com/office/drawing/2014/main" id="{B9177340-2BC9-DB48-A574-C206785FDD0C}"/>
              </a:ext>
            </a:extLst>
          </p:cNvPr>
          <p:cNvSpPr>
            <a:spLocks noGrp="1"/>
          </p:cNvSpPr>
          <p:nvPr>
            <p:ph type="body" sz="quarter" idx="32" hasCustomPrompt="1"/>
          </p:nvPr>
        </p:nvSpPr>
        <p:spPr>
          <a:xfrm>
            <a:off x="2019300" y="6149647"/>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12" name="Slide Number">
            <a:extLst>
              <a:ext uri="{FF2B5EF4-FFF2-40B4-BE49-F238E27FC236}">
                <a16:creationId xmlns:a16="http://schemas.microsoft.com/office/drawing/2014/main" id="{CD456C92-FF85-494F-A1FB-852BC58A5F52}"/>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97654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Images and Text">
    <p:bg>
      <p:bgPr>
        <a:solidFill>
          <a:schemeClr val="bg1"/>
        </a:solidFill>
        <a:effectLst/>
      </p:bgPr>
    </p:bg>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F9D03F33-FD22-6E47-B694-6DEAEFEAEBED}"/>
              </a:ext>
            </a:extLst>
          </p:cNvPr>
          <p:cNvSpPr>
            <a:spLocks noGrp="1"/>
          </p:cNvSpPr>
          <p:nvPr>
            <p:ph type="title" hasCustomPrompt="1"/>
          </p:nvPr>
        </p:nvSpPr>
        <p:spPr/>
        <p:txBody>
          <a:bodyPr/>
          <a:lstStyle/>
          <a:p>
            <a:r>
              <a:rPr lang="en-GB" dirty="0"/>
              <a:t>PowerPoint slide description here</a:t>
            </a:r>
            <a:endParaRPr lang="en-US" dirty="0"/>
          </a:p>
        </p:txBody>
      </p:sp>
      <p:sp>
        <p:nvSpPr>
          <p:cNvPr id="4" name="Title">
            <a:extLst>
              <a:ext uri="{FF2B5EF4-FFF2-40B4-BE49-F238E27FC236}">
                <a16:creationId xmlns:a16="http://schemas.microsoft.com/office/drawing/2014/main" id="{B670F0D1-2F62-E649-AA20-9AFFE4CBA3FA}"/>
              </a:ext>
            </a:extLst>
          </p:cNvPr>
          <p:cNvSpPr>
            <a:spLocks noGrp="1"/>
          </p:cNvSpPr>
          <p:nvPr>
            <p:ph type="body" sz="quarter" idx="32" hasCustomPrompt="1"/>
          </p:nvPr>
        </p:nvSpPr>
        <p:spPr>
          <a:xfrm>
            <a:off x="5546723" y="1185863"/>
            <a:ext cx="6391275"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17" name="Body_Copy">
            <a:extLst>
              <a:ext uri="{FF2B5EF4-FFF2-40B4-BE49-F238E27FC236}">
                <a16:creationId xmlns:a16="http://schemas.microsoft.com/office/drawing/2014/main" id="{5AA1BDEE-EAA8-BC4D-8C4B-6DE44B8D158A}"/>
              </a:ext>
            </a:extLst>
          </p:cNvPr>
          <p:cNvSpPr>
            <a:spLocks noGrp="1"/>
          </p:cNvSpPr>
          <p:nvPr>
            <p:ph type="body" sz="quarter" idx="33" hasCustomPrompt="1"/>
          </p:nvPr>
        </p:nvSpPr>
        <p:spPr>
          <a:xfrm>
            <a:off x="5546723" y="1857375"/>
            <a:ext cx="6391275" cy="4486275"/>
          </a:xfrm>
        </p:spPr>
        <p:txBody>
          <a:bodyPr tIns="0" bIns="0">
            <a:noAutofit/>
          </a:bodyPr>
          <a:lstStyle>
            <a:lvl1pPr marL="6350" indent="0">
              <a:buFontTx/>
              <a:buNone/>
              <a:defRPr/>
            </a:lvl1pPr>
          </a:lstStyle>
          <a:p>
            <a:pPr lvl="0"/>
            <a:r>
              <a:rPr lang="en-GB" dirty="0"/>
              <a:t>Insert body copy here</a:t>
            </a:r>
          </a:p>
        </p:txBody>
      </p:sp>
      <p:sp>
        <p:nvSpPr>
          <p:cNvPr id="5" name="Picture Placeholder 1">
            <a:extLst>
              <a:ext uri="{FF2B5EF4-FFF2-40B4-BE49-F238E27FC236}">
                <a16:creationId xmlns:a16="http://schemas.microsoft.com/office/drawing/2014/main" id="{80A3C2EC-6F1E-CD41-B822-BF1E1A54EBBF}"/>
              </a:ext>
            </a:extLst>
          </p:cNvPr>
          <p:cNvSpPr>
            <a:spLocks noGrp="1"/>
          </p:cNvSpPr>
          <p:nvPr>
            <p:ph type="pic" sz="quarter" idx="36"/>
          </p:nvPr>
        </p:nvSpPr>
        <p:spPr>
          <a:xfrm>
            <a:off x="0" y="890588"/>
            <a:ext cx="4883150" cy="2822575"/>
          </a:xfrm>
        </p:spPr>
        <p:txBody>
          <a:bodyPr/>
          <a:lstStyle>
            <a:lvl1pPr marL="6350" indent="0" algn="ctr">
              <a:buFontTx/>
              <a:buNone/>
              <a:defRPr/>
            </a:lvl1pPr>
          </a:lstStyle>
          <a:p>
            <a:endParaRPr lang="en-US" dirty="0"/>
          </a:p>
        </p:txBody>
      </p:sp>
      <p:sp>
        <p:nvSpPr>
          <p:cNvPr id="21" name="Image_Caption 1">
            <a:extLst>
              <a:ext uri="{FF2B5EF4-FFF2-40B4-BE49-F238E27FC236}">
                <a16:creationId xmlns:a16="http://schemas.microsoft.com/office/drawing/2014/main" id="{08207E2B-0FB6-EB48-949C-B0CB83C282CB}"/>
              </a:ext>
            </a:extLst>
          </p:cNvPr>
          <p:cNvSpPr>
            <a:spLocks noGrp="1"/>
          </p:cNvSpPr>
          <p:nvPr>
            <p:ph type="body" sz="quarter" idx="34" hasCustomPrompt="1"/>
          </p:nvPr>
        </p:nvSpPr>
        <p:spPr>
          <a:xfrm>
            <a:off x="2017712" y="3242935"/>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7" name="Picture Placeholder 2">
            <a:extLst>
              <a:ext uri="{FF2B5EF4-FFF2-40B4-BE49-F238E27FC236}">
                <a16:creationId xmlns:a16="http://schemas.microsoft.com/office/drawing/2014/main" id="{28BCBA7E-30E8-004F-81FF-588A116455C6}"/>
              </a:ext>
            </a:extLst>
          </p:cNvPr>
          <p:cNvSpPr>
            <a:spLocks noGrp="1"/>
          </p:cNvSpPr>
          <p:nvPr>
            <p:ph type="pic" sz="quarter" idx="37"/>
          </p:nvPr>
        </p:nvSpPr>
        <p:spPr>
          <a:xfrm>
            <a:off x="0" y="3781425"/>
            <a:ext cx="4883150" cy="2822575"/>
          </a:xfrm>
        </p:spPr>
        <p:txBody>
          <a:bodyPr/>
          <a:lstStyle>
            <a:lvl1pPr marL="6350" indent="0" algn="ctr">
              <a:buFontTx/>
              <a:buNone/>
              <a:defRPr/>
            </a:lvl1pPr>
          </a:lstStyle>
          <a:p>
            <a:endParaRPr lang="en-US" dirty="0"/>
          </a:p>
        </p:txBody>
      </p:sp>
      <p:sp>
        <p:nvSpPr>
          <p:cNvPr id="20" name="Image_Caption 2">
            <a:extLst>
              <a:ext uri="{FF2B5EF4-FFF2-40B4-BE49-F238E27FC236}">
                <a16:creationId xmlns:a16="http://schemas.microsoft.com/office/drawing/2014/main" id="{A760FC96-7C8C-8240-9E56-45FDDFBFA2D1}"/>
              </a:ext>
            </a:extLst>
          </p:cNvPr>
          <p:cNvSpPr>
            <a:spLocks noGrp="1"/>
          </p:cNvSpPr>
          <p:nvPr>
            <p:ph type="body" sz="quarter" idx="35" hasCustomPrompt="1"/>
          </p:nvPr>
        </p:nvSpPr>
        <p:spPr>
          <a:xfrm>
            <a:off x="2017712" y="6149647"/>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12" name="Slide Number">
            <a:extLst>
              <a:ext uri="{FF2B5EF4-FFF2-40B4-BE49-F238E27FC236}">
                <a16:creationId xmlns:a16="http://schemas.microsoft.com/office/drawing/2014/main" id="{CD456C92-FF85-494F-A1FB-852BC58A5F52}"/>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834655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Images and Bullet Point Text">
    <p:bg>
      <p:bgPr>
        <a:solidFill>
          <a:schemeClr val="bg1"/>
        </a:solidFill>
        <a:effectLst/>
      </p:bgPr>
    </p:bg>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F9D03F33-FD22-6E47-B694-6DEAEFEAEBED}"/>
              </a:ext>
            </a:extLst>
          </p:cNvPr>
          <p:cNvSpPr>
            <a:spLocks noGrp="1"/>
          </p:cNvSpPr>
          <p:nvPr>
            <p:ph type="title" hasCustomPrompt="1"/>
          </p:nvPr>
        </p:nvSpPr>
        <p:spPr/>
        <p:txBody>
          <a:bodyPr/>
          <a:lstStyle/>
          <a:p>
            <a:r>
              <a:rPr lang="en-GB" dirty="0"/>
              <a:t>PowerPoint slide description here</a:t>
            </a:r>
            <a:endParaRPr lang="en-US" dirty="0"/>
          </a:p>
        </p:txBody>
      </p:sp>
      <p:sp>
        <p:nvSpPr>
          <p:cNvPr id="4" name="Title">
            <a:extLst>
              <a:ext uri="{FF2B5EF4-FFF2-40B4-BE49-F238E27FC236}">
                <a16:creationId xmlns:a16="http://schemas.microsoft.com/office/drawing/2014/main" id="{B670F0D1-2F62-E649-AA20-9AFFE4CBA3FA}"/>
              </a:ext>
            </a:extLst>
          </p:cNvPr>
          <p:cNvSpPr>
            <a:spLocks noGrp="1"/>
          </p:cNvSpPr>
          <p:nvPr>
            <p:ph type="body" sz="quarter" idx="32" hasCustomPrompt="1"/>
          </p:nvPr>
        </p:nvSpPr>
        <p:spPr>
          <a:xfrm>
            <a:off x="5546723" y="1185863"/>
            <a:ext cx="6391275"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17" name="Body_Copy">
            <a:extLst>
              <a:ext uri="{FF2B5EF4-FFF2-40B4-BE49-F238E27FC236}">
                <a16:creationId xmlns:a16="http://schemas.microsoft.com/office/drawing/2014/main" id="{5AA1BDEE-EAA8-BC4D-8C4B-6DE44B8D158A}"/>
              </a:ext>
            </a:extLst>
          </p:cNvPr>
          <p:cNvSpPr>
            <a:spLocks noGrp="1"/>
          </p:cNvSpPr>
          <p:nvPr>
            <p:ph type="body" sz="quarter" idx="33" hasCustomPrompt="1"/>
          </p:nvPr>
        </p:nvSpPr>
        <p:spPr>
          <a:xfrm>
            <a:off x="5546723" y="1857375"/>
            <a:ext cx="6391275" cy="4486275"/>
          </a:xfrm>
        </p:spPr>
        <p:txBody>
          <a:bodyPr tIns="0" bIns="0">
            <a:noAutofit/>
          </a:bodyPr>
          <a:lstStyle>
            <a:lvl1pPr marL="349250" indent="-342900">
              <a:buFont typeface="Wingdings" pitchFamily="2" charset="2"/>
              <a:buChar char="§"/>
              <a:defRPr/>
            </a:lvl1pPr>
          </a:lstStyle>
          <a:p>
            <a:pPr lvl="0"/>
            <a:r>
              <a:rPr lang="en-GB" dirty="0"/>
              <a:t>Insert body copy here</a:t>
            </a:r>
          </a:p>
        </p:txBody>
      </p:sp>
      <p:sp>
        <p:nvSpPr>
          <p:cNvPr id="5" name="Picture Placeholder 1">
            <a:extLst>
              <a:ext uri="{FF2B5EF4-FFF2-40B4-BE49-F238E27FC236}">
                <a16:creationId xmlns:a16="http://schemas.microsoft.com/office/drawing/2014/main" id="{80A3C2EC-6F1E-CD41-B822-BF1E1A54EBBF}"/>
              </a:ext>
            </a:extLst>
          </p:cNvPr>
          <p:cNvSpPr>
            <a:spLocks noGrp="1"/>
          </p:cNvSpPr>
          <p:nvPr>
            <p:ph type="pic" sz="quarter" idx="36"/>
          </p:nvPr>
        </p:nvSpPr>
        <p:spPr>
          <a:xfrm>
            <a:off x="0" y="890588"/>
            <a:ext cx="4883150" cy="2822575"/>
          </a:xfrm>
        </p:spPr>
        <p:txBody>
          <a:bodyPr/>
          <a:lstStyle>
            <a:lvl1pPr marL="6350" indent="0" algn="ctr">
              <a:buFontTx/>
              <a:buNone/>
              <a:defRPr/>
            </a:lvl1pPr>
          </a:lstStyle>
          <a:p>
            <a:endParaRPr lang="en-US" dirty="0"/>
          </a:p>
        </p:txBody>
      </p:sp>
      <p:sp>
        <p:nvSpPr>
          <p:cNvPr id="21" name="Image_Caption 1">
            <a:extLst>
              <a:ext uri="{FF2B5EF4-FFF2-40B4-BE49-F238E27FC236}">
                <a16:creationId xmlns:a16="http://schemas.microsoft.com/office/drawing/2014/main" id="{08207E2B-0FB6-EB48-949C-B0CB83C282CB}"/>
              </a:ext>
            </a:extLst>
          </p:cNvPr>
          <p:cNvSpPr>
            <a:spLocks noGrp="1"/>
          </p:cNvSpPr>
          <p:nvPr>
            <p:ph type="body" sz="quarter" idx="34" hasCustomPrompt="1"/>
          </p:nvPr>
        </p:nvSpPr>
        <p:spPr>
          <a:xfrm>
            <a:off x="2017712" y="3242935"/>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7" name="Picture Placeholder 2">
            <a:extLst>
              <a:ext uri="{FF2B5EF4-FFF2-40B4-BE49-F238E27FC236}">
                <a16:creationId xmlns:a16="http://schemas.microsoft.com/office/drawing/2014/main" id="{28BCBA7E-30E8-004F-81FF-588A116455C6}"/>
              </a:ext>
            </a:extLst>
          </p:cNvPr>
          <p:cNvSpPr>
            <a:spLocks noGrp="1"/>
          </p:cNvSpPr>
          <p:nvPr>
            <p:ph type="pic" sz="quarter" idx="37"/>
          </p:nvPr>
        </p:nvSpPr>
        <p:spPr>
          <a:xfrm>
            <a:off x="0" y="3781425"/>
            <a:ext cx="4883150" cy="2822575"/>
          </a:xfrm>
        </p:spPr>
        <p:txBody>
          <a:bodyPr/>
          <a:lstStyle>
            <a:lvl1pPr marL="6350" indent="0" algn="ctr">
              <a:buFontTx/>
              <a:buNone/>
              <a:defRPr/>
            </a:lvl1pPr>
          </a:lstStyle>
          <a:p>
            <a:endParaRPr lang="en-US" dirty="0"/>
          </a:p>
        </p:txBody>
      </p:sp>
      <p:sp>
        <p:nvSpPr>
          <p:cNvPr id="20" name="Image_Caption 2">
            <a:extLst>
              <a:ext uri="{FF2B5EF4-FFF2-40B4-BE49-F238E27FC236}">
                <a16:creationId xmlns:a16="http://schemas.microsoft.com/office/drawing/2014/main" id="{A760FC96-7C8C-8240-9E56-45FDDFBFA2D1}"/>
              </a:ext>
            </a:extLst>
          </p:cNvPr>
          <p:cNvSpPr>
            <a:spLocks noGrp="1"/>
          </p:cNvSpPr>
          <p:nvPr>
            <p:ph type="body" sz="quarter" idx="35" hasCustomPrompt="1"/>
          </p:nvPr>
        </p:nvSpPr>
        <p:spPr>
          <a:xfrm>
            <a:off x="2017712" y="6149647"/>
            <a:ext cx="2865438" cy="324178"/>
          </a:xfrm>
          <a:solidFill>
            <a:schemeClr val="bg1"/>
          </a:solidFill>
        </p:spPr>
        <p:txBody>
          <a:bodyPr tIns="36000" rIns="251999" bIns="72000" anchor="b" anchorCtr="0">
            <a:spAutoFit/>
          </a:bodyPr>
          <a:lstStyle>
            <a:lvl1pPr marL="6350" indent="0" algn="r">
              <a:buNone/>
              <a:defRPr sz="1200"/>
            </a:lvl1pPr>
          </a:lstStyle>
          <a:p>
            <a:pPr lvl="0"/>
            <a:r>
              <a:rPr lang="en-GB" dirty="0"/>
              <a:t>Insert image caption here</a:t>
            </a:r>
          </a:p>
        </p:txBody>
      </p:sp>
      <p:sp>
        <p:nvSpPr>
          <p:cNvPr id="12" name="Slide Number">
            <a:extLst>
              <a:ext uri="{FF2B5EF4-FFF2-40B4-BE49-F238E27FC236}">
                <a16:creationId xmlns:a16="http://schemas.microsoft.com/office/drawing/2014/main" id="{CD456C92-FF85-494F-A1FB-852BC58A5F52}"/>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8812795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mages and Text">
    <p:bg>
      <p:bgPr>
        <a:solidFill>
          <a:schemeClr val="bg1"/>
        </a:solidFill>
        <a:effectLst/>
      </p:bgPr>
    </p:bg>
    <p:spTree>
      <p:nvGrpSpPr>
        <p:cNvPr id="1" name=""/>
        <p:cNvGrpSpPr/>
        <p:nvPr/>
      </p:nvGrpSpPr>
      <p:grpSpPr>
        <a:xfrm>
          <a:off x="0" y="0"/>
          <a:ext cx="0" cy="0"/>
          <a:chOff x="0" y="0"/>
          <a:chExt cx="0" cy="0"/>
        </a:xfrm>
      </p:grpSpPr>
      <p:sp>
        <p:nvSpPr>
          <p:cNvPr id="8" name="Slide_Description">
            <a:extLst>
              <a:ext uri="{FF2B5EF4-FFF2-40B4-BE49-F238E27FC236}">
                <a16:creationId xmlns:a16="http://schemas.microsoft.com/office/drawing/2014/main" id="{9C1CC4BB-CB5D-5A46-B2F6-AD316D0C50C6}"/>
              </a:ext>
            </a:extLst>
          </p:cNvPr>
          <p:cNvSpPr>
            <a:spLocks noGrp="1"/>
          </p:cNvSpPr>
          <p:nvPr>
            <p:ph type="title" hasCustomPrompt="1"/>
          </p:nvPr>
        </p:nvSpPr>
        <p:spPr/>
        <p:txBody>
          <a:bodyPr/>
          <a:lstStyle/>
          <a:p>
            <a:r>
              <a:rPr lang="en-GB" dirty="0"/>
              <a:t>PowerPoint slide description here</a:t>
            </a:r>
            <a:endParaRPr lang="en-US" dirty="0"/>
          </a:p>
        </p:txBody>
      </p:sp>
      <p:sp>
        <p:nvSpPr>
          <p:cNvPr id="4" name="Title">
            <a:extLst>
              <a:ext uri="{FF2B5EF4-FFF2-40B4-BE49-F238E27FC236}">
                <a16:creationId xmlns:a16="http://schemas.microsoft.com/office/drawing/2014/main" id="{35ED5F3B-04FD-044F-9490-610066E5EC85}"/>
              </a:ext>
            </a:extLst>
          </p:cNvPr>
          <p:cNvSpPr>
            <a:spLocks noGrp="1"/>
          </p:cNvSpPr>
          <p:nvPr>
            <p:ph type="body" sz="quarter" idx="40" hasCustomPrompt="1"/>
          </p:nvPr>
        </p:nvSpPr>
        <p:spPr>
          <a:xfrm>
            <a:off x="6723063" y="1185863"/>
            <a:ext cx="5214937" cy="643381"/>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6" name="Body_Copy">
            <a:extLst>
              <a:ext uri="{FF2B5EF4-FFF2-40B4-BE49-F238E27FC236}">
                <a16:creationId xmlns:a16="http://schemas.microsoft.com/office/drawing/2014/main" id="{6D27EECD-6C04-4E43-B1C1-64C69191FCA8}"/>
              </a:ext>
            </a:extLst>
          </p:cNvPr>
          <p:cNvSpPr>
            <a:spLocks noGrp="1"/>
          </p:cNvSpPr>
          <p:nvPr>
            <p:ph type="body" sz="quarter" idx="41" hasCustomPrompt="1"/>
          </p:nvPr>
        </p:nvSpPr>
        <p:spPr>
          <a:xfrm>
            <a:off x="6723063" y="1829244"/>
            <a:ext cx="5214937" cy="4644581"/>
          </a:xfrm>
        </p:spPr>
        <p:txBody>
          <a:bodyPr tIns="0" bIns="0">
            <a:noAutofit/>
          </a:bodyPr>
          <a:lstStyle>
            <a:lvl1pPr marL="6350" indent="0">
              <a:buFontTx/>
              <a:buNone/>
              <a:defRPr/>
            </a:lvl1pPr>
          </a:lstStyle>
          <a:p>
            <a:pPr lvl="0"/>
            <a:r>
              <a:rPr lang="en-GB" dirty="0"/>
              <a:t>Insert body copy here</a:t>
            </a:r>
          </a:p>
        </p:txBody>
      </p:sp>
      <p:sp>
        <p:nvSpPr>
          <p:cNvPr id="13" name="Picture Placeholder 1">
            <a:extLst>
              <a:ext uri="{FF2B5EF4-FFF2-40B4-BE49-F238E27FC236}">
                <a16:creationId xmlns:a16="http://schemas.microsoft.com/office/drawing/2014/main" id="{B83ED82E-83A9-AA46-81D7-F11440BFE3F4}"/>
              </a:ext>
            </a:extLst>
          </p:cNvPr>
          <p:cNvSpPr>
            <a:spLocks noGrp="1"/>
          </p:cNvSpPr>
          <p:nvPr>
            <p:ph type="pic" sz="quarter" idx="29"/>
          </p:nvPr>
        </p:nvSpPr>
        <p:spPr>
          <a:xfrm>
            <a:off x="0" y="890588"/>
            <a:ext cx="2995200" cy="2822400"/>
          </a:xfrm>
        </p:spPr>
        <p:txBody>
          <a:bodyPr/>
          <a:lstStyle>
            <a:lvl1pPr marL="6350" indent="0" algn="ctr">
              <a:buNone/>
              <a:defRPr/>
            </a:lvl1pPr>
          </a:lstStyle>
          <a:p>
            <a:endParaRPr lang="en-US" dirty="0"/>
          </a:p>
        </p:txBody>
      </p:sp>
      <p:sp>
        <p:nvSpPr>
          <p:cNvPr id="10" name="Image_Caption 1">
            <a:extLst>
              <a:ext uri="{FF2B5EF4-FFF2-40B4-BE49-F238E27FC236}">
                <a16:creationId xmlns:a16="http://schemas.microsoft.com/office/drawing/2014/main" id="{03111C49-B813-1548-ABB2-5C5E0E767AF4}"/>
              </a:ext>
            </a:extLst>
          </p:cNvPr>
          <p:cNvSpPr>
            <a:spLocks noGrp="1"/>
          </p:cNvSpPr>
          <p:nvPr>
            <p:ph type="body" sz="quarter" idx="42" hasCustomPrompt="1"/>
          </p:nvPr>
        </p:nvSpPr>
        <p:spPr>
          <a:xfrm>
            <a:off x="501237" y="3258533"/>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4" name="Picture Placeholder 2">
            <a:extLst>
              <a:ext uri="{FF2B5EF4-FFF2-40B4-BE49-F238E27FC236}">
                <a16:creationId xmlns:a16="http://schemas.microsoft.com/office/drawing/2014/main" id="{F5A9EB19-D6CD-9E47-BFF0-7CC8A7003410}"/>
              </a:ext>
            </a:extLst>
          </p:cNvPr>
          <p:cNvSpPr>
            <a:spLocks noGrp="1"/>
          </p:cNvSpPr>
          <p:nvPr>
            <p:ph type="pic" sz="quarter" idx="36"/>
          </p:nvPr>
        </p:nvSpPr>
        <p:spPr>
          <a:xfrm>
            <a:off x="3067200" y="890588"/>
            <a:ext cx="2995200" cy="2822400"/>
          </a:xfrm>
        </p:spPr>
        <p:txBody>
          <a:bodyPr/>
          <a:lstStyle>
            <a:lvl1pPr marL="6350" indent="0" algn="ctr">
              <a:buNone/>
              <a:defRPr/>
            </a:lvl1pPr>
          </a:lstStyle>
          <a:p>
            <a:endParaRPr lang="en-US" dirty="0"/>
          </a:p>
        </p:txBody>
      </p:sp>
      <p:sp>
        <p:nvSpPr>
          <p:cNvPr id="22" name="Image_Caption 2">
            <a:extLst>
              <a:ext uri="{FF2B5EF4-FFF2-40B4-BE49-F238E27FC236}">
                <a16:creationId xmlns:a16="http://schemas.microsoft.com/office/drawing/2014/main" id="{561B1561-3847-C64E-8046-C5226E6A555E}"/>
              </a:ext>
            </a:extLst>
          </p:cNvPr>
          <p:cNvSpPr>
            <a:spLocks noGrp="1"/>
          </p:cNvSpPr>
          <p:nvPr>
            <p:ph type="body" sz="quarter" idx="43" hasCustomPrompt="1"/>
          </p:nvPr>
        </p:nvSpPr>
        <p:spPr>
          <a:xfrm>
            <a:off x="3568437" y="3258533"/>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7" name="Picture Placeholder 3">
            <a:extLst>
              <a:ext uri="{FF2B5EF4-FFF2-40B4-BE49-F238E27FC236}">
                <a16:creationId xmlns:a16="http://schemas.microsoft.com/office/drawing/2014/main" id="{B32BEBF5-F536-B34E-A907-5B7BA8516269}"/>
              </a:ext>
            </a:extLst>
          </p:cNvPr>
          <p:cNvSpPr>
            <a:spLocks noGrp="1"/>
          </p:cNvSpPr>
          <p:nvPr>
            <p:ph type="pic" sz="quarter" idx="25"/>
          </p:nvPr>
        </p:nvSpPr>
        <p:spPr>
          <a:xfrm>
            <a:off x="0" y="3781600"/>
            <a:ext cx="2995200" cy="2822400"/>
          </a:xfrm>
        </p:spPr>
        <p:txBody>
          <a:bodyPr/>
          <a:lstStyle>
            <a:lvl1pPr marL="6350" indent="0" algn="ctr">
              <a:buNone/>
              <a:defRPr/>
            </a:lvl1pPr>
          </a:lstStyle>
          <a:p>
            <a:endParaRPr lang="en-US" dirty="0"/>
          </a:p>
        </p:txBody>
      </p:sp>
      <p:sp>
        <p:nvSpPr>
          <p:cNvPr id="24" name="Image_Caption 3">
            <a:extLst>
              <a:ext uri="{FF2B5EF4-FFF2-40B4-BE49-F238E27FC236}">
                <a16:creationId xmlns:a16="http://schemas.microsoft.com/office/drawing/2014/main" id="{E8158083-AD30-1549-B3A8-E8A50ADD159E}"/>
              </a:ext>
            </a:extLst>
          </p:cNvPr>
          <p:cNvSpPr>
            <a:spLocks noGrp="1"/>
          </p:cNvSpPr>
          <p:nvPr>
            <p:ph type="body" sz="quarter" idx="44" hasCustomPrompt="1"/>
          </p:nvPr>
        </p:nvSpPr>
        <p:spPr>
          <a:xfrm>
            <a:off x="501237" y="6149647"/>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6" name="Picture Placeholder 4">
            <a:extLst>
              <a:ext uri="{FF2B5EF4-FFF2-40B4-BE49-F238E27FC236}">
                <a16:creationId xmlns:a16="http://schemas.microsoft.com/office/drawing/2014/main" id="{4436FE9C-5E28-6849-B274-30B93B6B01DB}"/>
              </a:ext>
            </a:extLst>
          </p:cNvPr>
          <p:cNvSpPr>
            <a:spLocks noGrp="1"/>
          </p:cNvSpPr>
          <p:nvPr>
            <p:ph type="pic" sz="quarter" idx="38"/>
          </p:nvPr>
        </p:nvSpPr>
        <p:spPr>
          <a:xfrm>
            <a:off x="3067200" y="3781600"/>
            <a:ext cx="2995200" cy="2822400"/>
          </a:xfrm>
        </p:spPr>
        <p:txBody>
          <a:bodyPr/>
          <a:lstStyle>
            <a:lvl1pPr marL="6350" indent="0" algn="ctr">
              <a:buNone/>
              <a:defRPr/>
            </a:lvl1pPr>
          </a:lstStyle>
          <a:p>
            <a:endParaRPr lang="en-US" dirty="0"/>
          </a:p>
        </p:txBody>
      </p:sp>
      <p:sp>
        <p:nvSpPr>
          <p:cNvPr id="25" name="Image_Caption 4">
            <a:extLst>
              <a:ext uri="{FF2B5EF4-FFF2-40B4-BE49-F238E27FC236}">
                <a16:creationId xmlns:a16="http://schemas.microsoft.com/office/drawing/2014/main" id="{2252CB2B-8A78-9A46-A381-AF00772BA0D0}"/>
              </a:ext>
            </a:extLst>
          </p:cNvPr>
          <p:cNvSpPr>
            <a:spLocks noGrp="1"/>
          </p:cNvSpPr>
          <p:nvPr>
            <p:ph type="body" sz="quarter" idx="45" hasCustomPrompt="1"/>
          </p:nvPr>
        </p:nvSpPr>
        <p:spPr>
          <a:xfrm>
            <a:off x="3568437" y="6149647"/>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2" name="Slide Number">
            <a:extLst>
              <a:ext uri="{FF2B5EF4-FFF2-40B4-BE49-F238E27FC236}">
                <a16:creationId xmlns:a16="http://schemas.microsoft.com/office/drawing/2014/main" id="{620E779E-F211-6F4F-9C07-294FF6CECD7B}"/>
              </a:ext>
            </a:extLst>
          </p:cNvPr>
          <p:cNvSpPr>
            <a:spLocks noGrp="1"/>
          </p:cNvSpPr>
          <p:nvPr>
            <p:ph type="sldNum" sz="quarter" idx="33"/>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607615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and Bullet Point Text">
    <p:bg>
      <p:bgPr>
        <a:solidFill>
          <a:schemeClr val="bg1"/>
        </a:solidFill>
        <a:effectLst/>
      </p:bgPr>
    </p:bg>
    <p:spTree>
      <p:nvGrpSpPr>
        <p:cNvPr id="1" name=""/>
        <p:cNvGrpSpPr/>
        <p:nvPr/>
      </p:nvGrpSpPr>
      <p:grpSpPr>
        <a:xfrm>
          <a:off x="0" y="0"/>
          <a:ext cx="0" cy="0"/>
          <a:chOff x="0" y="0"/>
          <a:chExt cx="0" cy="0"/>
        </a:xfrm>
      </p:grpSpPr>
      <p:sp>
        <p:nvSpPr>
          <p:cNvPr id="8" name="Slide_Description">
            <a:extLst>
              <a:ext uri="{FF2B5EF4-FFF2-40B4-BE49-F238E27FC236}">
                <a16:creationId xmlns:a16="http://schemas.microsoft.com/office/drawing/2014/main" id="{9C1CC4BB-CB5D-5A46-B2F6-AD316D0C50C6}"/>
              </a:ext>
            </a:extLst>
          </p:cNvPr>
          <p:cNvSpPr>
            <a:spLocks noGrp="1"/>
          </p:cNvSpPr>
          <p:nvPr>
            <p:ph type="title" hasCustomPrompt="1"/>
          </p:nvPr>
        </p:nvSpPr>
        <p:spPr/>
        <p:txBody>
          <a:bodyPr/>
          <a:lstStyle/>
          <a:p>
            <a:r>
              <a:rPr lang="en-GB" dirty="0"/>
              <a:t>PowerPoint slide description here</a:t>
            </a:r>
            <a:endParaRPr lang="en-US" dirty="0"/>
          </a:p>
        </p:txBody>
      </p:sp>
      <p:sp>
        <p:nvSpPr>
          <p:cNvPr id="4" name="Title">
            <a:extLst>
              <a:ext uri="{FF2B5EF4-FFF2-40B4-BE49-F238E27FC236}">
                <a16:creationId xmlns:a16="http://schemas.microsoft.com/office/drawing/2014/main" id="{35ED5F3B-04FD-044F-9490-610066E5EC85}"/>
              </a:ext>
            </a:extLst>
          </p:cNvPr>
          <p:cNvSpPr>
            <a:spLocks noGrp="1"/>
          </p:cNvSpPr>
          <p:nvPr>
            <p:ph type="body" sz="quarter" idx="40" hasCustomPrompt="1"/>
          </p:nvPr>
        </p:nvSpPr>
        <p:spPr>
          <a:xfrm>
            <a:off x="6723063" y="1185863"/>
            <a:ext cx="5214937" cy="643381"/>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6" name="Body_Copy">
            <a:extLst>
              <a:ext uri="{FF2B5EF4-FFF2-40B4-BE49-F238E27FC236}">
                <a16:creationId xmlns:a16="http://schemas.microsoft.com/office/drawing/2014/main" id="{6D27EECD-6C04-4E43-B1C1-64C69191FCA8}"/>
              </a:ext>
            </a:extLst>
          </p:cNvPr>
          <p:cNvSpPr>
            <a:spLocks noGrp="1"/>
          </p:cNvSpPr>
          <p:nvPr>
            <p:ph type="body" sz="quarter" idx="41" hasCustomPrompt="1"/>
          </p:nvPr>
        </p:nvSpPr>
        <p:spPr>
          <a:xfrm>
            <a:off x="6723063" y="1829244"/>
            <a:ext cx="5214937" cy="4644581"/>
          </a:xfrm>
        </p:spPr>
        <p:txBody>
          <a:bodyPr tIns="0" bIns="0">
            <a:noAutofit/>
          </a:bodyPr>
          <a:lstStyle>
            <a:lvl1pPr marL="349250" indent="-342900">
              <a:buFont typeface="Wingdings" pitchFamily="2" charset="2"/>
              <a:buChar char="§"/>
              <a:defRPr/>
            </a:lvl1pPr>
          </a:lstStyle>
          <a:p>
            <a:pPr lvl="0"/>
            <a:r>
              <a:rPr lang="en-GB" dirty="0"/>
              <a:t>Insert body copy here</a:t>
            </a:r>
          </a:p>
        </p:txBody>
      </p:sp>
      <p:sp>
        <p:nvSpPr>
          <p:cNvPr id="13" name="Picture Placeholder 1">
            <a:extLst>
              <a:ext uri="{FF2B5EF4-FFF2-40B4-BE49-F238E27FC236}">
                <a16:creationId xmlns:a16="http://schemas.microsoft.com/office/drawing/2014/main" id="{B83ED82E-83A9-AA46-81D7-F11440BFE3F4}"/>
              </a:ext>
            </a:extLst>
          </p:cNvPr>
          <p:cNvSpPr>
            <a:spLocks noGrp="1"/>
          </p:cNvSpPr>
          <p:nvPr>
            <p:ph type="pic" sz="quarter" idx="29"/>
          </p:nvPr>
        </p:nvSpPr>
        <p:spPr>
          <a:xfrm>
            <a:off x="0" y="890588"/>
            <a:ext cx="2995200" cy="2822400"/>
          </a:xfrm>
        </p:spPr>
        <p:txBody>
          <a:bodyPr/>
          <a:lstStyle>
            <a:lvl1pPr marL="6350" indent="0" algn="ctr">
              <a:buNone/>
              <a:defRPr/>
            </a:lvl1pPr>
          </a:lstStyle>
          <a:p>
            <a:endParaRPr lang="en-US" dirty="0"/>
          </a:p>
        </p:txBody>
      </p:sp>
      <p:sp>
        <p:nvSpPr>
          <p:cNvPr id="10" name="Image_Caption 1">
            <a:extLst>
              <a:ext uri="{FF2B5EF4-FFF2-40B4-BE49-F238E27FC236}">
                <a16:creationId xmlns:a16="http://schemas.microsoft.com/office/drawing/2014/main" id="{03111C49-B813-1548-ABB2-5C5E0E767AF4}"/>
              </a:ext>
            </a:extLst>
          </p:cNvPr>
          <p:cNvSpPr>
            <a:spLocks noGrp="1"/>
          </p:cNvSpPr>
          <p:nvPr>
            <p:ph type="body" sz="quarter" idx="42" hasCustomPrompt="1"/>
          </p:nvPr>
        </p:nvSpPr>
        <p:spPr>
          <a:xfrm>
            <a:off x="501237" y="3258533"/>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4" name="Picture Placeholder 2">
            <a:extLst>
              <a:ext uri="{FF2B5EF4-FFF2-40B4-BE49-F238E27FC236}">
                <a16:creationId xmlns:a16="http://schemas.microsoft.com/office/drawing/2014/main" id="{F5A9EB19-D6CD-9E47-BFF0-7CC8A7003410}"/>
              </a:ext>
            </a:extLst>
          </p:cNvPr>
          <p:cNvSpPr>
            <a:spLocks noGrp="1"/>
          </p:cNvSpPr>
          <p:nvPr>
            <p:ph type="pic" sz="quarter" idx="36"/>
          </p:nvPr>
        </p:nvSpPr>
        <p:spPr>
          <a:xfrm>
            <a:off x="3067200" y="890588"/>
            <a:ext cx="2995200" cy="2822400"/>
          </a:xfrm>
        </p:spPr>
        <p:txBody>
          <a:bodyPr/>
          <a:lstStyle>
            <a:lvl1pPr marL="6350" indent="0" algn="ctr">
              <a:buNone/>
              <a:defRPr/>
            </a:lvl1pPr>
          </a:lstStyle>
          <a:p>
            <a:endParaRPr lang="en-US" dirty="0"/>
          </a:p>
        </p:txBody>
      </p:sp>
      <p:sp>
        <p:nvSpPr>
          <p:cNvPr id="22" name="Image_Caption 2">
            <a:extLst>
              <a:ext uri="{FF2B5EF4-FFF2-40B4-BE49-F238E27FC236}">
                <a16:creationId xmlns:a16="http://schemas.microsoft.com/office/drawing/2014/main" id="{561B1561-3847-C64E-8046-C5226E6A555E}"/>
              </a:ext>
            </a:extLst>
          </p:cNvPr>
          <p:cNvSpPr>
            <a:spLocks noGrp="1"/>
          </p:cNvSpPr>
          <p:nvPr>
            <p:ph type="body" sz="quarter" idx="43" hasCustomPrompt="1"/>
          </p:nvPr>
        </p:nvSpPr>
        <p:spPr>
          <a:xfrm>
            <a:off x="3568437" y="3258533"/>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7" name="Picture Placeholder 3">
            <a:extLst>
              <a:ext uri="{FF2B5EF4-FFF2-40B4-BE49-F238E27FC236}">
                <a16:creationId xmlns:a16="http://schemas.microsoft.com/office/drawing/2014/main" id="{B32BEBF5-F536-B34E-A907-5B7BA8516269}"/>
              </a:ext>
            </a:extLst>
          </p:cNvPr>
          <p:cNvSpPr>
            <a:spLocks noGrp="1"/>
          </p:cNvSpPr>
          <p:nvPr>
            <p:ph type="pic" sz="quarter" idx="25"/>
          </p:nvPr>
        </p:nvSpPr>
        <p:spPr>
          <a:xfrm>
            <a:off x="0" y="3781600"/>
            <a:ext cx="2995200" cy="2822400"/>
          </a:xfrm>
        </p:spPr>
        <p:txBody>
          <a:bodyPr/>
          <a:lstStyle>
            <a:lvl1pPr marL="6350" indent="0" algn="ctr">
              <a:buNone/>
              <a:defRPr/>
            </a:lvl1pPr>
          </a:lstStyle>
          <a:p>
            <a:endParaRPr lang="en-US" dirty="0"/>
          </a:p>
        </p:txBody>
      </p:sp>
      <p:sp>
        <p:nvSpPr>
          <p:cNvPr id="24" name="Image_Caption 3">
            <a:extLst>
              <a:ext uri="{FF2B5EF4-FFF2-40B4-BE49-F238E27FC236}">
                <a16:creationId xmlns:a16="http://schemas.microsoft.com/office/drawing/2014/main" id="{E8158083-AD30-1549-B3A8-E8A50ADD159E}"/>
              </a:ext>
            </a:extLst>
          </p:cNvPr>
          <p:cNvSpPr>
            <a:spLocks noGrp="1"/>
          </p:cNvSpPr>
          <p:nvPr>
            <p:ph type="body" sz="quarter" idx="44" hasCustomPrompt="1"/>
          </p:nvPr>
        </p:nvSpPr>
        <p:spPr>
          <a:xfrm>
            <a:off x="501237" y="6149647"/>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16" name="Picture Placeholder 4">
            <a:extLst>
              <a:ext uri="{FF2B5EF4-FFF2-40B4-BE49-F238E27FC236}">
                <a16:creationId xmlns:a16="http://schemas.microsoft.com/office/drawing/2014/main" id="{4436FE9C-5E28-6849-B274-30B93B6B01DB}"/>
              </a:ext>
            </a:extLst>
          </p:cNvPr>
          <p:cNvSpPr>
            <a:spLocks noGrp="1"/>
          </p:cNvSpPr>
          <p:nvPr>
            <p:ph type="pic" sz="quarter" idx="38"/>
          </p:nvPr>
        </p:nvSpPr>
        <p:spPr>
          <a:xfrm>
            <a:off x="3067200" y="3781600"/>
            <a:ext cx="2995200" cy="2822400"/>
          </a:xfrm>
        </p:spPr>
        <p:txBody>
          <a:bodyPr/>
          <a:lstStyle>
            <a:lvl1pPr marL="6350" indent="0" algn="ctr">
              <a:buNone/>
              <a:defRPr/>
            </a:lvl1pPr>
          </a:lstStyle>
          <a:p>
            <a:endParaRPr lang="en-US" dirty="0"/>
          </a:p>
        </p:txBody>
      </p:sp>
      <p:sp>
        <p:nvSpPr>
          <p:cNvPr id="25" name="Image_Caption 4">
            <a:extLst>
              <a:ext uri="{FF2B5EF4-FFF2-40B4-BE49-F238E27FC236}">
                <a16:creationId xmlns:a16="http://schemas.microsoft.com/office/drawing/2014/main" id="{2252CB2B-8A78-9A46-A381-AF00772BA0D0}"/>
              </a:ext>
            </a:extLst>
          </p:cNvPr>
          <p:cNvSpPr>
            <a:spLocks noGrp="1"/>
          </p:cNvSpPr>
          <p:nvPr>
            <p:ph type="body" sz="quarter" idx="45" hasCustomPrompt="1"/>
          </p:nvPr>
        </p:nvSpPr>
        <p:spPr>
          <a:xfrm>
            <a:off x="3568437" y="6149647"/>
            <a:ext cx="2493963" cy="324178"/>
          </a:xfrm>
          <a:solidFill>
            <a:schemeClr val="bg1"/>
          </a:solidFill>
        </p:spPr>
        <p:txBody>
          <a:bodyPr lIns="72000" tIns="36000" rIns="251999" bIns="72000" anchor="b" anchorCtr="0">
            <a:spAutoFit/>
          </a:bodyPr>
          <a:lstStyle>
            <a:lvl1pPr marL="6350" indent="0" algn="r">
              <a:buFontTx/>
              <a:buNone/>
              <a:defRPr sz="1200"/>
            </a:lvl1pPr>
          </a:lstStyle>
          <a:p>
            <a:pPr lvl="0"/>
            <a:r>
              <a:rPr lang="en-GB" dirty="0"/>
              <a:t>Insert image caption here</a:t>
            </a:r>
          </a:p>
        </p:txBody>
      </p:sp>
      <p:sp>
        <p:nvSpPr>
          <p:cNvPr id="2" name="Slide Number">
            <a:extLst>
              <a:ext uri="{FF2B5EF4-FFF2-40B4-BE49-F238E27FC236}">
                <a16:creationId xmlns:a16="http://schemas.microsoft.com/office/drawing/2014/main" id="{620E779E-F211-6F4F-9C07-294FF6CECD7B}"/>
              </a:ext>
            </a:extLst>
          </p:cNvPr>
          <p:cNvSpPr>
            <a:spLocks noGrp="1"/>
          </p:cNvSpPr>
          <p:nvPr>
            <p:ph type="sldNum" sz="quarter" idx="33"/>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416976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Image and Text Box">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C183F71E-2449-8E4E-B6D6-24AF1BB5EC14}"/>
              </a:ext>
            </a:extLst>
          </p:cNvPr>
          <p:cNvSpPr>
            <a:spLocks noGrp="1"/>
          </p:cNvSpPr>
          <p:nvPr>
            <p:ph type="title" hasCustomPrompt="1"/>
          </p:nvPr>
        </p:nvSpPr>
        <p:spPr/>
        <p:txBody>
          <a:bodyPr/>
          <a:lstStyle/>
          <a:p>
            <a:r>
              <a:rPr lang="en-GB" dirty="0"/>
              <a:t>PowerPoint slide description here</a:t>
            </a:r>
            <a:endParaRPr lang="en-US" dirty="0"/>
          </a:p>
        </p:txBody>
      </p:sp>
      <p:sp>
        <p:nvSpPr>
          <p:cNvPr id="8" name="Picture Placeholder 1">
            <a:extLst>
              <a:ext uri="{FF2B5EF4-FFF2-40B4-BE49-F238E27FC236}">
                <a16:creationId xmlns:a16="http://schemas.microsoft.com/office/drawing/2014/main" id="{7FC0B320-1A2E-5845-9E3E-8464C061462B}"/>
              </a:ext>
            </a:extLst>
          </p:cNvPr>
          <p:cNvSpPr>
            <a:spLocks noGrp="1"/>
          </p:cNvSpPr>
          <p:nvPr>
            <p:ph type="pic" sz="quarter" idx="22"/>
          </p:nvPr>
        </p:nvSpPr>
        <p:spPr>
          <a:xfrm>
            <a:off x="0" y="890587"/>
            <a:ext cx="12192000" cy="5713413"/>
          </a:xfrm>
          <a:noFill/>
        </p:spPr>
        <p:txBody>
          <a:bodyPr/>
          <a:lstStyle>
            <a:lvl1pPr marL="6350" indent="0" algn="ctr">
              <a:buNone/>
              <a:defRPr/>
            </a:lvl1pPr>
          </a:lstStyle>
          <a:p>
            <a:endParaRPr lang="en-US" dirty="0"/>
          </a:p>
        </p:txBody>
      </p:sp>
      <p:sp>
        <p:nvSpPr>
          <p:cNvPr id="15" name="Image_Caption 1">
            <a:extLst>
              <a:ext uri="{FF2B5EF4-FFF2-40B4-BE49-F238E27FC236}">
                <a16:creationId xmlns:a16="http://schemas.microsoft.com/office/drawing/2014/main" id="{541F36E1-1553-7845-B3E2-0ECD95ED7DDE}"/>
              </a:ext>
            </a:extLst>
          </p:cNvPr>
          <p:cNvSpPr>
            <a:spLocks noGrp="1"/>
          </p:cNvSpPr>
          <p:nvPr>
            <p:ph type="body" sz="quarter" idx="26" hasCustomPrompt="1"/>
          </p:nvPr>
        </p:nvSpPr>
        <p:spPr>
          <a:xfrm>
            <a:off x="9321164" y="1036800"/>
            <a:ext cx="2876550" cy="324178"/>
          </a:xfrm>
          <a:solidFill>
            <a:schemeClr val="bg1"/>
          </a:solidFill>
        </p:spPr>
        <p:txBody>
          <a:bodyPr tIns="36000" rIns="251999" bIns="72000" anchor="t" anchorCtr="0">
            <a:spAutoFit/>
          </a:bodyPr>
          <a:lstStyle>
            <a:lvl1pPr marL="6350" indent="0" algn="r">
              <a:buFontTx/>
              <a:buNone/>
              <a:defRPr sz="1200"/>
            </a:lvl1pPr>
            <a:lvl2pPr marL="269875" indent="0" algn="r">
              <a:buFontTx/>
              <a:buNone/>
              <a:defRPr sz="1200"/>
            </a:lvl2pPr>
            <a:lvl3pPr marL="450850" indent="0" algn="r">
              <a:buFontTx/>
              <a:buNone/>
              <a:defRPr sz="1200"/>
            </a:lvl3pPr>
            <a:lvl4pPr marL="623888" indent="0" algn="r">
              <a:buFontTx/>
              <a:buNone/>
              <a:defRPr sz="1200"/>
            </a:lvl4pPr>
            <a:lvl5pPr marL="804862" indent="0" algn="r">
              <a:buFontTx/>
              <a:buNone/>
              <a:defRPr sz="1200"/>
            </a:lvl5pPr>
          </a:lstStyle>
          <a:p>
            <a:pPr lvl="0"/>
            <a:r>
              <a:rPr lang="en-GB"/>
              <a:t>Insert image caption here</a:t>
            </a:r>
            <a:endParaRPr lang="en-GB" dirty="0"/>
          </a:p>
        </p:txBody>
      </p:sp>
      <p:sp>
        <p:nvSpPr>
          <p:cNvPr id="7" name="Body_Copy">
            <a:extLst>
              <a:ext uri="{FF2B5EF4-FFF2-40B4-BE49-F238E27FC236}">
                <a16:creationId xmlns:a16="http://schemas.microsoft.com/office/drawing/2014/main" id="{60261591-F0B6-B940-9C73-680D28D2CEAF}"/>
              </a:ext>
            </a:extLst>
          </p:cNvPr>
          <p:cNvSpPr>
            <a:spLocks noGrp="1"/>
          </p:cNvSpPr>
          <p:nvPr>
            <p:ph type="body" sz="quarter" idx="25" hasCustomPrompt="1"/>
          </p:nvPr>
        </p:nvSpPr>
        <p:spPr>
          <a:xfrm>
            <a:off x="253998" y="5730249"/>
            <a:ext cx="11684000" cy="613401"/>
          </a:xfrm>
          <a:solidFill>
            <a:schemeClr val="accent3"/>
          </a:solidFill>
          <a:ln w="76200">
            <a:solidFill>
              <a:schemeClr val="bg1"/>
            </a:solidFill>
            <a:miter lim="800000"/>
          </a:ln>
        </p:spPr>
        <p:txBody>
          <a:bodyPr lIns="144000" tIns="144000" rIns="144000" bIns="144000" anchor="b"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4" name="Slide Number">
            <a:extLst>
              <a:ext uri="{FF2B5EF4-FFF2-40B4-BE49-F238E27FC236}">
                <a16:creationId xmlns:a16="http://schemas.microsoft.com/office/drawing/2014/main" id="{777CC164-3F66-8E44-8F05-FFA3E333C33A}"/>
              </a:ext>
            </a:extLst>
          </p:cNvPr>
          <p:cNvSpPr>
            <a:spLocks noGrp="1"/>
          </p:cNvSpPr>
          <p:nvPr>
            <p:ph type="sldNum" sz="quarter" idx="24"/>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127075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icture Background _White Logo">
    <p:bg>
      <p:bgPr>
        <a:solidFill>
          <a:schemeClr val="bg1"/>
        </a:soli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8" name="Coloured_Boarder">
            <a:extLst>
              <a:ext uri="{FF2B5EF4-FFF2-40B4-BE49-F238E27FC236}">
                <a16:creationId xmlns:a16="http://schemas.microsoft.com/office/drawing/2014/main" id="{B314EC19-20AC-8D4D-9C1B-2543B45C4D14}"/>
              </a:ext>
              <a:ext uri="{C183D7F6-B498-43B3-948B-1728B52AA6E4}">
                <adec:decorative xmlns:adec="http://schemas.microsoft.com/office/drawing/2017/decorative" val="1"/>
              </a:ext>
            </a:extLst>
          </p:cNvPr>
          <p:cNvSpPr/>
          <p:nvPr userDrawn="1"/>
        </p:nvSpPr>
        <p:spPr>
          <a:xfrm>
            <a:off x="-3175" y="1244333"/>
            <a:ext cx="7965391" cy="4824000"/>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_BG">
            <a:extLst>
              <a:ext uri="{FF2B5EF4-FFF2-40B4-BE49-F238E27FC236}">
                <a16:creationId xmlns:a16="http://schemas.microsoft.com/office/drawing/2014/main" id="{AC8BCD2D-A1D4-B941-B5ED-4FC7122E588A}"/>
              </a:ext>
              <a:ext uri="{C183D7F6-B498-43B3-948B-1728B52AA6E4}">
                <adec:decorative xmlns:adec="http://schemas.microsoft.com/office/drawing/2017/decorative" val="1"/>
              </a:ext>
            </a:extLst>
          </p:cNvPr>
          <p:cNvSpPr/>
          <p:nvPr userDrawn="1"/>
        </p:nvSpPr>
        <p:spPr>
          <a:xfrm>
            <a:off x="-4104" y="1319533"/>
            <a:ext cx="7894320" cy="4673600"/>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a:extLst>
              <a:ext uri="{FF2B5EF4-FFF2-40B4-BE49-F238E27FC236}">
                <a16:creationId xmlns:a16="http://schemas.microsoft.com/office/drawing/2014/main" id="{E3CE5658-B912-D047-8F77-FBECD2D6E386}"/>
              </a:ext>
            </a:extLst>
          </p:cNvPr>
          <p:cNvSpPr>
            <a:spLocks noGrp="1"/>
          </p:cNvSpPr>
          <p:nvPr>
            <p:ph type="title" hasCustomPrompt="1"/>
          </p:nvPr>
        </p:nvSpPr>
        <p:spPr>
          <a:xfrm>
            <a:off x="509775" y="2310940"/>
            <a:ext cx="7262626" cy="919162"/>
          </a:xfrm>
        </p:spPr>
        <p:txBody>
          <a:bodyPr anchor="b" anchorCtr="0">
            <a:noAutofit/>
          </a:bodyPr>
          <a:lstStyle>
            <a:lvl1pPr algn="l">
              <a:defRPr sz="4800">
                <a:solidFill>
                  <a:schemeClr val="bg1"/>
                </a:solidFill>
                <a:latin typeface="+mj-lt"/>
              </a:defRPr>
            </a:lvl1pPr>
          </a:lstStyle>
          <a:p>
            <a:r>
              <a:rPr lang="en-GB" dirty="0"/>
              <a:t>Your title here</a:t>
            </a:r>
            <a:endParaRPr lang="en-US" dirty="0"/>
          </a:p>
        </p:txBody>
      </p:sp>
      <p:sp>
        <p:nvSpPr>
          <p:cNvPr id="3" name="Subtitle">
            <a:extLst>
              <a:ext uri="{FF2B5EF4-FFF2-40B4-BE49-F238E27FC236}">
                <a16:creationId xmlns:a16="http://schemas.microsoft.com/office/drawing/2014/main" id="{88E2A088-8E6F-9E4E-909F-F8752CF4E76E}"/>
              </a:ext>
            </a:extLst>
          </p:cNvPr>
          <p:cNvSpPr>
            <a:spLocks noGrp="1"/>
          </p:cNvSpPr>
          <p:nvPr>
            <p:ph type="subTitle" idx="1" hasCustomPrompt="1"/>
          </p:nvPr>
        </p:nvSpPr>
        <p:spPr>
          <a:xfrm>
            <a:off x="509775" y="3433303"/>
            <a:ext cx="7262626" cy="827579"/>
          </a:xfrm>
        </p:spPr>
        <p:txBody>
          <a:bodyPr>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cxnSp>
        <p:nvCxnSpPr>
          <p:cNvPr id="4" name="Divider_Line">
            <a:extLst>
              <a:ext uri="{FF2B5EF4-FFF2-40B4-BE49-F238E27FC236}">
                <a16:creationId xmlns:a16="http://schemas.microsoft.com/office/drawing/2014/main" id="{AC99BCA3-B941-824C-9684-BAA8B857BA77}"/>
              </a:ext>
              <a:ext uri="{C183D7F6-B498-43B3-948B-1728B52AA6E4}">
                <adec:decorative xmlns:adec="http://schemas.microsoft.com/office/drawing/2017/decorative" val="1"/>
              </a:ext>
            </a:extLst>
          </p:cNvPr>
          <p:cNvCxnSpPr/>
          <p:nvPr userDrawn="1"/>
        </p:nvCxnSpPr>
        <p:spPr>
          <a:xfrm>
            <a:off x="509775" y="4442460"/>
            <a:ext cx="18143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Details">
            <a:extLst>
              <a:ext uri="{FF2B5EF4-FFF2-40B4-BE49-F238E27FC236}">
                <a16:creationId xmlns:a16="http://schemas.microsoft.com/office/drawing/2014/main" id="{68E25D0D-76B2-1041-9741-CCF63B277D18}"/>
              </a:ext>
            </a:extLst>
          </p:cNvPr>
          <p:cNvSpPr>
            <a:spLocks noGrp="1"/>
          </p:cNvSpPr>
          <p:nvPr>
            <p:ph type="body" sz="quarter" idx="13" hasCustomPrompt="1"/>
          </p:nvPr>
        </p:nvSpPr>
        <p:spPr>
          <a:xfrm>
            <a:off x="509775" y="4573787"/>
            <a:ext cx="3339247" cy="1158651"/>
          </a:xfrm>
          <a:ln w="76200">
            <a:noFill/>
            <a:miter lim="800000"/>
          </a:ln>
        </p:spPr>
        <p:txBody>
          <a:bodyPr wrap="none" lIns="0" tIns="0" rIns="0" bIns="0">
            <a:spAutoFit/>
          </a:bodyPr>
          <a:lstStyle>
            <a:lvl1pPr marL="9525" indent="0">
              <a:buNone/>
              <a:tabLst/>
              <a:defRPr sz="2000">
                <a:solidFill>
                  <a:schemeClr val="bg1"/>
                </a:solidFill>
              </a:defRPr>
            </a:lvl1pPr>
            <a:lvl2pPr marL="9525" indent="0">
              <a:buFontTx/>
              <a:buNone/>
              <a:tabLst/>
              <a:defRPr sz="2000">
                <a:solidFill>
                  <a:schemeClr val="bg1"/>
                </a:solidFill>
              </a:defRPr>
            </a:lvl2pPr>
            <a:lvl3pPr marL="9525" indent="0">
              <a:buFontTx/>
              <a:buNone/>
              <a:tabLst/>
              <a:defRPr sz="2000">
                <a:solidFill>
                  <a:schemeClr val="bg1"/>
                </a:solidFill>
              </a:defRPr>
            </a:lvl3pPr>
            <a:lvl4pPr marL="9525" indent="0">
              <a:buFontTx/>
              <a:buNone/>
              <a:tabLst/>
              <a:defRPr>
                <a:solidFill>
                  <a:schemeClr val="bg1"/>
                </a:solidFill>
              </a:defRPr>
            </a:lvl4pPr>
            <a:lvl5pPr marL="9525" indent="0">
              <a:buFontTx/>
              <a:buNone/>
              <a:tabLst/>
              <a:defRPr>
                <a:solidFill>
                  <a:schemeClr val="bg1"/>
                </a:solidFill>
              </a:defRPr>
            </a:lvl5pPr>
          </a:lstStyle>
          <a:p>
            <a:pPr lvl="0"/>
            <a:r>
              <a:rPr lang="en-GB" dirty="0"/>
              <a:t>Your name here</a:t>
            </a:r>
          </a:p>
          <a:p>
            <a:pPr lvl="1"/>
            <a:r>
              <a:rPr lang="en-GB" dirty="0"/>
              <a:t>Department / Faculty name</a:t>
            </a:r>
          </a:p>
          <a:p>
            <a:pPr lvl="2"/>
            <a:r>
              <a:rPr lang="en-GB" dirty="0"/>
              <a:t>Wednesday 20 January 2021</a:t>
            </a:r>
          </a:p>
        </p:txBody>
      </p:sp>
    </p:spTree>
    <p:extLst>
      <p:ext uri="{BB962C8B-B14F-4D97-AF65-F5344CB8AC3E}">
        <p14:creationId xmlns:p14="http://schemas.microsoft.com/office/powerpoint/2010/main" val="13251320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Image with 4 Text Boxes">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C183F71E-2449-8E4E-B6D6-24AF1BB5EC14}"/>
              </a:ext>
            </a:extLst>
          </p:cNvPr>
          <p:cNvSpPr>
            <a:spLocks noGrp="1"/>
          </p:cNvSpPr>
          <p:nvPr>
            <p:ph type="title" hasCustomPrompt="1"/>
          </p:nvPr>
        </p:nvSpPr>
        <p:spPr/>
        <p:txBody>
          <a:bodyPr/>
          <a:lstStyle/>
          <a:p>
            <a:r>
              <a:rPr lang="en-GB" dirty="0"/>
              <a:t>PowerPoint slide description here</a:t>
            </a:r>
            <a:endParaRPr lang="en-US" dirty="0"/>
          </a:p>
        </p:txBody>
      </p:sp>
      <p:sp>
        <p:nvSpPr>
          <p:cNvPr id="8" name="Picture Placeholder 1">
            <a:extLst>
              <a:ext uri="{FF2B5EF4-FFF2-40B4-BE49-F238E27FC236}">
                <a16:creationId xmlns:a16="http://schemas.microsoft.com/office/drawing/2014/main" id="{7FC0B320-1A2E-5845-9E3E-8464C061462B}"/>
              </a:ext>
            </a:extLst>
          </p:cNvPr>
          <p:cNvSpPr>
            <a:spLocks noGrp="1"/>
          </p:cNvSpPr>
          <p:nvPr>
            <p:ph type="pic" sz="quarter" idx="22"/>
          </p:nvPr>
        </p:nvSpPr>
        <p:spPr>
          <a:xfrm>
            <a:off x="0" y="890587"/>
            <a:ext cx="12192000" cy="5713413"/>
          </a:xfrm>
          <a:noFill/>
        </p:spPr>
        <p:txBody>
          <a:bodyPr/>
          <a:lstStyle>
            <a:lvl1pPr marL="6350" indent="0" algn="ctr">
              <a:buNone/>
              <a:defRPr/>
            </a:lvl1pPr>
          </a:lstStyle>
          <a:p>
            <a:endParaRPr lang="en-US" dirty="0"/>
          </a:p>
        </p:txBody>
      </p:sp>
      <p:sp>
        <p:nvSpPr>
          <p:cNvPr id="6" name="Image_Caption 1">
            <a:extLst>
              <a:ext uri="{FF2B5EF4-FFF2-40B4-BE49-F238E27FC236}">
                <a16:creationId xmlns:a16="http://schemas.microsoft.com/office/drawing/2014/main" id="{B0F2228A-6C92-7348-B3AB-4D805D8894D0}"/>
              </a:ext>
            </a:extLst>
          </p:cNvPr>
          <p:cNvSpPr>
            <a:spLocks noGrp="1"/>
          </p:cNvSpPr>
          <p:nvPr>
            <p:ph type="body" sz="quarter" idx="30" hasCustomPrompt="1"/>
          </p:nvPr>
        </p:nvSpPr>
        <p:spPr>
          <a:xfrm>
            <a:off x="9321800" y="6149647"/>
            <a:ext cx="2870200" cy="324178"/>
          </a:xfrm>
          <a:solidFill>
            <a:schemeClr val="bg1"/>
          </a:solidFill>
        </p:spPr>
        <p:txBody>
          <a:bodyPr tIns="36000" rIns="251999" bIns="72000" anchor="b" anchorCtr="0">
            <a:spAutoFit/>
          </a:bodyPr>
          <a:lstStyle>
            <a:lvl1pPr marL="6350" indent="0" algn="r">
              <a:buFontTx/>
              <a:buNone/>
              <a:defRPr sz="1200">
                <a:solidFill>
                  <a:schemeClr val="tx1"/>
                </a:solidFill>
              </a:defRPr>
            </a:lvl1pPr>
          </a:lstStyle>
          <a:p>
            <a:pPr lvl="0"/>
            <a:r>
              <a:rPr lang="en-GB" dirty="0"/>
              <a:t>Insert image caption here</a:t>
            </a:r>
          </a:p>
        </p:txBody>
      </p:sp>
      <p:sp>
        <p:nvSpPr>
          <p:cNvPr id="7" name="Feature_Box_1">
            <a:extLst>
              <a:ext uri="{FF2B5EF4-FFF2-40B4-BE49-F238E27FC236}">
                <a16:creationId xmlns:a16="http://schemas.microsoft.com/office/drawing/2014/main" id="{60261591-F0B6-B940-9C73-680D28D2CEAF}"/>
              </a:ext>
            </a:extLst>
          </p:cNvPr>
          <p:cNvSpPr>
            <a:spLocks noGrp="1"/>
          </p:cNvSpPr>
          <p:nvPr>
            <p:ph type="body" sz="quarter" idx="25" hasCustomPrompt="1"/>
          </p:nvPr>
        </p:nvSpPr>
        <p:spPr>
          <a:xfrm>
            <a:off x="255544" y="1437416"/>
            <a:ext cx="2534400" cy="613401"/>
          </a:xfrm>
          <a:solidFill>
            <a:schemeClr val="accent3"/>
          </a:solidFill>
          <a:ln w="76200">
            <a:solidFill>
              <a:schemeClr val="bg1"/>
            </a:solidFill>
            <a:miter lim="800000"/>
          </a:ln>
        </p:spPr>
        <p:txBody>
          <a:bodyPr wrap="square" lIns="144000" tIns="144000" rIns="144000" bIns="144000" anchor="t"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2" name="Feature_Box_2">
            <a:extLst>
              <a:ext uri="{FF2B5EF4-FFF2-40B4-BE49-F238E27FC236}">
                <a16:creationId xmlns:a16="http://schemas.microsoft.com/office/drawing/2014/main" id="{2836903F-A228-694C-B678-379D95CBF641}"/>
              </a:ext>
            </a:extLst>
          </p:cNvPr>
          <p:cNvSpPr>
            <a:spLocks noGrp="1"/>
          </p:cNvSpPr>
          <p:nvPr>
            <p:ph type="body" sz="quarter" idx="27" hasCustomPrompt="1"/>
          </p:nvPr>
        </p:nvSpPr>
        <p:spPr>
          <a:xfrm>
            <a:off x="3304896" y="1437416"/>
            <a:ext cx="2534400" cy="613401"/>
          </a:xfrm>
          <a:solidFill>
            <a:schemeClr val="accent3"/>
          </a:solidFill>
          <a:ln w="76200">
            <a:solidFill>
              <a:schemeClr val="bg1"/>
            </a:solidFill>
            <a:miter lim="800000"/>
          </a:ln>
        </p:spPr>
        <p:txBody>
          <a:bodyPr wrap="square" lIns="144000" tIns="144000" rIns="144000" bIns="144000" anchor="t"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3" name="Feature_Box_3">
            <a:extLst>
              <a:ext uri="{FF2B5EF4-FFF2-40B4-BE49-F238E27FC236}">
                <a16:creationId xmlns:a16="http://schemas.microsoft.com/office/drawing/2014/main" id="{A099B133-6CA1-6343-985F-1A751F73B33F}"/>
              </a:ext>
            </a:extLst>
          </p:cNvPr>
          <p:cNvSpPr>
            <a:spLocks noGrp="1"/>
          </p:cNvSpPr>
          <p:nvPr>
            <p:ph type="body" sz="quarter" idx="28" hasCustomPrompt="1"/>
          </p:nvPr>
        </p:nvSpPr>
        <p:spPr>
          <a:xfrm>
            <a:off x="6354248" y="1437416"/>
            <a:ext cx="2534400" cy="613401"/>
          </a:xfrm>
          <a:solidFill>
            <a:schemeClr val="accent3"/>
          </a:solidFill>
          <a:ln w="76200">
            <a:solidFill>
              <a:schemeClr val="bg1"/>
            </a:solidFill>
            <a:miter lim="800000"/>
          </a:ln>
        </p:spPr>
        <p:txBody>
          <a:bodyPr wrap="square" lIns="144000" tIns="144000" rIns="144000" bIns="144000" anchor="t"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4" name="Feature_Box_4">
            <a:extLst>
              <a:ext uri="{FF2B5EF4-FFF2-40B4-BE49-F238E27FC236}">
                <a16:creationId xmlns:a16="http://schemas.microsoft.com/office/drawing/2014/main" id="{AC109010-13F9-D44E-AE30-6C9CDA42B8D0}"/>
              </a:ext>
            </a:extLst>
          </p:cNvPr>
          <p:cNvSpPr>
            <a:spLocks noGrp="1"/>
          </p:cNvSpPr>
          <p:nvPr>
            <p:ph type="body" sz="quarter" idx="29" hasCustomPrompt="1"/>
          </p:nvPr>
        </p:nvSpPr>
        <p:spPr>
          <a:xfrm>
            <a:off x="9403600" y="1437416"/>
            <a:ext cx="2534400" cy="613401"/>
          </a:xfrm>
          <a:solidFill>
            <a:schemeClr val="accent3"/>
          </a:solidFill>
          <a:ln w="76200">
            <a:solidFill>
              <a:schemeClr val="bg1"/>
            </a:solidFill>
            <a:miter lim="800000"/>
          </a:ln>
        </p:spPr>
        <p:txBody>
          <a:bodyPr wrap="square" lIns="144000" tIns="144000" rIns="144000" bIns="144000" anchor="t" anchorCtr="0">
            <a:sp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4" name="Slide Number">
            <a:extLst>
              <a:ext uri="{FF2B5EF4-FFF2-40B4-BE49-F238E27FC236}">
                <a16:creationId xmlns:a16="http://schemas.microsoft.com/office/drawing/2014/main" id="{777CC164-3F66-8E44-8F05-FFA3E333C33A}"/>
              </a:ext>
            </a:extLst>
          </p:cNvPr>
          <p:cNvSpPr>
            <a:spLocks noGrp="1"/>
          </p:cNvSpPr>
          <p:nvPr>
            <p:ph type="sldNum" sz="quarter" idx="24"/>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35783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Images with Text Boxes">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C183F71E-2449-8E4E-B6D6-24AF1BB5EC14}"/>
              </a:ext>
            </a:extLst>
          </p:cNvPr>
          <p:cNvSpPr>
            <a:spLocks noGrp="1"/>
          </p:cNvSpPr>
          <p:nvPr>
            <p:ph type="title" hasCustomPrompt="1"/>
          </p:nvPr>
        </p:nvSpPr>
        <p:spPr/>
        <p:txBody>
          <a:bodyPr/>
          <a:lstStyle/>
          <a:p>
            <a:r>
              <a:rPr lang="en-GB" dirty="0"/>
              <a:t>PowerPoint slide description here</a:t>
            </a:r>
            <a:endParaRPr lang="en-US" dirty="0"/>
          </a:p>
        </p:txBody>
      </p:sp>
      <p:sp>
        <p:nvSpPr>
          <p:cNvPr id="5" name="Picture Placeholder 1">
            <a:extLst>
              <a:ext uri="{FF2B5EF4-FFF2-40B4-BE49-F238E27FC236}">
                <a16:creationId xmlns:a16="http://schemas.microsoft.com/office/drawing/2014/main" id="{8F2A6B83-1211-6B47-A8AF-ED38DA7D475D}"/>
              </a:ext>
            </a:extLst>
          </p:cNvPr>
          <p:cNvSpPr>
            <a:spLocks noGrp="1"/>
          </p:cNvSpPr>
          <p:nvPr>
            <p:ph type="pic" sz="quarter" idx="26"/>
          </p:nvPr>
        </p:nvSpPr>
        <p:spPr>
          <a:xfrm>
            <a:off x="254001" y="890588"/>
            <a:ext cx="3844800" cy="2333875"/>
          </a:xfrm>
        </p:spPr>
        <p:txBody>
          <a:bodyPr/>
          <a:lstStyle>
            <a:lvl1pPr marL="6350" indent="0" algn="ctr">
              <a:buFontTx/>
              <a:buNone/>
              <a:defRPr/>
            </a:lvl1pPr>
          </a:lstStyle>
          <a:p>
            <a:endParaRPr lang="en-US" dirty="0"/>
          </a:p>
        </p:txBody>
      </p:sp>
      <p:sp>
        <p:nvSpPr>
          <p:cNvPr id="7" name="Feature_Box_1">
            <a:extLst>
              <a:ext uri="{FF2B5EF4-FFF2-40B4-BE49-F238E27FC236}">
                <a16:creationId xmlns:a16="http://schemas.microsoft.com/office/drawing/2014/main" id="{60261591-F0B6-B940-9C73-680D28D2CEAF}"/>
              </a:ext>
            </a:extLst>
          </p:cNvPr>
          <p:cNvSpPr>
            <a:spLocks noGrp="1"/>
          </p:cNvSpPr>
          <p:nvPr>
            <p:ph type="body" sz="quarter" idx="25" hasCustomPrompt="1"/>
          </p:nvPr>
        </p:nvSpPr>
        <p:spPr>
          <a:xfrm>
            <a:off x="254000" y="3297600"/>
            <a:ext cx="3844800" cy="3046050"/>
          </a:xfrm>
          <a:solidFill>
            <a:schemeClr val="accent3"/>
          </a:solidFill>
          <a:ln w="76200">
            <a:noFill/>
            <a:miter lim="800000"/>
          </a:ln>
        </p:spPr>
        <p:txBody>
          <a:bodyPr wrap="square" lIns="144000" tIns="144000" rIns="144000" bIns="144000" anchor="t" anchorCtr="0">
            <a:no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6" name="Picture Placeholder 2">
            <a:extLst>
              <a:ext uri="{FF2B5EF4-FFF2-40B4-BE49-F238E27FC236}">
                <a16:creationId xmlns:a16="http://schemas.microsoft.com/office/drawing/2014/main" id="{A643D9B1-8BBE-0C43-9EEF-CDFE7EAAE5B6}"/>
              </a:ext>
            </a:extLst>
          </p:cNvPr>
          <p:cNvSpPr>
            <a:spLocks noGrp="1"/>
          </p:cNvSpPr>
          <p:nvPr>
            <p:ph type="pic" sz="quarter" idx="28"/>
          </p:nvPr>
        </p:nvSpPr>
        <p:spPr>
          <a:xfrm>
            <a:off x="4172400" y="890588"/>
            <a:ext cx="3844800" cy="2333875"/>
          </a:xfrm>
        </p:spPr>
        <p:txBody>
          <a:bodyPr/>
          <a:lstStyle>
            <a:lvl1pPr marL="6350" indent="0" algn="ctr">
              <a:buFontTx/>
              <a:buNone/>
              <a:defRPr/>
            </a:lvl1pPr>
          </a:lstStyle>
          <a:p>
            <a:endParaRPr lang="en-US" dirty="0"/>
          </a:p>
        </p:txBody>
      </p:sp>
      <p:sp>
        <p:nvSpPr>
          <p:cNvPr id="15" name="Feature_Box_2">
            <a:extLst>
              <a:ext uri="{FF2B5EF4-FFF2-40B4-BE49-F238E27FC236}">
                <a16:creationId xmlns:a16="http://schemas.microsoft.com/office/drawing/2014/main" id="{2AD8F4AA-5FEA-264B-91A7-7535BF4A02B9}"/>
              </a:ext>
            </a:extLst>
          </p:cNvPr>
          <p:cNvSpPr>
            <a:spLocks noGrp="1"/>
          </p:cNvSpPr>
          <p:nvPr>
            <p:ph type="body" sz="quarter" idx="27" hasCustomPrompt="1"/>
          </p:nvPr>
        </p:nvSpPr>
        <p:spPr>
          <a:xfrm>
            <a:off x="4172400" y="3297600"/>
            <a:ext cx="3844800" cy="3046050"/>
          </a:xfrm>
          <a:solidFill>
            <a:schemeClr val="accent3"/>
          </a:solidFill>
          <a:ln w="76200">
            <a:noFill/>
            <a:miter lim="800000"/>
          </a:ln>
        </p:spPr>
        <p:txBody>
          <a:bodyPr wrap="square" lIns="144000" tIns="144000" rIns="144000" bIns="144000" anchor="t" anchorCtr="0">
            <a:no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8" name="Picture Placeholder 3">
            <a:extLst>
              <a:ext uri="{FF2B5EF4-FFF2-40B4-BE49-F238E27FC236}">
                <a16:creationId xmlns:a16="http://schemas.microsoft.com/office/drawing/2014/main" id="{647C5A1D-6939-3847-80D4-9C34331130A2}"/>
              </a:ext>
            </a:extLst>
          </p:cNvPr>
          <p:cNvSpPr>
            <a:spLocks noGrp="1"/>
          </p:cNvSpPr>
          <p:nvPr>
            <p:ph type="pic" sz="quarter" idx="30"/>
          </p:nvPr>
        </p:nvSpPr>
        <p:spPr>
          <a:xfrm>
            <a:off x="8093200" y="890588"/>
            <a:ext cx="3844800" cy="2333875"/>
          </a:xfrm>
        </p:spPr>
        <p:txBody>
          <a:bodyPr/>
          <a:lstStyle>
            <a:lvl1pPr marL="6350" indent="0" algn="ctr">
              <a:buFontTx/>
              <a:buNone/>
              <a:defRPr/>
            </a:lvl1pPr>
          </a:lstStyle>
          <a:p>
            <a:endParaRPr lang="en-US" dirty="0"/>
          </a:p>
        </p:txBody>
      </p:sp>
      <p:sp>
        <p:nvSpPr>
          <p:cNvPr id="17" name="Feature_Box_3">
            <a:extLst>
              <a:ext uri="{FF2B5EF4-FFF2-40B4-BE49-F238E27FC236}">
                <a16:creationId xmlns:a16="http://schemas.microsoft.com/office/drawing/2014/main" id="{4EE68164-672F-C645-B7CD-568AFD12BD9B}"/>
              </a:ext>
            </a:extLst>
          </p:cNvPr>
          <p:cNvSpPr>
            <a:spLocks noGrp="1"/>
          </p:cNvSpPr>
          <p:nvPr>
            <p:ph type="body" sz="quarter" idx="29" hasCustomPrompt="1"/>
          </p:nvPr>
        </p:nvSpPr>
        <p:spPr>
          <a:xfrm>
            <a:off x="8093200" y="3297600"/>
            <a:ext cx="3844800" cy="3046050"/>
          </a:xfrm>
          <a:solidFill>
            <a:schemeClr val="accent3"/>
          </a:solidFill>
          <a:ln w="76200">
            <a:noFill/>
            <a:miter lim="800000"/>
          </a:ln>
        </p:spPr>
        <p:txBody>
          <a:bodyPr wrap="square" lIns="144000" tIns="144000" rIns="144000" bIns="144000" anchor="t" anchorCtr="0">
            <a:noAutofit/>
          </a:bodyPr>
          <a:lstStyle>
            <a:lvl1pPr marL="6350" indent="0">
              <a:buFontTx/>
              <a:buNone/>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4" name="Slide Number">
            <a:extLst>
              <a:ext uri="{FF2B5EF4-FFF2-40B4-BE49-F238E27FC236}">
                <a16:creationId xmlns:a16="http://schemas.microsoft.com/office/drawing/2014/main" id="{777CC164-3F66-8E44-8F05-FFA3E333C33A}"/>
              </a:ext>
            </a:extLst>
          </p:cNvPr>
          <p:cNvSpPr>
            <a:spLocks noGrp="1"/>
          </p:cNvSpPr>
          <p:nvPr>
            <p:ph type="sldNum" sz="quarter" idx="24"/>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8928590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with Bullet Point Text">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C183F71E-2449-8E4E-B6D6-24AF1BB5EC14}"/>
              </a:ext>
            </a:extLst>
          </p:cNvPr>
          <p:cNvSpPr>
            <a:spLocks noGrp="1"/>
          </p:cNvSpPr>
          <p:nvPr>
            <p:ph type="title" hasCustomPrompt="1"/>
          </p:nvPr>
        </p:nvSpPr>
        <p:spPr/>
        <p:txBody>
          <a:bodyPr/>
          <a:lstStyle/>
          <a:p>
            <a:r>
              <a:rPr lang="en-GB" dirty="0"/>
              <a:t>PowerPoint slide description here</a:t>
            </a:r>
            <a:endParaRPr lang="en-US" dirty="0"/>
          </a:p>
        </p:txBody>
      </p:sp>
      <p:sp>
        <p:nvSpPr>
          <p:cNvPr id="5" name="Picture Placeholder 1">
            <a:extLst>
              <a:ext uri="{FF2B5EF4-FFF2-40B4-BE49-F238E27FC236}">
                <a16:creationId xmlns:a16="http://schemas.microsoft.com/office/drawing/2014/main" id="{8F2A6B83-1211-6B47-A8AF-ED38DA7D475D}"/>
              </a:ext>
            </a:extLst>
          </p:cNvPr>
          <p:cNvSpPr>
            <a:spLocks noGrp="1"/>
          </p:cNvSpPr>
          <p:nvPr>
            <p:ph type="pic" sz="quarter" idx="26"/>
          </p:nvPr>
        </p:nvSpPr>
        <p:spPr>
          <a:xfrm>
            <a:off x="254001" y="890588"/>
            <a:ext cx="3844800" cy="2333875"/>
          </a:xfrm>
        </p:spPr>
        <p:txBody>
          <a:bodyPr/>
          <a:lstStyle>
            <a:lvl1pPr marL="6350" indent="0" algn="ctr">
              <a:buFontTx/>
              <a:buNone/>
              <a:defRPr/>
            </a:lvl1pPr>
          </a:lstStyle>
          <a:p>
            <a:endParaRPr lang="en-US" dirty="0"/>
          </a:p>
        </p:txBody>
      </p:sp>
      <p:sp>
        <p:nvSpPr>
          <p:cNvPr id="7" name="Feature_Box_1">
            <a:extLst>
              <a:ext uri="{FF2B5EF4-FFF2-40B4-BE49-F238E27FC236}">
                <a16:creationId xmlns:a16="http://schemas.microsoft.com/office/drawing/2014/main" id="{60261591-F0B6-B940-9C73-680D28D2CEAF}"/>
              </a:ext>
            </a:extLst>
          </p:cNvPr>
          <p:cNvSpPr>
            <a:spLocks noGrp="1"/>
          </p:cNvSpPr>
          <p:nvPr>
            <p:ph type="body" sz="quarter" idx="25" hasCustomPrompt="1"/>
          </p:nvPr>
        </p:nvSpPr>
        <p:spPr>
          <a:xfrm>
            <a:off x="254000" y="3297600"/>
            <a:ext cx="3844800" cy="3046050"/>
          </a:xfrm>
          <a:solidFill>
            <a:schemeClr val="accent3"/>
          </a:solidFill>
          <a:ln w="76200">
            <a:noFill/>
            <a:miter lim="800000"/>
          </a:ln>
        </p:spPr>
        <p:txBody>
          <a:bodyPr wrap="square" lIns="144000" tIns="144000" rIns="144000" bIns="144000" anchor="t" anchorCtr="0">
            <a:noAutofit/>
          </a:bodyPr>
          <a:lstStyle>
            <a:lvl1pPr marL="292100" indent="-285750">
              <a:buFont typeface="Wingdings" pitchFamily="2" charset="2"/>
              <a:buChar char="§"/>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6" name="Picture Placeholder 2">
            <a:extLst>
              <a:ext uri="{FF2B5EF4-FFF2-40B4-BE49-F238E27FC236}">
                <a16:creationId xmlns:a16="http://schemas.microsoft.com/office/drawing/2014/main" id="{A643D9B1-8BBE-0C43-9EEF-CDFE7EAAE5B6}"/>
              </a:ext>
            </a:extLst>
          </p:cNvPr>
          <p:cNvSpPr>
            <a:spLocks noGrp="1"/>
          </p:cNvSpPr>
          <p:nvPr>
            <p:ph type="pic" sz="quarter" idx="28"/>
          </p:nvPr>
        </p:nvSpPr>
        <p:spPr>
          <a:xfrm>
            <a:off x="4172400" y="890588"/>
            <a:ext cx="3844800" cy="2333875"/>
          </a:xfrm>
        </p:spPr>
        <p:txBody>
          <a:bodyPr/>
          <a:lstStyle>
            <a:lvl1pPr marL="6350" indent="0" algn="ctr">
              <a:buFontTx/>
              <a:buNone/>
              <a:defRPr/>
            </a:lvl1pPr>
          </a:lstStyle>
          <a:p>
            <a:endParaRPr lang="en-US" dirty="0"/>
          </a:p>
        </p:txBody>
      </p:sp>
      <p:sp>
        <p:nvSpPr>
          <p:cNvPr id="15" name="Feature_Box_2">
            <a:extLst>
              <a:ext uri="{FF2B5EF4-FFF2-40B4-BE49-F238E27FC236}">
                <a16:creationId xmlns:a16="http://schemas.microsoft.com/office/drawing/2014/main" id="{2AD8F4AA-5FEA-264B-91A7-7535BF4A02B9}"/>
              </a:ext>
            </a:extLst>
          </p:cNvPr>
          <p:cNvSpPr>
            <a:spLocks noGrp="1"/>
          </p:cNvSpPr>
          <p:nvPr>
            <p:ph type="body" sz="quarter" idx="27" hasCustomPrompt="1"/>
          </p:nvPr>
        </p:nvSpPr>
        <p:spPr>
          <a:xfrm>
            <a:off x="4172400" y="3297600"/>
            <a:ext cx="3844800" cy="3046050"/>
          </a:xfrm>
          <a:solidFill>
            <a:schemeClr val="accent3"/>
          </a:solidFill>
          <a:ln w="76200">
            <a:noFill/>
            <a:miter lim="800000"/>
          </a:ln>
        </p:spPr>
        <p:txBody>
          <a:bodyPr wrap="square" lIns="144000" tIns="144000" rIns="144000" bIns="144000" anchor="t" anchorCtr="0">
            <a:noAutofit/>
          </a:bodyPr>
          <a:lstStyle>
            <a:lvl1pPr marL="292100" indent="-285750">
              <a:buFont typeface="Wingdings" pitchFamily="2" charset="2"/>
              <a:buChar char="§"/>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18" name="Picture Placeholder 3">
            <a:extLst>
              <a:ext uri="{FF2B5EF4-FFF2-40B4-BE49-F238E27FC236}">
                <a16:creationId xmlns:a16="http://schemas.microsoft.com/office/drawing/2014/main" id="{647C5A1D-6939-3847-80D4-9C34331130A2}"/>
              </a:ext>
            </a:extLst>
          </p:cNvPr>
          <p:cNvSpPr>
            <a:spLocks noGrp="1"/>
          </p:cNvSpPr>
          <p:nvPr>
            <p:ph type="pic" sz="quarter" idx="30"/>
          </p:nvPr>
        </p:nvSpPr>
        <p:spPr>
          <a:xfrm>
            <a:off x="8093200" y="890588"/>
            <a:ext cx="3844800" cy="2333875"/>
          </a:xfrm>
        </p:spPr>
        <p:txBody>
          <a:bodyPr/>
          <a:lstStyle>
            <a:lvl1pPr marL="6350" indent="0" algn="ctr">
              <a:buFontTx/>
              <a:buNone/>
              <a:defRPr/>
            </a:lvl1pPr>
          </a:lstStyle>
          <a:p>
            <a:endParaRPr lang="en-US" dirty="0"/>
          </a:p>
        </p:txBody>
      </p:sp>
      <p:sp>
        <p:nvSpPr>
          <p:cNvPr id="17" name="Feature_Box_3">
            <a:extLst>
              <a:ext uri="{FF2B5EF4-FFF2-40B4-BE49-F238E27FC236}">
                <a16:creationId xmlns:a16="http://schemas.microsoft.com/office/drawing/2014/main" id="{4EE68164-672F-C645-B7CD-568AFD12BD9B}"/>
              </a:ext>
            </a:extLst>
          </p:cNvPr>
          <p:cNvSpPr>
            <a:spLocks noGrp="1"/>
          </p:cNvSpPr>
          <p:nvPr>
            <p:ph type="body" sz="quarter" idx="29" hasCustomPrompt="1"/>
          </p:nvPr>
        </p:nvSpPr>
        <p:spPr>
          <a:xfrm>
            <a:off x="8093200" y="3297600"/>
            <a:ext cx="3844800" cy="3046050"/>
          </a:xfrm>
          <a:solidFill>
            <a:schemeClr val="accent3"/>
          </a:solidFill>
          <a:ln w="76200">
            <a:noFill/>
            <a:miter lim="800000"/>
          </a:ln>
        </p:spPr>
        <p:txBody>
          <a:bodyPr wrap="square" lIns="144000" tIns="144000" rIns="144000" bIns="144000" anchor="t" anchorCtr="0">
            <a:noAutofit/>
          </a:bodyPr>
          <a:lstStyle>
            <a:lvl1pPr marL="292100" indent="-285750">
              <a:buFont typeface="Wingdings" pitchFamily="2" charset="2"/>
              <a:buChar char="§"/>
              <a:defRPr sz="1800">
                <a:solidFill>
                  <a:schemeClr val="bg1"/>
                </a:solidFill>
              </a:defRPr>
            </a:lvl1pPr>
            <a:lvl2pPr marL="269875" indent="0">
              <a:buFontTx/>
              <a:buNone/>
              <a:defRPr sz="1750"/>
            </a:lvl2pPr>
            <a:lvl3pPr marL="450850" indent="0">
              <a:buFontTx/>
              <a:buNone/>
              <a:defRPr sz="1750"/>
            </a:lvl3pPr>
            <a:lvl4pPr marL="623888" indent="0">
              <a:buFontTx/>
              <a:buNone/>
              <a:defRPr sz="1750"/>
            </a:lvl4pPr>
            <a:lvl5pPr marL="804862" indent="0">
              <a:buFontTx/>
              <a:buNone/>
              <a:defRPr sz="1750"/>
            </a:lvl5pPr>
          </a:lstStyle>
          <a:p>
            <a:pPr lvl="0"/>
            <a:r>
              <a:rPr lang="en-GB" dirty="0"/>
              <a:t>Insert body copy here</a:t>
            </a:r>
          </a:p>
        </p:txBody>
      </p:sp>
      <p:sp>
        <p:nvSpPr>
          <p:cNvPr id="4" name="Slide Number">
            <a:extLst>
              <a:ext uri="{FF2B5EF4-FFF2-40B4-BE49-F238E27FC236}">
                <a16:creationId xmlns:a16="http://schemas.microsoft.com/office/drawing/2014/main" id="{777CC164-3F66-8E44-8F05-FFA3E333C33A}"/>
              </a:ext>
            </a:extLst>
          </p:cNvPr>
          <p:cNvSpPr>
            <a:spLocks noGrp="1"/>
          </p:cNvSpPr>
          <p:nvPr>
            <p:ph type="sldNum" sz="quarter" idx="24"/>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131527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and Graph / Data Visualisation">
    <p:spTree>
      <p:nvGrpSpPr>
        <p:cNvPr id="1" name=""/>
        <p:cNvGrpSpPr/>
        <p:nvPr/>
      </p:nvGrpSpPr>
      <p:grpSpPr>
        <a:xfrm>
          <a:off x="0" y="0"/>
          <a:ext cx="0" cy="0"/>
          <a:chOff x="0" y="0"/>
          <a:chExt cx="0" cy="0"/>
        </a:xfrm>
      </p:grpSpPr>
      <p:sp>
        <p:nvSpPr>
          <p:cNvPr id="4" name="Slide_Description">
            <a:extLst>
              <a:ext uri="{FF2B5EF4-FFF2-40B4-BE49-F238E27FC236}">
                <a16:creationId xmlns:a16="http://schemas.microsoft.com/office/drawing/2014/main" id="{289056FF-DE1F-724A-B702-135EF2E20C00}"/>
              </a:ext>
            </a:extLst>
          </p:cNvPr>
          <p:cNvSpPr>
            <a:spLocks noGrp="1"/>
          </p:cNvSpPr>
          <p:nvPr>
            <p:ph type="title" hasCustomPrompt="1"/>
          </p:nvPr>
        </p:nvSpPr>
        <p:spPr/>
        <p:txBody>
          <a:bodyPr/>
          <a:lstStyle/>
          <a:p>
            <a:r>
              <a:rPr lang="en-GB" dirty="0"/>
              <a:t>PowerPoint slide description here</a:t>
            </a:r>
            <a:endParaRPr lang="en-US" dirty="0"/>
          </a:p>
        </p:txBody>
      </p:sp>
      <p:sp>
        <p:nvSpPr>
          <p:cNvPr id="6" name="Title">
            <a:extLst>
              <a:ext uri="{FF2B5EF4-FFF2-40B4-BE49-F238E27FC236}">
                <a16:creationId xmlns:a16="http://schemas.microsoft.com/office/drawing/2014/main" id="{AD742024-086A-5F48-9393-FF97C14B9F3C}"/>
              </a:ext>
            </a:extLst>
          </p:cNvPr>
          <p:cNvSpPr>
            <a:spLocks noGrp="1"/>
          </p:cNvSpPr>
          <p:nvPr>
            <p:ph type="body" sz="quarter" idx="30" hasCustomPrompt="1"/>
          </p:nvPr>
        </p:nvSpPr>
        <p:spPr>
          <a:xfrm>
            <a:off x="501651" y="1185863"/>
            <a:ext cx="5468937" cy="671512"/>
          </a:xfrm>
        </p:spPr>
        <p:txBody>
          <a:bodyPr tIns="0" bIns="0">
            <a:noAutofit/>
          </a:bodyPr>
          <a:lstStyle>
            <a:lvl1pPr marL="6350" indent="0">
              <a:buFontTx/>
              <a:buNone/>
              <a:defRPr sz="3200">
                <a:latin typeface="+mj-lt"/>
              </a:defRPr>
            </a:lvl1pPr>
          </a:lstStyle>
          <a:p>
            <a:pPr lvl="0"/>
            <a:r>
              <a:rPr lang="en-GB" dirty="0"/>
              <a:t>Your title here</a:t>
            </a:r>
            <a:endParaRPr lang="en-US" dirty="0"/>
          </a:p>
        </p:txBody>
      </p:sp>
      <p:sp>
        <p:nvSpPr>
          <p:cNvPr id="7" name="Body_Copy">
            <a:extLst>
              <a:ext uri="{FF2B5EF4-FFF2-40B4-BE49-F238E27FC236}">
                <a16:creationId xmlns:a16="http://schemas.microsoft.com/office/drawing/2014/main" id="{A65568DF-0675-7847-A98F-1D87DDC4AD29}"/>
              </a:ext>
            </a:extLst>
          </p:cNvPr>
          <p:cNvSpPr>
            <a:spLocks noGrp="1"/>
          </p:cNvSpPr>
          <p:nvPr>
            <p:ph type="body" sz="quarter" idx="31" hasCustomPrompt="1"/>
          </p:nvPr>
        </p:nvSpPr>
        <p:spPr>
          <a:xfrm>
            <a:off x="501650" y="1857375"/>
            <a:ext cx="5468938" cy="4486275"/>
          </a:xfrm>
        </p:spPr>
        <p:txBody>
          <a:bodyPr tIns="0" bIns="0">
            <a:noAutofit/>
          </a:bodyPr>
          <a:lstStyle>
            <a:lvl1pPr marL="349250" indent="-342900">
              <a:buFont typeface="Wingdings" pitchFamily="2" charset="2"/>
              <a:buChar char="§"/>
              <a:defRPr/>
            </a:lvl1pPr>
          </a:lstStyle>
          <a:p>
            <a:pPr lvl="0"/>
            <a:r>
              <a:rPr lang="en-GB" dirty="0"/>
              <a:t>Insert body copy here</a:t>
            </a:r>
          </a:p>
        </p:txBody>
      </p:sp>
      <p:sp>
        <p:nvSpPr>
          <p:cNvPr id="11" name="Chart Placeholder">
            <a:extLst>
              <a:ext uri="{FF2B5EF4-FFF2-40B4-BE49-F238E27FC236}">
                <a16:creationId xmlns:a16="http://schemas.microsoft.com/office/drawing/2014/main" id="{270A0C9E-8881-0E4F-B450-BE886F2A6D14}"/>
              </a:ext>
            </a:extLst>
          </p:cNvPr>
          <p:cNvSpPr>
            <a:spLocks noGrp="1"/>
          </p:cNvSpPr>
          <p:nvPr>
            <p:ph type="chart" sz="quarter" idx="32"/>
          </p:nvPr>
        </p:nvSpPr>
        <p:spPr>
          <a:xfrm>
            <a:off x="6221413" y="890587"/>
            <a:ext cx="5716587" cy="5453063"/>
          </a:xfrm>
          <a:ln>
            <a:solidFill>
              <a:schemeClr val="tx1"/>
            </a:solidFill>
          </a:ln>
        </p:spPr>
        <p:txBody>
          <a:bodyPr/>
          <a:lstStyle>
            <a:lvl1pPr marL="6350" indent="0" algn="ctr">
              <a:buFontTx/>
              <a:buNone/>
              <a:defRPr/>
            </a:lvl1pPr>
          </a:lstStyle>
          <a:p>
            <a:endParaRPr lang="en-US" dirty="0"/>
          </a:p>
        </p:txBody>
      </p:sp>
      <p:sp>
        <p:nvSpPr>
          <p:cNvPr id="5" name="Slide Number">
            <a:extLst>
              <a:ext uri="{FF2B5EF4-FFF2-40B4-BE49-F238E27FC236}">
                <a16:creationId xmlns:a16="http://schemas.microsoft.com/office/drawing/2014/main" id="{3583B521-C4BA-644C-8D1F-FA9844268515}"/>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3316280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ph / Data Visualisation">
    <p:spTree>
      <p:nvGrpSpPr>
        <p:cNvPr id="1" name=""/>
        <p:cNvGrpSpPr/>
        <p:nvPr/>
      </p:nvGrpSpPr>
      <p:grpSpPr>
        <a:xfrm>
          <a:off x="0" y="0"/>
          <a:ext cx="0" cy="0"/>
          <a:chOff x="0" y="0"/>
          <a:chExt cx="0" cy="0"/>
        </a:xfrm>
      </p:grpSpPr>
      <p:sp>
        <p:nvSpPr>
          <p:cNvPr id="4" name="Slide_Description">
            <a:extLst>
              <a:ext uri="{FF2B5EF4-FFF2-40B4-BE49-F238E27FC236}">
                <a16:creationId xmlns:a16="http://schemas.microsoft.com/office/drawing/2014/main" id="{289056FF-DE1F-724A-B702-135EF2E20C00}"/>
              </a:ext>
            </a:extLst>
          </p:cNvPr>
          <p:cNvSpPr>
            <a:spLocks noGrp="1"/>
          </p:cNvSpPr>
          <p:nvPr>
            <p:ph type="title" hasCustomPrompt="1"/>
          </p:nvPr>
        </p:nvSpPr>
        <p:spPr/>
        <p:txBody>
          <a:bodyPr/>
          <a:lstStyle/>
          <a:p>
            <a:r>
              <a:rPr lang="en-GB" dirty="0"/>
              <a:t>PowerPoint slide description here</a:t>
            </a:r>
            <a:endParaRPr lang="en-US" dirty="0"/>
          </a:p>
        </p:txBody>
      </p:sp>
      <p:sp>
        <p:nvSpPr>
          <p:cNvPr id="11" name="Chart Placeholder">
            <a:extLst>
              <a:ext uri="{FF2B5EF4-FFF2-40B4-BE49-F238E27FC236}">
                <a16:creationId xmlns:a16="http://schemas.microsoft.com/office/drawing/2014/main" id="{270A0C9E-8881-0E4F-B450-BE886F2A6D14}"/>
              </a:ext>
            </a:extLst>
          </p:cNvPr>
          <p:cNvSpPr>
            <a:spLocks noGrp="1"/>
          </p:cNvSpPr>
          <p:nvPr>
            <p:ph type="chart" sz="quarter" idx="32"/>
          </p:nvPr>
        </p:nvSpPr>
        <p:spPr>
          <a:xfrm>
            <a:off x="254001" y="890587"/>
            <a:ext cx="11684000" cy="5453063"/>
          </a:xfrm>
          <a:ln>
            <a:solidFill>
              <a:schemeClr val="tx1"/>
            </a:solidFill>
          </a:ln>
        </p:spPr>
        <p:txBody>
          <a:bodyPr/>
          <a:lstStyle>
            <a:lvl1pPr marL="6350" indent="0" algn="ctr">
              <a:buFontTx/>
              <a:buNone/>
              <a:defRPr/>
            </a:lvl1pPr>
          </a:lstStyle>
          <a:p>
            <a:endParaRPr lang="en-US" dirty="0"/>
          </a:p>
        </p:txBody>
      </p:sp>
      <p:sp>
        <p:nvSpPr>
          <p:cNvPr id="5" name="Slide Number">
            <a:extLst>
              <a:ext uri="{FF2B5EF4-FFF2-40B4-BE49-F238E27FC236}">
                <a16:creationId xmlns:a16="http://schemas.microsoft.com/office/drawing/2014/main" id="{3583B521-C4BA-644C-8D1F-FA9844268515}"/>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1660324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_Description">
            <a:extLst>
              <a:ext uri="{FF2B5EF4-FFF2-40B4-BE49-F238E27FC236}">
                <a16:creationId xmlns:a16="http://schemas.microsoft.com/office/drawing/2014/main" id="{289056FF-DE1F-724A-B702-135EF2E20C00}"/>
              </a:ext>
            </a:extLst>
          </p:cNvPr>
          <p:cNvSpPr>
            <a:spLocks noGrp="1"/>
          </p:cNvSpPr>
          <p:nvPr>
            <p:ph type="title" hasCustomPrompt="1"/>
          </p:nvPr>
        </p:nvSpPr>
        <p:spPr/>
        <p:txBody>
          <a:bodyPr/>
          <a:lstStyle/>
          <a:p>
            <a:r>
              <a:rPr lang="en-GB" dirty="0"/>
              <a:t>PowerPoint slide description here</a:t>
            </a:r>
            <a:endParaRPr lang="en-US" dirty="0"/>
          </a:p>
        </p:txBody>
      </p:sp>
      <p:sp>
        <p:nvSpPr>
          <p:cNvPr id="5" name="Slide Number">
            <a:extLst>
              <a:ext uri="{FF2B5EF4-FFF2-40B4-BE49-F238E27FC236}">
                <a16:creationId xmlns:a16="http://schemas.microsoft.com/office/drawing/2014/main" id="{3583B521-C4BA-644C-8D1F-FA9844268515}"/>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0733767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A55F4C45-0842-0B45-BF3A-F0DB418A4E93}"/>
              </a:ext>
            </a:extLst>
          </p:cNvPr>
          <p:cNvSpPr>
            <a:spLocks noGrp="1"/>
          </p:cNvSpPr>
          <p:nvPr>
            <p:ph type="title" hasCustomPrompt="1"/>
          </p:nvPr>
        </p:nvSpPr>
        <p:spPr/>
        <p:txBody>
          <a:bodyPr/>
          <a:lstStyle/>
          <a:p>
            <a:r>
              <a:rPr lang="en-GB" dirty="0"/>
              <a:t>PowerPoint slide description here</a:t>
            </a:r>
            <a:endParaRPr lang="en-US" dirty="0"/>
          </a:p>
        </p:txBody>
      </p:sp>
      <p:sp>
        <p:nvSpPr>
          <p:cNvPr id="8" name="Picture Placeholder 1">
            <a:extLst>
              <a:ext uri="{FF2B5EF4-FFF2-40B4-BE49-F238E27FC236}">
                <a16:creationId xmlns:a16="http://schemas.microsoft.com/office/drawing/2014/main" id="{7FC0B320-1A2E-5845-9E3E-8464C061462B}"/>
              </a:ext>
            </a:extLst>
          </p:cNvPr>
          <p:cNvSpPr>
            <a:spLocks noGrp="1"/>
          </p:cNvSpPr>
          <p:nvPr>
            <p:ph type="pic" sz="quarter" idx="22"/>
          </p:nvPr>
        </p:nvSpPr>
        <p:spPr>
          <a:xfrm>
            <a:off x="0" y="890587"/>
            <a:ext cx="12192000" cy="5713413"/>
          </a:xfrm>
          <a:solidFill>
            <a:schemeClr val="bg1"/>
          </a:solidFill>
        </p:spPr>
        <p:txBody>
          <a:bodyPr/>
          <a:lstStyle>
            <a:lvl1pPr marL="6350" indent="0" algn="ctr">
              <a:buNone/>
              <a:defRPr/>
            </a:lvl1pPr>
          </a:lstStyle>
          <a:p>
            <a:endParaRPr lang="en-US" dirty="0"/>
          </a:p>
        </p:txBody>
      </p:sp>
      <p:sp>
        <p:nvSpPr>
          <p:cNvPr id="9" name="Image_Caption 1">
            <a:extLst>
              <a:ext uri="{FF2B5EF4-FFF2-40B4-BE49-F238E27FC236}">
                <a16:creationId xmlns:a16="http://schemas.microsoft.com/office/drawing/2014/main" id="{77A15BBC-0BFB-9547-B1AA-FD422C4D614C}"/>
              </a:ext>
              <a:ext uri="{C183D7F6-B498-43B3-948B-1728B52AA6E4}">
                <adec:decorative xmlns:adec="http://schemas.microsoft.com/office/drawing/2017/decorative" val="1"/>
              </a:ext>
            </a:extLst>
          </p:cNvPr>
          <p:cNvSpPr>
            <a:spLocks noGrp="1"/>
          </p:cNvSpPr>
          <p:nvPr>
            <p:ph type="body" sz="quarter" idx="23" hasCustomPrompt="1"/>
          </p:nvPr>
        </p:nvSpPr>
        <p:spPr>
          <a:xfrm>
            <a:off x="9326879" y="6145855"/>
            <a:ext cx="2865121" cy="324178"/>
          </a:xfrm>
          <a:solidFill>
            <a:schemeClr val="bg1"/>
          </a:solidFill>
        </p:spPr>
        <p:txBody>
          <a:bodyPr wrap="square" lIns="72000" tIns="36000" rIns="251999" bIns="72000" anchor="b" anchorCtr="0">
            <a:spAutoFit/>
          </a:bodyPr>
          <a:lstStyle>
            <a:lvl1pPr marL="6350" marR="0" indent="0" algn="r" defTabSz="914400" rtl="0" eaLnBrk="1" fontAlgn="auto" latinLnBrk="0" hangingPunct="1">
              <a:lnSpc>
                <a:spcPct val="130000"/>
              </a:lnSpc>
              <a:spcBef>
                <a:spcPts val="0"/>
              </a:spcBef>
              <a:spcAft>
                <a:spcPts val="0"/>
              </a:spcAft>
              <a:buClrTx/>
              <a:buSzPct val="100000"/>
              <a:buFont typeface="Wingdings" pitchFamily="2" charset="2"/>
              <a:buNone/>
              <a:tabLst/>
              <a:defRPr sz="1200" b="0"/>
            </a:lvl1pPr>
          </a:lstStyle>
          <a:p>
            <a:pPr lvl="0"/>
            <a:r>
              <a:rPr lang="en-GB" dirty="0"/>
              <a:t>Insert image caption here</a:t>
            </a:r>
          </a:p>
        </p:txBody>
      </p:sp>
      <p:sp>
        <p:nvSpPr>
          <p:cNvPr id="11" name="Slide Number">
            <a:extLst>
              <a:ext uri="{FF2B5EF4-FFF2-40B4-BE49-F238E27FC236}">
                <a16:creationId xmlns:a16="http://schemas.microsoft.com/office/drawing/2014/main" id="{2B048D4B-0957-8543-950A-61FA61F907EA}"/>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8384998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Video">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A55F4C45-0842-0B45-BF3A-F0DB418A4E93}"/>
              </a:ext>
            </a:extLst>
          </p:cNvPr>
          <p:cNvSpPr>
            <a:spLocks noGrp="1"/>
          </p:cNvSpPr>
          <p:nvPr>
            <p:ph type="title" hasCustomPrompt="1"/>
          </p:nvPr>
        </p:nvSpPr>
        <p:spPr/>
        <p:txBody>
          <a:bodyPr/>
          <a:lstStyle/>
          <a:p>
            <a:r>
              <a:rPr lang="en-GB" dirty="0"/>
              <a:t>PowerPoint slide description here</a:t>
            </a:r>
            <a:endParaRPr lang="en-US" dirty="0"/>
          </a:p>
        </p:txBody>
      </p:sp>
      <p:sp>
        <p:nvSpPr>
          <p:cNvPr id="4" name="Video Placeholder 1">
            <a:extLst>
              <a:ext uri="{FF2B5EF4-FFF2-40B4-BE49-F238E27FC236}">
                <a16:creationId xmlns:a16="http://schemas.microsoft.com/office/drawing/2014/main" id="{638D1704-B2CA-5C47-B959-28C1FC6055CF}"/>
              </a:ext>
            </a:extLst>
          </p:cNvPr>
          <p:cNvSpPr>
            <a:spLocks noGrp="1"/>
          </p:cNvSpPr>
          <p:nvPr>
            <p:ph type="media" sz="quarter" idx="29"/>
          </p:nvPr>
        </p:nvSpPr>
        <p:spPr>
          <a:xfrm>
            <a:off x="0" y="890588"/>
            <a:ext cx="12192000" cy="5713412"/>
          </a:xfrm>
        </p:spPr>
        <p:txBody>
          <a:bodyPr/>
          <a:lstStyle>
            <a:lvl1pPr marL="6350" indent="0" algn="ctr">
              <a:buFontTx/>
              <a:buNone/>
              <a:defRPr/>
            </a:lvl1pPr>
          </a:lstStyle>
          <a:p>
            <a:endParaRPr lang="en-US" dirty="0"/>
          </a:p>
        </p:txBody>
      </p:sp>
      <p:sp>
        <p:nvSpPr>
          <p:cNvPr id="9" name="Video_Caption 1">
            <a:extLst>
              <a:ext uri="{FF2B5EF4-FFF2-40B4-BE49-F238E27FC236}">
                <a16:creationId xmlns:a16="http://schemas.microsoft.com/office/drawing/2014/main" id="{77A15BBC-0BFB-9547-B1AA-FD422C4D614C}"/>
              </a:ext>
              <a:ext uri="{C183D7F6-B498-43B3-948B-1728B52AA6E4}">
                <adec:decorative xmlns:adec="http://schemas.microsoft.com/office/drawing/2017/decorative" val="1"/>
              </a:ext>
            </a:extLst>
          </p:cNvPr>
          <p:cNvSpPr>
            <a:spLocks noGrp="1"/>
          </p:cNvSpPr>
          <p:nvPr>
            <p:ph type="body" sz="quarter" idx="23" hasCustomPrompt="1"/>
          </p:nvPr>
        </p:nvSpPr>
        <p:spPr>
          <a:xfrm>
            <a:off x="9326879" y="6145855"/>
            <a:ext cx="2865121" cy="324178"/>
          </a:xfrm>
          <a:solidFill>
            <a:schemeClr val="bg1"/>
          </a:solidFill>
        </p:spPr>
        <p:txBody>
          <a:bodyPr wrap="square" lIns="72000" tIns="36000" rIns="251999" bIns="72000" anchor="b" anchorCtr="0">
            <a:spAutoFit/>
          </a:bodyPr>
          <a:lstStyle>
            <a:lvl1pPr marL="6350" marR="0" indent="0" algn="r" defTabSz="914400" rtl="0" eaLnBrk="1" fontAlgn="auto" latinLnBrk="0" hangingPunct="1">
              <a:lnSpc>
                <a:spcPct val="130000"/>
              </a:lnSpc>
              <a:spcBef>
                <a:spcPts val="0"/>
              </a:spcBef>
              <a:spcAft>
                <a:spcPts val="0"/>
              </a:spcAft>
              <a:buClrTx/>
              <a:buSzPct val="100000"/>
              <a:buFont typeface="Wingdings" pitchFamily="2" charset="2"/>
              <a:buNone/>
              <a:tabLst/>
              <a:defRPr sz="1200" b="0"/>
            </a:lvl1pPr>
          </a:lstStyle>
          <a:p>
            <a:pPr lvl="0"/>
            <a:r>
              <a:rPr lang="en-GB" dirty="0"/>
              <a:t>Insert image caption here</a:t>
            </a:r>
          </a:p>
        </p:txBody>
      </p:sp>
      <p:sp>
        <p:nvSpPr>
          <p:cNvPr id="11" name="Slide Number">
            <a:extLst>
              <a:ext uri="{FF2B5EF4-FFF2-40B4-BE49-F238E27FC236}">
                <a16:creationId xmlns:a16="http://schemas.microsoft.com/office/drawing/2014/main" id="{2B048D4B-0957-8543-950A-61FA61F907EA}"/>
              </a:ext>
            </a:extLst>
          </p:cNvPr>
          <p:cNvSpPr>
            <a:spLocks noGrp="1"/>
          </p:cNvSpPr>
          <p:nvPr>
            <p:ph type="sldNum" sz="quarter" idx="28"/>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1835916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Comparision">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597CB458-ECAA-F543-B762-CE0492775E89}"/>
              </a:ext>
            </a:extLst>
          </p:cNvPr>
          <p:cNvSpPr>
            <a:spLocks noGrp="1"/>
          </p:cNvSpPr>
          <p:nvPr>
            <p:ph type="title" hasCustomPrompt="1"/>
          </p:nvPr>
        </p:nvSpPr>
        <p:spPr/>
        <p:txBody>
          <a:bodyPr/>
          <a:lstStyle/>
          <a:p>
            <a:r>
              <a:rPr lang="en-GB" dirty="0"/>
              <a:t>PowerPoint slide description here</a:t>
            </a:r>
            <a:endParaRPr lang="en-US" dirty="0"/>
          </a:p>
        </p:txBody>
      </p:sp>
      <p:sp>
        <p:nvSpPr>
          <p:cNvPr id="8" name="Title">
            <a:extLst>
              <a:ext uri="{FF2B5EF4-FFF2-40B4-BE49-F238E27FC236}">
                <a16:creationId xmlns:a16="http://schemas.microsoft.com/office/drawing/2014/main" id="{040512F9-FB20-344E-BC56-8DDE6C17721A}"/>
              </a:ext>
            </a:extLst>
          </p:cNvPr>
          <p:cNvSpPr>
            <a:spLocks noGrp="1"/>
          </p:cNvSpPr>
          <p:nvPr>
            <p:ph type="body" sz="quarter" idx="38" hasCustomPrompt="1"/>
          </p:nvPr>
        </p:nvSpPr>
        <p:spPr>
          <a:xfrm>
            <a:off x="501648" y="1306094"/>
            <a:ext cx="11436350" cy="736600"/>
          </a:xfrm>
        </p:spPr>
        <p:txBody>
          <a:bodyPr tIns="0" bIns="0">
            <a:noAutofit/>
          </a:bodyPr>
          <a:lstStyle>
            <a:lvl1pPr marL="6350" indent="0">
              <a:buNone/>
              <a:defRPr sz="3200">
                <a:latin typeface="+mj-lt"/>
              </a:defRPr>
            </a:lvl1pPr>
          </a:lstStyle>
          <a:p>
            <a:pPr lvl="0"/>
            <a:r>
              <a:rPr lang="en-GB" dirty="0"/>
              <a:t>Your title here</a:t>
            </a:r>
            <a:endParaRPr lang="en-US" dirty="0"/>
          </a:p>
        </p:txBody>
      </p:sp>
      <p:sp>
        <p:nvSpPr>
          <p:cNvPr id="10" name="Subtitle">
            <a:extLst>
              <a:ext uri="{FF2B5EF4-FFF2-40B4-BE49-F238E27FC236}">
                <a16:creationId xmlns:a16="http://schemas.microsoft.com/office/drawing/2014/main" id="{3A0A8366-F419-7E4A-8F7C-C6F8447A8956}"/>
              </a:ext>
            </a:extLst>
          </p:cNvPr>
          <p:cNvSpPr>
            <a:spLocks noGrp="1"/>
          </p:cNvSpPr>
          <p:nvPr>
            <p:ph type="body" sz="quarter" idx="39" hasCustomPrompt="1"/>
          </p:nvPr>
        </p:nvSpPr>
        <p:spPr>
          <a:xfrm>
            <a:off x="501648" y="2042694"/>
            <a:ext cx="11436350" cy="403225"/>
          </a:xfrm>
        </p:spPr>
        <p:txBody>
          <a:bodyPr tIns="0" bIns="0">
            <a:noAutofit/>
          </a:bodyPr>
          <a:lstStyle>
            <a:lvl1pPr marL="6350" indent="0">
              <a:buNone/>
              <a:defRPr>
                <a:latin typeface="+mj-lt"/>
              </a:defRPr>
            </a:lvl1pPr>
          </a:lstStyle>
          <a:p>
            <a:r>
              <a:rPr lang="en-GB" dirty="0"/>
              <a:t>Your subtitle here</a:t>
            </a:r>
            <a:endParaRPr lang="en-US" dirty="0"/>
          </a:p>
        </p:txBody>
      </p:sp>
      <p:sp>
        <p:nvSpPr>
          <p:cNvPr id="19" name="Picture Placeholder 1">
            <a:extLst>
              <a:ext uri="{FF2B5EF4-FFF2-40B4-BE49-F238E27FC236}">
                <a16:creationId xmlns:a16="http://schemas.microsoft.com/office/drawing/2014/main" id="{4F48015D-A6A6-BD4D-AB39-19CCFCB8B881}"/>
              </a:ext>
            </a:extLst>
          </p:cNvPr>
          <p:cNvSpPr>
            <a:spLocks noGrp="1"/>
          </p:cNvSpPr>
          <p:nvPr>
            <p:ph type="pic" sz="quarter" idx="29"/>
          </p:nvPr>
        </p:nvSpPr>
        <p:spPr>
          <a:xfrm>
            <a:off x="0" y="2814220"/>
            <a:ext cx="6062400" cy="3789779"/>
          </a:xfrm>
        </p:spPr>
        <p:txBody>
          <a:bodyPr/>
          <a:lstStyle>
            <a:lvl1pPr marL="6350" indent="0" algn="ctr">
              <a:buNone/>
              <a:defRPr/>
            </a:lvl1pPr>
          </a:lstStyle>
          <a:p>
            <a:endParaRPr lang="en-US" dirty="0"/>
          </a:p>
        </p:txBody>
      </p:sp>
      <p:sp>
        <p:nvSpPr>
          <p:cNvPr id="23" name="Image_Caption 1">
            <a:extLst>
              <a:ext uri="{FF2B5EF4-FFF2-40B4-BE49-F238E27FC236}">
                <a16:creationId xmlns:a16="http://schemas.microsoft.com/office/drawing/2014/main" id="{928181AC-A9B4-0F4A-B806-85756E8DF344}"/>
              </a:ext>
            </a:extLst>
          </p:cNvPr>
          <p:cNvSpPr>
            <a:spLocks noGrp="1"/>
          </p:cNvSpPr>
          <p:nvPr>
            <p:ph type="body" sz="quarter" idx="40" hasCustomPrompt="1"/>
          </p:nvPr>
        </p:nvSpPr>
        <p:spPr>
          <a:xfrm>
            <a:off x="3196961"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21" name="Picture Placeholder 2">
            <a:extLst>
              <a:ext uri="{FF2B5EF4-FFF2-40B4-BE49-F238E27FC236}">
                <a16:creationId xmlns:a16="http://schemas.microsoft.com/office/drawing/2014/main" id="{CABAA707-1D0F-904D-A6EF-485EE257C126}"/>
              </a:ext>
            </a:extLst>
          </p:cNvPr>
          <p:cNvSpPr>
            <a:spLocks noGrp="1"/>
          </p:cNvSpPr>
          <p:nvPr>
            <p:ph type="pic" sz="quarter" idx="36"/>
          </p:nvPr>
        </p:nvSpPr>
        <p:spPr>
          <a:xfrm>
            <a:off x="6129602" y="2814220"/>
            <a:ext cx="6062400" cy="3789779"/>
          </a:xfrm>
        </p:spPr>
        <p:txBody>
          <a:bodyPr/>
          <a:lstStyle>
            <a:lvl1pPr marL="6350" indent="0" algn="ctr">
              <a:buNone/>
              <a:defRPr/>
            </a:lvl1pPr>
          </a:lstStyle>
          <a:p>
            <a:endParaRPr lang="en-US" dirty="0"/>
          </a:p>
        </p:txBody>
      </p:sp>
      <p:sp>
        <p:nvSpPr>
          <p:cNvPr id="27" name="Image_Caption 2">
            <a:extLst>
              <a:ext uri="{FF2B5EF4-FFF2-40B4-BE49-F238E27FC236}">
                <a16:creationId xmlns:a16="http://schemas.microsoft.com/office/drawing/2014/main" id="{AEE3084D-262B-D444-BB09-122F86A0D545}"/>
              </a:ext>
            </a:extLst>
          </p:cNvPr>
          <p:cNvSpPr>
            <a:spLocks noGrp="1"/>
          </p:cNvSpPr>
          <p:nvPr>
            <p:ph type="body" sz="quarter" idx="41" hasCustomPrompt="1"/>
          </p:nvPr>
        </p:nvSpPr>
        <p:spPr>
          <a:xfrm>
            <a:off x="9326563"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4" name="Slide Number Placeholder">
            <a:extLst>
              <a:ext uri="{FF2B5EF4-FFF2-40B4-BE49-F238E27FC236}">
                <a16:creationId xmlns:a16="http://schemas.microsoft.com/office/drawing/2014/main" id="{C9180CA7-D6AD-3B4F-9CC8-C9E5358B72E1}"/>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545419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Images with Description">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BA1041B3-EEDD-B747-8B78-82F6A16D7E2D}"/>
              </a:ext>
            </a:extLst>
          </p:cNvPr>
          <p:cNvSpPr>
            <a:spLocks noGrp="1"/>
          </p:cNvSpPr>
          <p:nvPr>
            <p:ph type="title" hasCustomPrompt="1"/>
          </p:nvPr>
        </p:nvSpPr>
        <p:spPr/>
        <p:txBody>
          <a:bodyPr/>
          <a:lstStyle/>
          <a:p>
            <a:r>
              <a:rPr lang="en-GB" dirty="0"/>
              <a:t>PowerPoint slide description here</a:t>
            </a:r>
            <a:endParaRPr lang="en-US" dirty="0"/>
          </a:p>
        </p:txBody>
      </p:sp>
      <p:sp>
        <p:nvSpPr>
          <p:cNvPr id="5" name="Body_Copy">
            <a:extLst>
              <a:ext uri="{FF2B5EF4-FFF2-40B4-BE49-F238E27FC236}">
                <a16:creationId xmlns:a16="http://schemas.microsoft.com/office/drawing/2014/main" id="{15E97B45-0FBC-0444-A384-1396982CD50B}"/>
              </a:ext>
            </a:extLst>
          </p:cNvPr>
          <p:cNvSpPr>
            <a:spLocks noGrp="1"/>
          </p:cNvSpPr>
          <p:nvPr>
            <p:ph type="body" sz="quarter" idx="34" hasCustomPrompt="1"/>
          </p:nvPr>
        </p:nvSpPr>
        <p:spPr>
          <a:xfrm>
            <a:off x="6131563" y="890588"/>
            <a:ext cx="5808662" cy="3787775"/>
          </a:xfrm>
        </p:spPr>
        <p:txBody>
          <a:bodyPr lIns="144000" tIns="144000" rIns="144000" bIns="144000">
            <a:noAutofit/>
          </a:bodyPr>
          <a:lstStyle>
            <a:lvl1pPr marL="6350" indent="0">
              <a:buFontTx/>
              <a:buNone/>
              <a:defRPr sz="1800"/>
            </a:lvl1pPr>
          </a:lstStyle>
          <a:p>
            <a:pPr lvl="0"/>
            <a:r>
              <a:rPr lang="en-GB" dirty="0"/>
              <a:t>Insert body copy here</a:t>
            </a:r>
          </a:p>
        </p:txBody>
      </p:sp>
      <p:sp>
        <p:nvSpPr>
          <p:cNvPr id="13" name="Picture Placeholder 1">
            <a:extLst>
              <a:ext uri="{FF2B5EF4-FFF2-40B4-BE49-F238E27FC236}">
                <a16:creationId xmlns:a16="http://schemas.microsoft.com/office/drawing/2014/main" id="{B83ED82E-83A9-AA46-81D7-F11440BFE3F4}"/>
              </a:ext>
            </a:extLst>
          </p:cNvPr>
          <p:cNvSpPr>
            <a:spLocks noGrp="1"/>
          </p:cNvSpPr>
          <p:nvPr>
            <p:ph type="pic" sz="quarter" idx="29"/>
          </p:nvPr>
        </p:nvSpPr>
        <p:spPr>
          <a:xfrm>
            <a:off x="0" y="890588"/>
            <a:ext cx="6062400" cy="5713412"/>
          </a:xfrm>
        </p:spPr>
        <p:txBody>
          <a:bodyPr/>
          <a:lstStyle>
            <a:lvl1pPr marL="6350" indent="0" algn="ctr">
              <a:buNone/>
              <a:defRPr/>
            </a:lvl1pPr>
          </a:lstStyle>
          <a:p>
            <a:endParaRPr lang="en-US" dirty="0"/>
          </a:p>
        </p:txBody>
      </p:sp>
      <p:sp>
        <p:nvSpPr>
          <p:cNvPr id="12" name="Image_Caption 1">
            <a:extLst>
              <a:ext uri="{FF2B5EF4-FFF2-40B4-BE49-F238E27FC236}">
                <a16:creationId xmlns:a16="http://schemas.microsoft.com/office/drawing/2014/main" id="{AF323BD3-548A-354D-ADA9-DA0462ADCE6F}"/>
              </a:ext>
            </a:extLst>
          </p:cNvPr>
          <p:cNvSpPr>
            <a:spLocks noGrp="1"/>
          </p:cNvSpPr>
          <p:nvPr>
            <p:ph type="body" sz="quarter" idx="40" hasCustomPrompt="1"/>
          </p:nvPr>
        </p:nvSpPr>
        <p:spPr>
          <a:xfrm>
            <a:off x="3196961"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15" name="Picture Placeholder 2">
            <a:extLst>
              <a:ext uri="{FF2B5EF4-FFF2-40B4-BE49-F238E27FC236}">
                <a16:creationId xmlns:a16="http://schemas.microsoft.com/office/drawing/2014/main" id="{7A681C19-525C-EB46-8C22-C426D373D10E}"/>
              </a:ext>
            </a:extLst>
          </p:cNvPr>
          <p:cNvSpPr>
            <a:spLocks noGrp="1"/>
          </p:cNvSpPr>
          <p:nvPr>
            <p:ph type="pic" sz="quarter" idx="31"/>
          </p:nvPr>
        </p:nvSpPr>
        <p:spPr>
          <a:xfrm>
            <a:off x="6129600" y="4746400"/>
            <a:ext cx="6062400" cy="1857600"/>
          </a:xfrm>
        </p:spPr>
        <p:txBody>
          <a:bodyPr/>
          <a:lstStyle>
            <a:lvl1pPr marL="6350" indent="0" algn="ctr">
              <a:buNone/>
              <a:defRPr/>
            </a:lvl1pPr>
          </a:lstStyle>
          <a:p>
            <a:endParaRPr lang="en-US" dirty="0"/>
          </a:p>
        </p:txBody>
      </p:sp>
      <p:sp>
        <p:nvSpPr>
          <p:cNvPr id="17" name="Image_Caption 2">
            <a:extLst>
              <a:ext uri="{FF2B5EF4-FFF2-40B4-BE49-F238E27FC236}">
                <a16:creationId xmlns:a16="http://schemas.microsoft.com/office/drawing/2014/main" id="{41C24D1E-9E96-1844-B2A6-13CA1411EAFA}"/>
              </a:ext>
            </a:extLst>
          </p:cNvPr>
          <p:cNvSpPr>
            <a:spLocks noGrp="1"/>
          </p:cNvSpPr>
          <p:nvPr>
            <p:ph type="body" sz="quarter" idx="41" hasCustomPrompt="1"/>
          </p:nvPr>
        </p:nvSpPr>
        <p:spPr>
          <a:xfrm>
            <a:off x="9326563"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2" name="Slide Number Placeholder">
            <a:extLst>
              <a:ext uri="{FF2B5EF4-FFF2-40B4-BE49-F238E27FC236}">
                <a16:creationId xmlns:a16="http://schemas.microsoft.com/office/drawing/2014/main" id="{620E779E-F211-6F4F-9C07-294FF6CECD7B}"/>
              </a:ext>
            </a:extLst>
          </p:cNvPr>
          <p:cNvSpPr>
            <a:spLocks noGrp="1"/>
          </p:cNvSpPr>
          <p:nvPr>
            <p:ph type="sldNum" sz="quarter" idx="33"/>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280338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17" name="Title">
            <a:extLst>
              <a:ext uri="{FF2B5EF4-FFF2-40B4-BE49-F238E27FC236}">
                <a16:creationId xmlns:a16="http://schemas.microsoft.com/office/drawing/2014/main" id="{E3CE5658-B912-D047-8F77-FBECD2D6E386}"/>
              </a:ext>
            </a:extLst>
          </p:cNvPr>
          <p:cNvSpPr>
            <a:spLocks noGrp="1"/>
          </p:cNvSpPr>
          <p:nvPr>
            <p:ph type="title" hasCustomPrompt="1"/>
          </p:nvPr>
        </p:nvSpPr>
        <p:spPr>
          <a:xfrm>
            <a:off x="1444625" y="1413843"/>
            <a:ext cx="10493375" cy="1491139"/>
          </a:xfrm>
        </p:spPr>
        <p:txBody>
          <a:bodyPr anchor="b" anchorCtr="0">
            <a:noAutofit/>
          </a:bodyPr>
          <a:lstStyle>
            <a:lvl1pPr algn="l">
              <a:defRPr sz="4800">
                <a:solidFill>
                  <a:schemeClr val="bg1"/>
                </a:solidFill>
                <a:latin typeface="+mj-lt"/>
              </a:defRPr>
            </a:lvl1pPr>
          </a:lstStyle>
          <a:p>
            <a:r>
              <a:rPr lang="en-GB" dirty="0"/>
              <a:t>Your title here</a:t>
            </a:r>
            <a:endParaRPr lang="en-US" dirty="0"/>
          </a:p>
        </p:txBody>
      </p:sp>
      <p:sp>
        <p:nvSpPr>
          <p:cNvPr id="3" name="Subtitle">
            <a:extLst>
              <a:ext uri="{FF2B5EF4-FFF2-40B4-BE49-F238E27FC236}">
                <a16:creationId xmlns:a16="http://schemas.microsoft.com/office/drawing/2014/main" id="{88E2A088-8E6F-9E4E-909F-F8752CF4E76E}"/>
              </a:ext>
            </a:extLst>
          </p:cNvPr>
          <p:cNvSpPr>
            <a:spLocks noGrp="1"/>
          </p:cNvSpPr>
          <p:nvPr>
            <p:ph type="subTitle" idx="1" hasCustomPrompt="1"/>
          </p:nvPr>
        </p:nvSpPr>
        <p:spPr>
          <a:xfrm>
            <a:off x="1444625" y="3108182"/>
            <a:ext cx="10493375" cy="1048035"/>
          </a:xfrm>
        </p:spPr>
        <p:txBody>
          <a:bodyPr>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sp>
        <p:nvSpPr>
          <p:cNvPr id="40" name="Details">
            <a:extLst>
              <a:ext uri="{FF2B5EF4-FFF2-40B4-BE49-F238E27FC236}">
                <a16:creationId xmlns:a16="http://schemas.microsoft.com/office/drawing/2014/main" id="{A70545EA-0D96-7E46-B0EC-5AFDB41CAA2E}"/>
              </a:ext>
              <a:ext uri="{C183D7F6-B498-43B3-948B-1728B52AA6E4}">
                <adec:decorative xmlns:adec="http://schemas.microsoft.com/office/drawing/2017/decorative" val="1"/>
              </a:ext>
            </a:extLst>
          </p:cNvPr>
          <p:cNvSpPr>
            <a:spLocks noGrp="1"/>
          </p:cNvSpPr>
          <p:nvPr>
            <p:ph type="body" sz="quarter" idx="13" hasCustomPrompt="1"/>
          </p:nvPr>
        </p:nvSpPr>
        <p:spPr>
          <a:xfrm>
            <a:off x="1290003" y="4854795"/>
            <a:ext cx="3630060" cy="1449463"/>
          </a:xfrm>
          <a:ln w="76200">
            <a:solidFill>
              <a:schemeClr val="bg1"/>
            </a:solidFill>
            <a:miter lim="800000"/>
          </a:ln>
        </p:spPr>
        <p:txBody>
          <a:bodyPr wrap="none" lIns="144000" tIns="144000" rIns="144000" bIns="144000">
            <a:spAutoFit/>
          </a:bodyPr>
          <a:lstStyle>
            <a:lvl1pPr marL="9525" indent="0">
              <a:buNone/>
              <a:tabLst/>
              <a:defRPr sz="2000">
                <a:solidFill>
                  <a:schemeClr val="bg1"/>
                </a:solidFill>
              </a:defRPr>
            </a:lvl1pPr>
            <a:lvl2pPr marL="9525" indent="0">
              <a:buFontTx/>
              <a:buNone/>
              <a:tabLst/>
              <a:defRPr sz="2000">
                <a:solidFill>
                  <a:schemeClr val="bg1"/>
                </a:solidFill>
              </a:defRPr>
            </a:lvl2pPr>
            <a:lvl3pPr marL="9525" indent="0">
              <a:buFontTx/>
              <a:buNone/>
              <a:tabLst/>
              <a:defRPr sz="2000">
                <a:solidFill>
                  <a:schemeClr val="bg1"/>
                </a:solidFill>
              </a:defRPr>
            </a:lvl3pPr>
            <a:lvl4pPr marL="9525" indent="0">
              <a:buFontTx/>
              <a:buNone/>
              <a:tabLst/>
              <a:defRPr>
                <a:solidFill>
                  <a:schemeClr val="bg1"/>
                </a:solidFill>
              </a:defRPr>
            </a:lvl4pPr>
            <a:lvl5pPr marL="9525" indent="0">
              <a:buFontTx/>
              <a:buNone/>
              <a:tabLst/>
              <a:defRPr>
                <a:solidFill>
                  <a:schemeClr val="bg1"/>
                </a:solidFill>
              </a:defRPr>
            </a:lvl5pPr>
          </a:lstStyle>
          <a:p>
            <a:pPr lvl="0"/>
            <a:r>
              <a:rPr lang="en-GB" dirty="0"/>
              <a:t>Your name here</a:t>
            </a:r>
          </a:p>
          <a:p>
            <a:pPr lvl="1"/>
            <a:r>
              <a:rPr lang="en-GB" dirty="0"/>
              <a:t>Department / Faculty name</a:t>
            </a:r>
          </a:p>
          <a:p>
            <a:pPr lvl="2"/>
            <a:r>
              <a:rPr lang="en-GB" dirty="0"/>
              <a:t>Wednesday 20 January 2021</a:t>
            </a:r>
          </a:p>
        </p:txBody>
      </p:sp>
    </p:spTree>
    <p:extLst>
      <p:ext uri="{BB962C8B-B14F-4D97-AF65-F5344CB8AC3E}">
        <p14:creationId xmlns:p14="http://schemas.microsoft.com/office/powerpoint/2010/main" val="2978079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Images">
    <p:bg>
      <p:bgPr>
        <a:solidFill>
          <a:schemeClr val="bg1"/>
        </a:solidFill>
        <a:effectLst/>
      </p:bgPr>
    </p:bg>
    <p:spTree>
      <p:nvGrpSpPr>
        <p:cNvPr id="1" name=""/>
        <p:cNvGrpSpPr/>
        <p:nvPr/>
      </p:nvGrpSpPr>
      <p:grpSpPr>
        <a:xfrm>
          <a:off x="0" y="0"/>
          <a:ext cx="0" cy="0"/>
          <a:chOff x="0" y="0"/>
          <a:chExt cx="0" cy="0"/>
        </a:xfrm>
      </p:grpSpPr>
      <p:sp>
        <p:nvSpPr>
          <p:cNvPr id="3" name="SLide_Description">
            <a:extLst>
              <a:ext uri="{FF2B5EF4-FFF2-40B4-BE49-F238E27FC236}">
                <a16:creationId xmlns:a16="http://schemas.microsoft.com/office/drawing/2014/main" id="{701839F2-0501-2042-AA1A-339190F1FA20}"/>
              </a:ext>
            </a:extLst>
          </p:cNvPr>
          <p:cNvSpPr>
            <a:spLocks noGrp="1"/>
          </p:cNvSpPr>
          <p:nvPr>
            <p:ph type="title" hasCustomPrompt="1"/>
          </p:nvPr>
        </p:nvSpPr>
        <p:spPr/>
        <p:txBody>
          <a:bodyPr/>
          <a:lstStyle/>
          <a:p>
            <a:r>
              <a:rPr lang="en-GB" dirty="0"/>
              <a:t>PowerPoint slide description here</a:t>
            </a:r>
            <a:endParaRPr lang="en-US" dirty="0"/>
          </a:p>
        </p:txBody>
      </p:sp>
      <p:sp>
        <p:nvSpPr>
          <p:cNvPr id="14" name="Picture Placeholder 1">
            <a:extLst>
              <a:ext uri="{FF2B5EF4-FFF2-40B4-BE49-F238E27FC236}">
                <a16:creationId xmlns:a16="http://schemas.microsoft.com/office/drawing/2014/main" id="{B0246F9D-BBB4-F845-903B-9BCB6A3799FA}"/>
              </a:ext>
            </a:extLst>
          </p:cNvPr>
          <p:cNvSpPr>
            <a:spLocks noGrp="1"/>
          </p:cNvSpPr>
          <p:nvPr>
            <p:ph type="pic" sz="quarter" idx="29"/>
          </p:nvPr>
        </p:nvSpPr>
        <p:spPr>
          <a:xfrm>
            <a:off x="0" y="890587"/>
            <a:ext cx="6062400" cy="2822400"/>
          </a:xfrm>
        </p:spPr>
        <p:txBody>
          <a:bodyPr/>
          <a:lstStyle>
            <a:lvl1pPr marL="6350" indent="0" algn="ctr">
              <a:buNone/>
              <a:defRPr/>
            </a:lvl1pPr>
          </a:lstStyle>
          <a:p>
            <a:endParaRPr lang="en-US" dirty="0"/>
          </a:p>
        </p:txBody>
      </p:sp>
      <p:sp>
        <p:nvSpPr>
          <p:cNvPr id="15" name="Image_Caption 1">
            <a:extLst>
              <a:ext uri="{FF2B5EF4-FFF2-40B4-BE49-F238E27FC236}">
                <a16:creationId xmlns:a16="http://schemas.microsoft.com/office/drawing/2014/main" id="{CB251433-45EA-0548-85FC-44C898DE7847}"/>
              </a:ext>
            </a:extLst>
          </p:cNvPr>
          <p:cNvSpPr>
            <a:spLocks noGrp="1"/>
          </p:cNvSpPr>
          <p:nvPr>
            <p:ph type="body" sz="quarter" idx="40" hasCustomPrompt="1"/>
          </p:nvPr>
        </p:nvSpPr>
        <p:spPr>
          <a:xfrm>
            <a:off x="3196961" y="3243184"/>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16" name="Picture Placeholder 2">
            <a:extLst>
              <a:ext uri="{FF2B5EF4-FFF2-40B4-BE49-F238E27FC236}">
                <a16:creationId xmlns:a16="http://schemas.microsoft.com/office/drawing/2014/main" id="{CEBC5486-0CC4-8447-8762-C88A95428B24}"/>
              </a:ext>
            </a:extLst>
          </p:cNvPr>
          <p:cNvSpPr>
            <a:spLocks noGrp="1"/>
          </p:cNvSpPr>
          <p:nvPr>
            <p:ph type="pic" sz="quarter" idx="36"/>
          </p:nvPr>
        </p:nvSpPr>
        <p:spPr>
          <a:xfrm>
            <a:off x="6129602" y="890587"/>
            <a:ext cx="6062400" cy="2822400"/>
          </a:xfrm>
        </p:spPr>
        <p:txBody>
          <a:bodyPr/>
          <a:lstStyle>
            <a:lvl1pPr marL="6350" indent="0" algn="ctr">
              <a:buNone/>
              <a:defRPr/>
            </a:lvl1pPr>
          </a:lstStyle>
          <a:p>
            <a:endParaRPr lang="en-US" dirty="0"/>
          </a:p>
        </p:txBody>
      </p:sp>
      <p:sp>
        <p:nvSpPr>
          <p:cNvPr id="23" name="Image_Caption 2">
            <a:extLst>
              <a:ext uri="{FF2B5EF4-FFF2-40B4-BE49-F238E27FC236}">
                <a16:creationId xmlns:a16="http://schemas.microsoft.com/office/drawing/2014/main" id="{E6A7B5DF-8207-3443-B760-8C2272B9CE01}"/>
              </a:ext>
            </a:extLst>
          </p:cNvPr>
          <p:cNvSpPr>
            <a:spLocks noGrp="1"/>
          </p:cNvSpPr>
          <p:nvPr>
            <p:ph type="body" sz="quarter" idx="41" hasCustomPrompt="1"/>
          </p:nvPr>
        </p:nvSpPr>
        <p:spPr>
          <a:xfrm>
            <a:off x="9327600" y="3243184"/>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24" name="Picture Placeholder 3">
            <a:extLst>
              <a:ext uri="{FF2B5EF4-FFF2-40B4-BE49-F238E27FC236}">
                <a16:creationId xmlns:a16="http://schemas.microsoft.com/office/drawing/2014/main" id="{F4F3CBD4-C3C4-CD4F-9BA5-B115DCEF02B6}"/>
              </a:ext>
            </a:extLst>
          </p:cNvPr>
          <p:cNvSpPr>
            <a:spLocks noGrp="1"/>
          </p:cNvSpPr>
          <p:nvPr>
            <p:ph type="pic" sz="quarter" idx="42"/>
          </p:nvPr>
        </p:nvSpPr>
        <p:spPr>
          <a:xfrm>
            <a:off x="-1038" y="3781600"/>
            <a:ext cx="6062400" cy="2822400"/>
          </a:xfrm>
        </p:spPr>
        <p:txBody>
          <a:bodyPr/>
          <a:lstStyle>
            <a:lvl1pPr marL="6350" indent="0" algn="ctr">
              <a:buNone/>
              <a:defRPr/>
            </a:lvl1pPr>
          </a:lstStyle>
          <a:p>
            <a:endParaRPr lang="en-US" dirty="0"/>
          </a:p>
        </p:txBody>
      </p:sp>
      <p:sp>
        <p:nvSpPr>
          <p:cNvPr id="25" name="Image_Caption 3">
            <a:extLst>
              <a:ext uri="{FF2B5EF4-FFF2-40B4-BE49-F238E27FC236}">
                <a16:creationId xmlns:a16="http://schemas.microsoft.com/office/drawing/2014/main" id="{8C0B1AC2-5C59-004A-BBD3-ED977709A5CA}"/>
              </a:ext>
            </a:extLst>
          </p:cNvPr>
          <p:cNvSpPr>
            <a:spLocks noGrp="1"/>
          </p:cNvSpPr>
          <p:nvPr>
            <p:ph type="body" sz="quarter" idx="43" hasCustomPrompt="1"/>
          </p:nvPr>
        </p:nvSpPr>
        <p:spPr>
          <a:xfrm>
            <a:off x="3196961"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26" name="Picture Placeholder 4">
            <a:extLst>
              <a:ext uri="{FF2B5EF4-FFF2-40B4-BE49-F238E27FC236}">
                <a16:creationId xmlns:a16="http://schemas.microsoft.com/office/drawing/2014/main" id="{AAE1E5D5-CDA1-504E-888B-B884A6EA6725}"/>
              </a:ext>
            </a:extLst>
          </p:cNvPr>
          <p:cNvSpPr>
            <a:spLocks noGrp="1"/>
          </p:cNvSpPr>
          <p:nvPr>
            <p:ph type="pic" sz="quarter" idx="44"/>
          </p:nvPr>
        </p:nvSpPr>
        <p:spPr>
          <a:xfrm>
            <a:off x="6128564" y="3781600"/>
            <a:ext cx="6062400" cy="2822400"/>
          </a:xfrm>
        </p:spPr>
        <p:txBody>
          <a:bodyPr/>
          <a:lstStyle>
            <a:lvl1pPr marL="6350" indent="0" algn="ctr">
              <a:buNone/>
              <a:defRPr/>
            </a:lvl1pPr>
          </a:lstStyle>
          <a:p>
            <a:endParaRPr lang="en-US" dirty="0"/>
          </a:p>
        </p:txBody>
      </p:sp>
      <p:sp>
        <p:nvSpPr>
          <p:cNvPr id="27" name="Image_Caption 4">
            <a:extLst>
              <a:ext uri="{FF2B5EF4-FFF2-40B4-BE49-F238E27FC236}">
                <a16:creationId xmlns:a16="http://schemas.microsoft.com/office/drawing/2014/main" id="{3000F666-1F5D-C740-81BD-EA9E4B2DF792}"/>
              </a:ext>
            </a:extLst>
          </p:cNvPr>
          <p:cNvSpPr>
            <a:spLocks noGrp="1"/>
          </p:cNvSpPr>
          <p:nvPr>
            <p:ph type="body" sz="quarter" idx="45" hasCustomPrompt="1"/>
          </p:nvPr>
        </p:nvSpPr>
        <p:spPr>
          <a:xfrm>
            <a:off x="9327600" y="614964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4" name="Slide Number">
            <a:extLst>
              <a:ext uri="{FF2B5EF4-FFF2-40B4-BE49-F238E27FC236}">
                <a16:creationId xmlns:a16="http://schemas.microsoft.com/office/drawing/2014/main" id="{D69AE64D-4D5D-1D44-9A53-63F44E948DC8}"/>
              </a:ext>
            </a:extLst>
          </p:cNvPr>
          <p:cNvSpPr>
            <a:spLocks noGrp="1"/>
          </p:cNvSpPr>
          <p:nvPr>
            <p:ph type="sldNum" sz="quarter" idx="10"/>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16964893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 Images">
    <p:bg>
      <p:bgPr>
        <a:solidFill>
          <a:schemeClr val="bg1"/>
        </a:solidFill>
        <a:effectLst/>
      </p:bgPr>
    </p:bg>
    <p:spTree>
      <p:nvGrpSpPr>
        <p:cNvPr id="1" name=""/>
        <p:cNvGrpSpPr/>
        <p:nvPr/>
      </p:nvGrpSpPr>
      <p:grpSpPr>
        <a:xfrm>
          <a:off x="0" y="0"/>
          <a:ext cx="0" cy="0"/>
          <a:chOff x="0" y="0"/>
          <a:chExt cx="0" cy="0"/>
        </a:xfrm>
      </p:grpSpPr>
      <p:sp>
        <p:nvSpPr>
          <p:cNvPr id="5" name="Slide_Description">
            <a:extLst>
              <a:ext uri="{FF2B5EF4-FFF2-40B4-BE49-F238E27FC236}">
                <a16:creationId xmlns:a16="http://schemas.microsoft.com/office/drawing/2014/main" id="{4F9D373C-5C73-8E4B-8382-B53ED6AA70BE}"/>
              </a:ext>
            </a:extLst>
          </p:cNvPr>
          <p:cNvSpPr>
            <a:spLocks noGrp="1"/>
          </p:cNvSpPr>
          <p:nvPr>
            <p:ph type="title" hasCustomPrompt="1"/>
          </p:nvPr>
        </p:nvSpPr>
        <p:spPr/>
        <p:txBody>
          <a:bodyPr/>
          <a:lstStyle/>
          <a:p>
            <a:r>
              <a:rPr lang="en-GB" dirty="0"/>
              <a:t>PowerPoint slide description here</a:t>
            </a:r>
            <a:endParaRPr lang="en-US" dirty="0"/>
          </a:p>
        </p:txBody>
      </p:sp>
      <p:sp>
        <p:nvSpPr>
          <p:cNvPr id="15" name="Picture Placeholder 1">
            <a:extLst>
              <a:ext uri="{FF2B5EF4-FFF2-40B4-BE49-F238E27FC236}">
                <a16:creationId xmlns:a16="http://schemas.microsoft.com/office/drawing/2014/main" id="{E39BCACC-73E2-1B41-BE3D-FFB203F3C903}"/>
              </a:ext>
            </a:extLst>
          </p:cNvPr>
          <p:cNvSpPr>
            <a:spLocks noGrp="1"/>
          </p:cNvSpPr>
          <p:nvPr>
            <p:ph type="pic" sz="quarter" idx="29"/>
          </p:nvPr>
        </p:nvSpPr>
        <p:spPr>
          <a:xfrm>
            <a:off x="0" y="890587"/>
            <a:ext cx="4017600" cy="5713200"/>
          </a:xfrm>
        </p:spPr>
        <p:txBody>
          <a:bodyPr/>
          <a:lstStyle>
            <a:lvl1pPr marL="6350" indent="0" algn="ctr">
              <a:buNone/>
              <a:defRPr/>
            </a:lvl1pPr>
          </a:lstStyle>
          <a:p>
            <a:endParaRPr lang="en-US" dirty="0"/>
          </a:p>
        </p:txBody>
      </p:sp>
      <p:sp>
        <p:nvSpPr>
          <p:cNvPr id="16" name="Image_Caption 1">
            <a:extLst>
              <a:ext uri="{FF2B5EF4-FFF2-40B4-BE49-F238E27FC236}">
                <a16:creationId xmlns:a16="http://schemas.microsoft.com/office/drawing/2014/main" id="{E9FF570A-BE24-9141-87FD-541A6610CCBE}"/>
              </a:ext>
            </a:extLst>
          </p:cNvPr>
          <p:cNvSpPr>
            <a:spLocks noGrp="1"/>
          </p:cNvSpPr>
          <p:nvPr>
            <p:ph type="body" sz="quarter" idx="40" hasCustomPrompt="1"/>
          </p:nvPr>
        </p:nvSpPr>
        <p:spPr>
          <a:xfrm>
            <a:off x="1152162" y="613419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3" name="Picture Placeholder 2">
            <a:extLst>
              <a:ext uri="{FF2B5EF4-FFF2-40B4-BE49-F238E27FC236}">
                <a16:creationId xmlns:a16="http://schemas.microsoft.com/office/drawing/2014/main" id="{CE8E0407-46FE-134C-A5EB-A1421349DA0B}"/>
              </a:ext>
            </a:extLst>
          </p:cNvPr>
          <p:cNvSpPr>
            <a:spLocks noGrp="1"/>
          </p:cNvSpPr>
          <p:nvPr>
            <p:ph type="pic" sz="quarter" idx="47"/>
          </p:nvPr>
        </p:nvSpPr>
        <p:spPr>
          <a:xfrm>
            <a:off x="4087018" y="890588"/>
            <a:ext cx="4017963" cy="2822575"/>
          </a:xfrm>
        </p:spPr>
        <p:txBody>
          <a:bodyPr/>
          <a:lstStyle>
            <a:lvl1pPr marL="6350" indent="0" algn="ctr">
              <a:buFontTx/>
              <a:buNone/>
              <a:defRPr/>
            </a:lvl1pPr>
          </a:lstStyle>
          <a:p>
            <a:endParaRPr lang="en-US" dirty="0"/>
          </a:p>
        </p:txBody>
      </p:sp>
      <p:sp>
        <p:nvSpPr>
          <p:cNvPr id="18" name="Image_Caption 2">
            <a:extLst>
              <a:ext uri="{FF2B5EF4-FFF2-40B4-BE49-F238E27FC236}">
                <a16:creationId xmlns:a16="http://schemas.microsoft.com/office/drawing/2014/main" id="{A15A6A7C-316C-1041-96A6-582EEFA94A8B}"/>
              </a:ext>
            </a:extLst>
          </p:cNvPr>
          <p:cNvSpPr>
            <a:spLocks noGrp="1"/>
          </p:cNvSpPr>
          <p:nvPr>
            <p:ph type="body" sz="quarter" idx="41" hasCustomPrompt="1"/>
          </p:nvPr>
        </p:nvSpPr>
        <p:spPr>
          <a:xfrm>
            <a:off x="5241762" y="3243184"/>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9" name="Picture Placeholder 3">
            <a:extLst>
              <a:ext uri="{FF2B5EF4-FFF2-40B4-BE49-F238E27FC236}">
                <a16:creationId xmlns:a16="http://schemas.microsoft.com/office/drawing/2014/main" id="{889F4D8E-583F-424A-AB00-EFE4131C9C2D}"/>
              </a:ext>
            </a:extLst>
          </p:cNvPr>
          <p:cNvSpPr>
            <a:spLocks noGrp="1"/>
          </p:cNvSpPr>
          <p:nvPr>
            <p:ph type="pic" sz="quarter" idx="49"/>
          </p:nvPr>
        </p:nvSpPr>
        <p:spPr>
          <a:xfrm>
            <a:off x="4087018" y="3781425"/>
            <a:ext cx="4017963" cy="2822575"/>
          </a:xfrm>
        </p:spPr>
        <p:txBody>
          <a:bodyPr/>
          <a:lstStyle>
            <a:lvl1pPr marL="6350" indent="0" algn="ctr">
              <a:buFontTx/>
              <a:buNone/>
              <a:defRPr/>
            </a:lvl1pPr>
          </a:lstStyle>
          <a:p>
            <a:endParaRPr lang="en-US"/>
          </a:p>
        </p:txBody>
      </p:sp>
      <p:sp>
        <p:nvSpPr>
          <p:cNvPr id="27" name="Image_Caption 3">
            <a:extLst>
              <a:ext uri="{FF2B5EF4-FFF2-40B4-BE49-F238E27FC236}">
                <a16:creationId xmlns:a16="http://schemas.microsoft.com/office/drawing/2014/main" id="{5873F71E-F244-B045-925D-7A21F05C7006}"/>
              </a:ext>
            </a:extLst>
          </p:cNvPr>
          <p:cNvSpPr>
            <a:spLocks noGrp="1"/>
          </p:cNvSpPr>
          <p:nvPr>
            <p:ph type="body" sz="quarter" idx="45" hasCustomPrompt="1"/>
          </p:nvPr>
        </p:nvSpPr>
        <p:spPr>
          <a:xfrm>
            <a:off x="5241762" y="6134197"/>
            <a:ext cx="2865438" cy="324178"/>
          </a:xfrm>
          <a:solidFill>
            <a:schemeClr val="bg1"/>
          </a:solidFill>
        </p:spPr>
        <p:txBody>
          <a:bodyPr tIns="36000" rIns="251999" bIns="72000" anchor="b" anchorCtr="0">
            <a:spAutoFit/>
          </a:bodyPr>
          <a:lstStyle>
            <a:lvl1pPr marL="6350" indent="0" algn="r">
              <a:buFontTx/>
              <a:buNone/>
              <a:defRPr sz="1200"/>
            </a:lvl1pPr>
          </a:lstStyle>
          <a:p>
            <a:pPr lvl="0"/>
            <a:r>
              <a:rPr lang="en-GB" dirty="0"/>
              <a:t>Insert image caption here</a:t>
            </a:r>
          </a:p>
        </p:txBody>
      </p:sp>
      <p:sp>
        <p:nvSpPr>
          <p:cNvPr id="7" name="Picture Placeholder 4">
            <a:extLst>
              <a:ext uri="{FF2B5EF4-FFF2-40B4-BE49-F238E27FC236}">
                <a16:creationId xmlns:a16="http://schemas.microsoft.com/office/drawing/2014/main" id="{4C5C7401-B602-E348-9FA1-326B0C408A84}"/>
              </a:ext>
            </a:extLst>
          </p:cNvPr>
          <p:cNvSpPr>
            <a:spLocks noGrp="1"/>
          </p:cNvSpPr>
          <p:nvPr>
            <p:ph type="pic" sz="quarter" idx="48"/>
          </p:nvPr>
        </p:nvSpPr>
        <p:spPr>
          <a:xfrm>
            <a:off x="8171656" y="890588"/>
            <a:ext cx="4017962" cy="2822575"/>
          </a:xfrm>
          <a:solidFill>
            <a:schemeClr val="bg1"/>
          </a:solidFill>
        </p:spPr>
        <p:txBody>
          <a:bodyPr/>
          <a:lstStyle>
            <a:lvl1pPr marL="6350" indent="0" algn="ctr">
              <a:buFontTx/>
              <a:buNone/>
              <a:defRPr/>
            </a:lvl1pPr>
          </a:lstStyle>
          <a:p>
            <a:endParaRPr lang="en-US" dirty="0"/>
          </a:p>
        </p:txBody>
      </p:sp>
      <p:sp>
        <p:nvSpPr>
          <p:cNvPr id="21" name="Image_Caption 4">
            <a:extLst>
              <a:ext uri="{FF2B5EF4-FFF2-40B4-BE49-F238E27FC236}">
                <a16:creationId xmlns:a16="http://schemas.microsoft.com/office/drawing/2014/main" id="{5AB450AD-F789-564D-8046-E2973620FD92}"/>
              </a:ext>
            </a:extLst>
          </p:cNvPr>
          <p:cNvSpPr>
            <a:spLocks noGrp="1"/>
          </p:cNvSpPr>
          <p:nvPr>
            <p:ph type="body" sz="quarter" idx="51" hasCustomPrompt="1"/>
          </p:nvPr>
        </p:nvSpPr>
        <p:spPr>
          <a:xfrm>
            <a:off x="9326563" y="3243184"/>
            <a:ext cx="2862262" cy="324178"/>
          </a:xfrm>
          <a:solidFill>
            <a:schemeClr val="bg1"/>
          </a:solidFill>
        </p:spPr>
        <p:txBody>
          <a:bodyPr lIns="0" tIns="36000" rIns="251999" bIns="72000" anchor="b" anchorCtr="0">
            <a:spAutoFit/>
          </a:bodyPr>
          <a:lstStyle>
            <a:lvl1pPr marL="6350" indent="0" algn="r">
              <a:buFontTx/>
              <a:buNone/>
              <a:defRPr sz="1200"/>
            </a:lvl1pPr>
          </a:lstStyle>
          <a:p>
            <a:pPr lvl="0"/>
            <a:r>
              <a:rPr lang="en-GB" dirty="0"/>
              <a:t>Insert image caption here</a:t>
            </a:r>
          </a:p>
        </p:txBody>
      </p:sp>
      <p:sp>
        <p:nvSpPr>
          <p:cNvPr id="11" name="Picture Placeholder 5">
            <a:extLst>
              <a:ext uri="{FF2B5EF4-FFF2-40B4-BE49-F238E27FC236}">
                <a16:creationId xmlns:a16="http://schemas.microsoft.com/office/drawing/2014/main" id="{98B438B0-923A-D344-BB96-1E1293FEE953}"/>
              </a:ext>
            </a:extLst>
          </p:cNvPr>
          <p:cNvSpPr>
            <a:spLocks noGrp="1"/>
          </p:cNvSpPr>
          <p:nvPr>
            <p:ph type="pic" sz="quarter" idx="50"/>
          </p:nvPr>
        </p:nvSpPr>
        <p:spPr>
          <a:xfrm>
            <a:off x="8171656" y="3781425"/>
            <a:ext cx="4017962" cy="2822575"/>
          </a:xfrm>
        </p:spPr>
        <p:txBody>
          <a:bodyPr/>
          <a:lstStyle>
            <a:lvl1pPr marL="6350" indent="0" algn="ctr">
              <a:buFontTx/>
              <a:buNone/>
              <a:defRPr/>
            </a:lvl1pPr>
          </a:lstStyle>
          <a:p>
            <a:endParaRPr lang="en-US" dirty="0"/>
          </a:p>
        </p:txBody>
      </p:sp>
      <p:sp>
        <p:nvSpPr>
          <p:cNvPr id="23" name="Image_Caption 5">
            <a:extLst>
              <a:ext uri="{FF2B5EF4-FFF2-40B4-BE49-F238E27FC236}">
                <a16:creationId xmlns:a16="http://schemas.microsoft.com/office/drawing/2014/main" id="{D3549A48-91FA-794D-A48D-ACF79A20F7DE}"/>
              </a:ext>
            </a:extLst>
          </p:cNvPr>
          <p:cNvSpPr>
            <a:spLocks noGrp="1"/>
          </p:cNvSpPr>
          <p:nvPr>
            <p:ph type="body" sz="quarter" idx="52" hasCustomPrompt="1"/>
          </p:nvPr>
        </p:nvSpPr>
        <p:spPr>
          <a:xfrm>
            <a:off x="9326563" y="6163353"/>
            <a:ext cx="2865437" cy="324178"/>
          </a:xfrm>
          <a:solidFill>
            <a:schemeClr val="bg1"/>
          </a:solidFill>
        </p:spPr>
        <p:txBody>
          <a:bodyPr wrap="square" lIns="0" tIns="36000" rIns="251999" bIns="72000" anchor="b" anchorCtr="0">
            <a:spAutoFit/>
          </a:bodyPr>
          <a:lstStyle>
            <a:lvl1pPr marL="6350" indent="0" algn="r">
              <a:buFontTx/>
              <a:buNone/>
              <a:defRPr sz="1200"/>
            </a:lvl1pPr>
          </a:lstStyle>
          <a:p>
            <a:pPr lvl="0"/>
            <a:r>
              <a:rPr lang="en-GB" dirty="0"/>
              <a:t>Insert image caption here</a:t>
            </a:r>
          </a:p>
        </p:txBody>
      </p:sp>
      <p:sp>
        <p:nvSpPr>
          <p:cNvPr id="6" name="Slide Number">
            <a:extLst>
              <a:ext uri="{FF2B5EF4-FFF2-40B4-BE49-F238E27FC236}">
                <a16:creationId xmlns:a16="http://schemas.microsoft.com/office/drawing/2014/main" id="{1DFD619F-E9C0-804F-8D75-3339F1C38F53}"/>
              </a:ext>
            </a:extLst>
          </p:cNvPr>
          <p:cNvSpPr>
            <a:spLocks noGrp="1"/>
          </p:cNvSpPr>
          <p:nvPr>
            <p:ph type="sldNum" sz="quarter" idx="46"/>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18218354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8 Images">
    <p:bg>
      <p:bgPr>
        <a:solidFill>
          <a:schemeClr val="bg1"/>
        </a:solidFill>
        <a:effectLst/>
      </p:bgPr>
    </p:bg>
    <p:spTree>
      <p:nvGrpSpPr>
        <p:cNvPr id="1" name=""/>
        <p:cNvGrpSpPr/>
        <p:nvPr/>
      </p:nvGrpSpPr>
      <p:grpSpPr>
        <a:xfrm>
          <a:off x="0" y="0"/>
          <a:ext cx="0" cy="0"/>
          <a:chOff x="0" y="0"/>
          <a:chExt cx="0" cy="0"/>
        </a:xfrm>
      </p:grpSpPr>
      <p:sp>
        <p:nvSpPr>
          <p:cNvPr id="2" name="Slide_Description">
            <a:extLst>
              <a:ext uri="{FF2B5EF4-FFF2-40B4-BE49-F238E27FC236}">
                <a16:creationId xmlns:a16="http://schemas.microsoft.com/office/drawing/2014/main" id="{2FD2AB6B-38F4-0849-BB0F-26EBCB570BA8}"/>
              </a:ext>
            </a:extLst>
          </p:cNvPr>
          <p:cNvSpPr>
            <a:spLocks noGrp="1"/>
          </p:cNvSpPr>
          <p:nvPr>
            <p:ph type="title" hasCustomPrompt="1"/>
          </p:nvPr>
        </p:nvSpPr>
        <p:spPr/>
        <p:txBody>
          <a:bodyPr/>
          <a:lstStyle/>
          <a:p>
            <a:r>
              <a:rPr lang="en-GB" dirty="0"/>
              <a:t>PowerPoint slide description here</a:t>
            </a:r>
            <a:endParaRPr lang="en-US" dirty="0"/>
          </a:p>
        </p:txBody>
      </p:sp>
      <p:sp>
        <p:nvSpPr>
          <p:cNvPr id="3" name="Picture Placeholder 1">
            <a:extLst>
              <a:ext uri="{FF2B5EF4-FFF2-40B4-BE49-F238E27FC236}">
                <a16:creationId xmlns:a16="http://schemas.microsoft.com/office/drawing/2014/main" id="{CE8E0407-46FE-134C-A5EB-A1421349DA0B}"/>
              </a:ext>
            </a:extLst>
          </p:cNvPr>
          <p:cNvSpPr>
            <a:spLocks noGrp="1"/>
          </p:cNvSpPr>
          <p:nvPr>
            <p:ph type="pic" sz="quarter" idx="47"/>
          </p:nvPr>
        </p:nvSpPr>
        <p:spPr>
          <a:xfrm>
            <a:off x="0" y="890588"/>
            <a:ext cx="2995200" cy="2822575"/>
          </a:xfrm>
        </p:spPr>
        <p:txBody>
          <a:bodyPr/>
          <a:lstStyle>
            <a:lvl1pPr marL="6350" indent="0" algn="ctr">
              <a:buFontTx/>
              <a:buNone/>
              <a:defRPr/>
            </a:lvl1pPr>
          </a:lstStyle>
          <a:p>
            <a:endParaRPr lang="en-US"/>
          </a:p>
        </p:txBody>
      </p:sp>
      <p:sp>
        <p:nvSpPr>
          <p:cNvPr id="18" name="Image_Caption 1">
            <a:extLst>
              <a:ext uri="{FF2B5EF4-FFF2-40B4-BE49-F238E27FC236}">
                <a16:creationId xmlns:a16="http://schemas.microsoft.com/office/drawing/2014/main" id="{A15A6A7C-316C-1041-96A6-582EEFA94A8B}"/>
              </a:ext>
            </a:extLst>
          </p:cNvPr>
          <p:cNvSpPr>
            <a:spLocks noGrp="1"/>
          </p:cNvSpPr>
          <p:nvPr>
            <p:ph type="body" sz="quarter" idx="41" hasCustomPrompt="1"/>
          </p:nvPr>
        </p:nvSpPr>
        <p:spPr>
          <a:xfrm>
            <a:off x="501650" y="3243184"/>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14" name="Picture Placeholder 2">
            <a:extLst>
              <a:ext uri="{FF2B5EF4-FFF2-40B4-BE49-F238E27FC236}">
                <a16:creationId xmlns:a16="http://schemas.microsoft.com/office/drawing/2014/main" id="{8E5628C3-E97E-0E42-8B96-49A48CA44E40}"/>
              </a:ext>
            </a:extLst>
          </p:cNvPr>
          <p:cNvSpPr>
            <a:spLocks noGrp="1"/>
          </p:cNvSpPr>
          <p:nvPr>
            <p:ph type="pic" sz="quarter" idx="48"/>
          </p:nvPr>
        </p:nvSpPr>
        <p:spPr>
          <a:xfrm>
            <a:off x="3067200" y="890588"/>
            <a:ext cx="2995200" cy="2822575"/>
          </a:xfrm>
        </p:spPr>
        <p:txBody>
          <a:bodyPr/>
          <a:lstStyle>
            <a:lvl1pPr marL="6350" indent="0" algn="ctr">
              <a:buFontTx/>
              <a:buNone/>
              <a:defRPr/>
            </a:lvl1pPr>
          </a:lstStyle>
          <a:p>
            <a:endParaRPr lang="en-US"/>
          </a:p>
        </p:txBody>
      </p:sp>
      <p:sp>
        <p:nvSpPr>
          <p:cNvPr id="17" name="Image_Caption 2">
            <a:extLst>
              <a:ext uri="{FF2B5EF4-FFF2-40B4-BE49-F238E27FC236}">
                <a16:creationId xmlns:a16="http://schemas.microsoft.com/office/drawing/2014/main" id="{650A4448-9254-4147-A204-9F1E2D247446}"/>
              </a:ext>
            </a:extLst>
          </p:cNvPr>
          <p:cNvSpPr>
            <a:spLocks noGrp="1"/>
          </p:cNvSpPr>
          <p:nvPr>
            <p:ph type="body" sz="quarter" idx="49" hasCustomPrompt="1"/>
          </p:nvPr>
        </p:nvSpPr>
        <p:spPr>
          <a:xfrm>
            <a:off x="3568850" y="3243184"/>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19" name="Picture Placeholder 3">
            <a:extLst>
              <a:ext uri="{FF2B5EF4-FFF2-40B4-BE49-F238E27FC236}">
                <a16:creationId xmlns:a16="http://schemas.microsoft.com/office/drawing/2014/main" id="{2C8A29F9-D47B-3845-867C-03229EC596F5}"/>
              </a:ext>
            </a:extLst>
          </p:cNvPr>
          <p:cNvSpPr>
            <a:spLocks noGrp="1"/>
          </p:cNvSpPr>
          <p:nvPr>
            <p:ph type="pic" sz="quarter" idx="50"/>
          </p:nvPr>
        </p:nvSpPr>
        <p:spPr>
          <a:xfrm>
            <a:off x="6134400" y="890588"/>
            <a:ext cx="2995200" cy="2822575"/>
          </a:xfrm>
        </p:spPr>
        <p:txBody>
          <a:bodyPr/>
          <a:lstStyle>
            <a:lvl1pPr marL="6350" indent="0" algn="ctr">
              <a:buFontTx/>
              <a:buNone/>
              <a:defRPr/>
            </a:lvl1pPr>
          </a:lstStyle>
          <a:p>
            <a:endParaRPr lang="en-US"/>
          </a:p>
        </p:txBody>
      </p:sp>
      <p:sp>
        <p:nvSpPr>
          <p:cNvPr id="20" name="Image_Caption 3">
            <a:extLst>
              <a:ext uri="{FF2B5EF4-FFF2-40B4-BE49-F238E27FC236}">
                <a16:creationId xmlns:a16="http://schemas.microsoft.com/office/drawing/2014/main" id="{2831C12D-5883-954D-976E-7988ED86C580}"/>
              </a:ext>
            </a:extLst>
          </p:cNvPr>
          <p:cNvSpPr>
            <a:spLocks noGrp="1"/>
          </p:cNvSpPr>
          <p:nvPr>
            <p:ph type="body" sz="quarter" idx="51" hasCustomPrompt="1"/>
          </p:nvPr>
        </p:nvSpPr>
        <p:spPr>
          <a:xfrm>
            <a:off x="6636050" y="3243184"/>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22" name="Picture Placeholder 4">
            <a:extLst>
              <a:ext uri="{FF2B5EF4-FFF2-40B4-BE49-F238E27FC236}">
                <a16:creationId xmlns:a16="http://schemas.microsoft.com/office/drawing/2014/main" id="{E0CE9459-AA13-694B-B56E-396874D19FA7}"/>
              </a:ext>
            </a:extLst>
          </p:cNvPr>
          <p:cNvSpPr>
            <a:spLocks noGrp="1"/>
          </p:cNvSpPr>
          <p:nvPr>
            <p:ph type="pic" sz="quarter" idx="52"/>
          </p:nvPr>
        </p:nvSpPr>
        <p:spPr>
          <a:xfrm>
            <a:off x="9196800" y="890587"/>
            <a:ext cx="2995200" cy="2822575"/>
          </a:xfrm>
        </p:spPr>
        <p:txBody>
          <a:bodyPr/>
          <a:lstStyle>
            <a:lvl1pPr marL="6350" indent="0" algn="ctr">
              <a:buFontTx/>
              <a:buNone/>
              <a:defRPr/>
            </a:lvl1pPr>
          </a:lstStyle>
          <a:p>
            <a:endParaRPr lang="en-US"/>
          </a:p>
        </p:txBody>
      </p:sp>
      <p:sp>
        <p:nvSpPr>
          <p:cNvPr id="24" name="Image_Caption 4">
            <a:extLst>
              <a:ext uri="{FF2B5EF4-FFF2-40B4-BE49-F238E27FC236}">
                <a16:creationId xmlns:a16="http://schemas.microsoft.com/office/drawing/2014/main" id="{E8CF8A0E-5D06-EB46-BEE5-DE0912DA990B}"/>
              </a:ext>
            </a:extLst>
          </p:cNvPr>
          <p:cNvSpPr>
            <a:spLocks noGrp="1"/>
          </p:cNvSpPr>
          <p:nvPr>
            <p:ph type="body" sz="quarter" idx="53" hasCustomPrompt="1"/>
          </p:nvPr>
        </p:nvSpPr>
        <p:spPr>
          <a:xfrm>
            <a:off x="9698450" y="3243183"/>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25" name="Picture Placeholder 5">
            <a:extLst>
              <a:ext uri="{FF2B5EF4-FFF2-40B4-BE49-F238E27FC236}">
                <a16:creationId xmlns:a16="http://schemas.microsoft.com/office/drawing/2014/main" id="{576BE624-AB30-D146-A519-002083E8BEA9}"/>
              </a:ext>
            </a:extLst>
          </p:cNvPr>
          <p:cNvSpPr>
            <a:spLocks noGrp="1"/>
          </p:cNvSpPr>
          <p:nvPr>
            <p:ph type="pic" sz="quarter" idx="54"/>
          </p:nvPr>
        </p:nvSpPr>
        <p:spPr>
          <a:xfrm>
            <a:off x="0" y="3781425"/>
            <a:ext cx="2995200" cy="2822575"/>
          </a:xfrm>
        </p:spPr>
        <p:txBody>
          <a:bodyPr/>
          <a:lstStyle>
            <a:lvl1pPr marL="6350" indent="0" algn="ctr">
              <a:buFontTx/>
              <a:buNone/>
              <a:defRPr/>
            </a:lvl1pPr>
          </a:lstStyle>
          <a:p>
            <a:endParaRPr lang="en-US"/>
          </a:p>
        </p:txBody>
      </p:sp>
      <p:sp>
        <p:nvSpPr>
          <p:cNvPr id="26" name="Image_Caption 5">
            <a:extLst>
              <a:ext uri="{FF2B5EF4-FFF2-40B4-BE49-F238E27FC236}">
                <a16:creationId xmlns:a16="http://schemas.microsoft.com/office/drawing/2014/main" id="{A48FE71E-44E3-CC41-979D-D74890C4AB2B}"/>
              </a:ext>
            </a:extLst>
          </p:cNvPr>
          <p:cNvSpPr>
            <a:spLocks noGrp="1"/>
          </p:cNvSpPr>
          <p:nvPr>
            <p:ph type="body" sz="quarter" idx="55" hasCustomPrompt="1"/>
          </p:nvPr>
        </p:nvSpPr>
        <p:spPr>
          <a:xfrm>
            <a:off x="501650" y="6134021"/>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28" name="Picture Placeholder 6">
            <a:extLst>
              <a:ext uri="{FF2B5EF4-FFF2-40B4-BE49-F238E27FC236}">
                <a16:creationId xmlns:a16="http://schemas.microsoft.com/office/drawing/2014/main" id="{B30F3EEA-EE8E-E540-A490-292CACC88293}"/>
              </a:ext>
            </a:extLst>
          </p:cNvPr>
          <p:cNvSpPr>
            <a:spLocks noGrp="1"/>
          </p:cNvSpPr>
          <p:nvPr>
            <p:ph type="pic" sz="quarter" idx="56"/>
          </p:nvPr>
        </p:nvSpPr>
        <p:spPr>
          <a:xfrm>
            <a:off x="3067200" y="3781425"/>
            <a:ext cx="2995200" cy="2822575"/>
          </a:xfrm>
        </p:spPr>
        <p:txBody>
          <a:bodyPr/>
          <a:lstStyle>
            <a:lvl1pPr marL="6350" indent="0" algn="ctr">
              <a:buFontTx/>
              <a:buNone/>
              <a:defRPr/>
            </a:lvl1pPr>
          </a:lstStyle>
          <a:p>
            <a:endParaRPr lang="en-US"/>
          </a:p>
        </p:txBody>
      </p:sp>
      <p:sp>
        <p:nvSpPr>
          <p:cNvPr id="29" name="Image_Caption 6">
            <a:extLst>
              <a:ext uri="{FF2B5EF4-FFF2-40B4-BE49-F238E27FC236}">
                <a16:creationId xmlns:a16="http://schemas.microsoft.com/office/drawing/2014/main" id="{EC59CCA3-D9C7-7346-A272-F2028074C58F}"/>
              </a:ext>
            </a:extLst>
          </p:cNvPr>
          <p:cNvSpPr>
            <a:spLocks noGrp="1"/>
          </p:cNvSpPr>
          <p:nvPr>
            <p:ph type="body" sz="quarter" idx="57" hasCustomPrompt="1"/>
          </p:nvPr>
        </p:nvSpPr>
        <p:spPr>
          <a:xfrm>
            <a:off x="3568850" y="6134021"/>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30" name="Picture Placeholder 7">
            <a:extLst>
              <a:ext uri="{FF2B5EF4-FFF2-40B4-BE49-F238E27FC236}">
                <a16:creationId xmlns:a16="http://schemas.microsoft.com/office/drawing/2014/main" id="{84C7FCD2-B82E-FC4C-8160-F2D38232EF3D}"/>
              </a:ext>
            </a:extLst>
          </p:cNvPr>
          <p:cNvSpPr>
            <a:spLocks noGrp="1"/>
          </p:cNvSpPr>
          <p:nvPr>
            <p:ph type="pic" sz="quarter" idx="58"/>
          </p:nvPr>
        </p:nvSpPr>
        <p:spPr>
          <a:xfrm>
            <a:off x="6134400" y="3781425"/>
            <a:ext cx="2995200" cy="2822575"/>
          </a:xfrm>
        </p:spPr>
        <p:txBody>
          <a:bodyPr/>
          <a:lstStyle>
            <a:lvl1pPr marL="6350" indent="0" algn="ctr">
              <a:buFontTx/>
              <a:buNone/>
              <a:defRPr/>
            </a:lvl1pPr>
          </a:lstStyle>
          <a:p>
            <a:endParaRPr lang="en-US"/>
          </a:p>
        </p:txBody>
      </p:sp>
      <p:sp>
        <p:nvSpPr>
          <p:cNvPr id="31" name="Image_Caption 7">
            <a:extLst>
              <a:ext uri="{FF2B5EF4-FFF2-40B4-BE49-F238E27FC236}">
                <a16:creationId xmlns:a16="http://schemas.microsoft.com/office/drawing/2014/main" id="{7285050C-E073-0046-B167-BC52645539FB}"/>
              </a:ext>
            </a:extLst>
          </p:cNvPr>
          <p:cNvSpPr>
            <a:spLocks noGrp="1"/>
          </p:cNvSpPr>
          <p:nvPr>
            <p:ph type="body" sz="quarter" idx="59" hasCustomPrompt="1"/>
          </p:nvPr>
        </p:nvSpPr>
        <p:spPr>
          <a:xfrm>
            <a:off x="6636050" y="6134021"/>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32" name="Picture Placeholder 8">
            <a:extLst>
              <a:ext uri="{FF2B5EF4-FFF2-40B4-BE49-F238E27FC236}">
                <a16:creationId xmlns:a16="http://schemas.microsoft.com/office/drawing/2014/main" id="{1EF650E8-1577-0745-AFB0-DB5615DE9193}"/>
              </a:ext>
            </a:extLst>
          </p:cNvPr>
          <p:cNvSpPr>
            <a:spLocks noGrp="1"/>
          </p:cNvSpPr>
          <p:nvPr>
            <p:ph type="pic" sz="quarter" idx="60"/>
          </p:nvPr>
        </p:nvSpPr>
        <p:spPr>
          <a:xfrm>
            <a:off x="9196800" y="3781424"/>
            <a:ext cx="2995200" cy="2822575"/>
          </a:xfrm>
        </p:spPr>
        <p:txBody>
          <a:bodyPr/>
          <a:lstStyle>
            <a:lvl1pPr marL="6350" indent="0" algn="ctr">
              <a:buFontTx/>
              <a:buNone/>
              <a:defRPr/>
            </a:lvl1pPr>
          </a:lstStyle>
          <a:p>
            <a:endParaRPr lang="en-US"/>
          </a:p>
        </p:txBody>
      </p:sp>
      <p:sp>
        <p:nvSpPr>
          <p:cNvPr id="33" name="Image_Caption 8">
            <a:extLst>
              <a:ext uri="{FF2B5EF4-FFF2-40B4-BE49-F238E27FC236}">
                <a16:creationId xmlns:a16="http://schemas.microsoft.com/office/drawing/2014/main" id="{A4D2CE44-C98F-8F42-B770-4658491F5163}"/>
              </a:ext>
            </a:extLst>
          </p:cNvPr>
          <p:cNvSpPr>
            <a:spLocks noGrp="1"/>
          </p:cNvSpPr>
          <p:nvPr>
            <p:ph type="body" sz="quarter" idx="61" hasCustomPrompt="1"/>
          </p:nvPr>
        </p:nvSpPr>
        <p:spPr>
          <a:xfrm>
            <a:off x="9698450" y="6134020"/>
            <a:ext cx="2493550" cy="324178"/>
          </a:xfrm>
          <a:solidFill>
            <a:schemeClr val="bg1"/>
          </a:solidFill>
        </p:spPr>
        <p:txBody>
          <a:bodyPr wrap="square" tIns="36000" rIns="251999" bIns="72000" anchor="b" anchorCtr="0">
            <a:spAutoFit/>
          </a:bodyPr>
          <a:lstStyle>
            <a:lvl1pPr marL="6350" indent="0" algn="r">
              <a:buFontTx/>
              <a:buNone/>
              <a:defRPr sz="1200"/>
            </a:lvl1pPr>
          </a:lstStyle>
          <a:p>
            <a:pPr lvl="0"/>
            <a:r>
              <a:rPr lang="en-GB" dirty="0"/>
              <a:t>Insert image caption here</a:t>
            </a:r>
          </a:p>
        </p:txBody>
      </p:sp>
      <p:sp>
        <p:nvSpPr>
          <p:cNvPr id="4" name="Slide Number">
            <a:extLst>
              <a:ext uri="{FF2B5EF4-FFF2-40B4-BE49-F238E27FC236}">
                <a16:creationId xmlns:a16="http://schemas.microsoft.com/office/drawing/2014/main" id="{6BBEE3C4-4A6B-EF47-BF0F-7EB67A8CDA28}"/>
              </a:ext>
            </a:extLst>
          </p:cNvPr>
          <p:cNvSpPr>
            <a:spLocks noGrp="1"/>
          </p:cNvSpPr>
          <p:nvPr>
            <p:ph type="sldNum" sz="quarter" idx="62"/>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42793909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End Slide - Any Questions?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5" name="Any_Questions">
            <a:extLst>
              <a:ext uri="{FF2B5EF4-FFF2-40B4-BE49-F238E27FC236}">
                <a16:creationId xmlns:a16="http://schemas.microsoft.com/office/drawing/2014/main" id="{C21F34E2-D1B9-0D48-9773-640202B2DF07}"/>
              </a:ext>
            </a:extLst>
          </p:cNvPr>
          <p:cNvSpPr txBox="1"/>
          <p:nvPr userDrawn="1"/>
        </p:nvSpPr>
        <p:spPr>
          <a:xfrm>
            <a:off x="1452245" y="2362155"/>
            <a:ext cx="4312920" cy="2011769"/>
          </a:xfrm>
          <a:prstGeom prst="rect">
            <a:avLst/>
          </a:prstGeom>
          <a:noFill/>
        </p:spPr>
        <p:txBody>
          <a:bodyPr wrap="square" lIns="0" tIns="0" rIns="0" bIns="0" rtlCol="0" anchor="ctr" anchorCtr="0">
            <a:noAutofit/>
          </a:bodyPr>
          <a:lstStyle/>
          <a:p>
            <a:pPr>
              <a:lnSpc>
                <a:spcPct val="130000"/>
              </a:lnSpc>
            </a:pPr>
            <a:r>
              <a:rPr lang="en-GB" sz="5000" dirty="0">
                <a:solidFill>
                  <a:schemeClr val="bg1"/>
                </a:solidFill>
                <a:latin typeface="+mj-lt"/>
              </a:rPr>
              <a:t>Any</a:t>
            </a:r>
            <a:br>
              <a:rPr lang="en-GB" sz="5000" dirty="0">
                <a:solidFill>
                  <a:schemeClr val="bg1"/>
                </a:solidFill>
                <a:latin typeface="+mj-lt"/>
              </a:rPr>
            </a:br>
            <a:r>
              <a:rPr lang="en-GB" sz="5000" dirty="0">
                <a:solidFill>
                  <a:schemeClr val="bg1"/>
                </a:solidFill>
                <a:latin typeface="+mj-lt"/>
              </a:rPr>
              <a:t>questions?</a:t>
            </a:r>
            <a:endParaRPr lang="en-US" sz="5000" dirty="0">
              <a:solidFill>
                <a:schemeClr val="bg1"/>
              </a:solidFill>
              <a:latin typeface="+mj-lt"/>
            </a:endParaRPr>
          </a:p>
        </p:txBody>
      </p:sp>
      <p:sp>
        <p:nvSpPr>
          <p:cNvPr id="11" name="Contact_Details">
            <a:extLst>
              <a:ext uri="{FF2B5EF4-FFF2-40B4-BE49-F238E27FC236}">
                <a16:creationId xmlns:a16="http://schemas.microsoft.com/office/drawing/2014/main" id="{B5C83AB5-0913-BB48-8A65-2A0AB08D3C71}"/>
              </a:ext>
            </a:extLst>
          </p:cNvPr>
          <p:cNvSpPr>
            <a:spLocks noGrp="1"/>
          </p:cNvSpPr>
          <p:nvPr>
            <p:ph type="title" hasCustomPrompt="1"/>
          </p:nvPr>
        </p:nvSpPr>
        <p:spPr>
          <a:xfrm>
            <a:off x="7315200" y="2555775"/>
            <a:ext cx="4622800" cy="439095"/>
          </a:xfrm>
        </p:spPr>
        <p:txBody>
          <a:bodyPr bIns="0" anchor="t" anchorCtr="0">
            <a:spAutoFit/>
          </a:bodyPr>
          <a:lstStyle>
            <a:lvl1pPr algn="l">
              <a:defRPr sz="2400">
                <a:solidFill>
                  <a:schemeClr val="bg1"/>
                </a:solidFill>
              </a:defRPr>
            </a:lvl1pPr>
          </a:lstStyle>
          <a:p>
            <a:pPr lvl="0"/>
            <a:r>
              <a:rPr lang="en-GB" dirty="0"/>
              <a:t>Insert your contact details here</a:t>
            </a:r>
            <a:endParaRPr lang="en-US" dirty="0"/>
          </a:p>
        </p:txBody>
      </p:sp>
      <p:sp>
        <p:nvSpPr>
          <p:cNvPr id="4" name="URL">
            <a:hlinkClick r:id="rId4"/>
            <a:extLst>
              <a:ext uri="{FF2B5EF4-FFF2-40B4-BE49-F238E27FC236}">
                <a16:creationId xmlns:a16="http://schemas.microsoft.com/office/drawing/2014/main" id="{61BC8FB8-98F4-3641-B2A9-80E99CCE5F17}"/>
              </a:ext>
            </a:extLst>
          </p:cNvPr>
          <p:cNvSpPr txBox="1"/>
          <p:nvPr userDrawn="1"/>
        </p:nvSpPr>
        <p:spPr>
          <a:xfrm>
            <a:off x="1452245" y="5750104"/>
            <a:ext cx="4739640" cy="769441"/>
          </a:xfrm>
          <a:prstGeom prst="rect">
            <a:avLst/>
          </a:prstGeom>
          <a:noFill/>
        </p:spPr>
        <p:txBody>
          <a:bodyPr wrap="square" lIns="0" tIns="0" rIns="0" bIns="0" rtlCol="0">
            <a:spAutoFit/>
          </a:bodyPr>
          <a:lstStyle/>
          <a:p>
            <a:pPr lvl="0"/>
            <a:r>
              <a:rPr lang="en-GB" sz="5000" u="sng" dirty="0">
                <a:solidFill>
                  <a:schemeClr val="bg1"/>
                </a:solidFill>
                <a:latin typeface="+mj-lt"/>
              </a:rPr>
              <a:t>essex.ac.uk</a:t>
            </a:r>
            <a:endParaRPr lang="en-US" sz="5000" u="sng" dirty="0">
              <a:solidFill>
                <a:schemeClr val="bg1"/>
              </a:solidFill>
              <a:latin typeface="+mj-lt"/>
            </a:endParaRPr>
          </a:p>
        </p:txBody>
      </p:sp>
    </p:spTree>
    <p:extLst>
      <p:ext uri="{BB962C8B-B14F-4D97-AF65-F5344CB8AC3E}">
        <p14:creationId xmlns:p14="http://schemas.microsoft.com/office/powerpoint/2010/main" val="369803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End Slide - Any Questions? - Grey">
    <p:bg>
      <p:bgPr>
        <a:solidFill>
          <a:schemeClr val="accent3"/>
        </a:soli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5" name="Any_Questions">
            <a:extLst>
              <a:ext uri="{FF2B5EF4-FFF2-40B4-BE49-F238E27FC236}">
                <a16:creationId xmlns:a16="http://schemas.microsoft.com/office/drawing/2014/main" id="{C21F34E2-D1B9-0D48-9773-640202B2DF07}"/>
              </a:ext>
            </a:extLst>
          </p:cNvPr>
          <p:cNvSpPr txBox="1"/>
          <p:nvPr userDrawn="1"/>
        </p:nvSpPr>
        <p:spPr>
          <a:xfrm>
            <a:off x="1452245" y="2362155"/>
            <a:ext cx="4312920" cy="2011769"/>
          </a:xfrm>
          <a:prstGeom prst="rect">
            <a:avLst/>
          </a:prstGeom>
          <a:noFill/>
        </p:spPr>
        <p:txBody>
          <a:bodyPr wrap="square" lIns="0" tIns="0" rIns="0" bIns="0" rtlCol="0" anchor="ctr" anchorCtr="0">
            <a:noAutofit/>
          </a:bodyPr>
          <a:lstStyle/>
          <a:p>
            <a:pPr>
              <a:lnSpc>
                <a:spcPct val="130000"/>
              </a:lnSpc>
            </a:pPr>
            <a:r>
              <a:rPr lang="en-GB" sz="5000" dirty="0">
                <a:solidFill>
                  <a:schemeClr val="bg1"/>
                </a:solidFill>
                <a:latin typeface="+mj-lt"/>
              </a:rPr>
              <a:t>Any</a:t>
            </a:r>
            <a:br>
              <a:rPr lang="en-GB" sz="5000">
                <a:solidFill>
                  <a:schemeClr val="bg1"/>
                </a:solidFill>
                <a:latin typeface="+mj-lt"/>
              </a:rPr>
            </a:br>
            <a:r>
              <a:rPr lang="en-GB" sz="5000">
                <a:solidFill>
                  <a:schemeClr val="bg1"/>
                </a:solidFill>
                <a:latin typeface="+mj-lt"/>
              </a:rPr>
              <a:t>questions</a:t>
            </a:r>
            <a:r>
              <a:rPr lang="en-GB" sz="5000" dirty="0">
                <a:solidFill>
                  <a:schemeClr val="bg1"/>
                </a:solidFill>
                <a:latin typeface="+mj-lt"/>
              </a:rPr>
              <a:t>?</a:t>
            </a:r>
            <a:endParaRPr lang="en-US" sz="5000" dirty="0">
              <a:solidFill>
                <a:schemeClr val="bg1"/>
              </a:solidFill>
              <a:latin typeface="+mj-lt"/>
            </a:endParaRPr>
          </a:p>
        </p:txBody>
      </p:sp>
      <p:sp>
        <p:nvSpPr>
          <p:cNvPr id="11" name="Contact_Details">
            <a:extLst>
              <a:ext uri="{FF2B5EF4-FFF2-40B4-BE49-F238E27FC236}">
                <a16:creationId xmlns:a16="http://schemas.microsoft.com/office/drawing/2014/main" id="{B5C83AB5-0913-BB48-8A65-2A0AB08D3C71}"/>
              </a:ext>
            </a:extLst>
          </p:cNvPr>
          <p:cNvSpPr>
            <a:spLocks noGrp="1"/>
          </p:cNvSpPr>
          <p:nvPr>
            <p:ph type="title" hasCustomPrompt="1"/>
          </p:nvPr>
        </p:nvSpPr>
        <p:spPr>
          <a:xfrm>
            <a:off x="7315200" y="2555775"/>
            <a:ext cx="4622800" cy="439095"/>
          </a:xfrm>
        </p:spPr>
        <p:txBody>
          <a:bodyPr bIns="0" anchor="t" anchorCtr="0">
            <a:spAutoFit/>
          </a:bodyPr>
          <a:lstStyle>
            <a:lvl1pPr algn="l">
              <a:defRPr sz="2400">
                <a:solidFill>
                  <a:schemeClr val="bg1"/>
                </a:solidFill>
              </a:defRPr>
            </a:lvl1pPr>
          </a:lstStyle>
          <a:p>
            <a:pPr lvl="0"/>
            <a:r>
              <a:rPr lang="en-GB" dirty="0"/>
              <a:t>Insert your contact details here</a:t>
            </a:r>
            <a:endParaRPr lang="en-US" dirty="0"/>
          </a:p>
        </p:txBody>
      </p:sp>
      <p:sp>
        <p:nvSpPr>
          <p:cNvPr id="4" name="URL">
            <a:hlinkClick r:id="rId4"/>
            <a:extLst>
              <a:ext uri="{FF2B5EF4-FFF2-40B4-BE49-F238E27FC236}">
                <a16:creationId xmlns:a16="http://schemas.microsoft.com/office/drawing/2014/main" id="{61BC8FB8-98F4-3641-B2A9-80E99CCE5F17}"/>
              </a:ext>
            </a:extLst>
          </p:cNvPr>
          <p:cNvSpPr txBox="1"/>
          <p:nvPr userDrawn="1"/>
        </p:nvSpPr>
        <p:spPr>
          <a:xfrm>
            <a:off x="1452245" y="5750104"/>
            <a:ext cx="4739640" cy="769441"/>
          </a:xfrm>
          <a:prstGeom prst="rect">
            <a:avLst/>
          </a:prstGeom>
          <a:noFill/>
        </p:spPr>
        <p:txBody>
          <a:bodyPr wrap="square" lIns="0" tIns="0" rIns="0" bIns="0" rtlCol="0">
            <a:spAutoFit/>
          </a:bodyPr>
          <a:lstStyle/>
          <a:p>
            <a:pPr lvl="0"/>
            <a:r>
              <a:rPr lang="en-GB" sz="5000" u="sng" dirty="0">
                <a:solidFill>
                  <a:schemeClr val="bg1"/>
                </a:solidFill>
                <a:latin typeface="+mj-lt"/>
              </a:rPr>
              <a:t>essex.ac.uk</a:t>
            </a:r>
            <a:endParaRPr lang="en-US" sz="5000" u="sng" dirty="0">
              <a:solidFill>
                <a:schemeClr val="bg1"/>
              </a:solidFill>
              <a:latin typeface="+mj-lt"/>
            </a:endParaRPr>
          </a:p>
        </p:txBody>
      </p:sp>
    </p:spTree>
    <p:extLst>
      <p:ext uri="{BB962C8B-B14F-4D97-AF65-F5344CB8AC3E}">
        <p14:creationId xmlns:p14="http://schemas.microsoft.com/office/powerpoint/2010/main" val="35010152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nd Slide - Thank you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5" name="Any_Questions">
            <a:extLst>
              <a:ext uri="{FF2B5EF4-FFF2-40B4-BE49-F238E27FC236}">
                <a16:creationId xmlns:a16="http://schemas.microsoft.com/office/drawing/2014/main" id="{C21F34E2-D1B9-0D48-9773-640202B2DF07}"/>
              </a:ext>
            </a:extLst>
          </p:cNvPr>
          <p:cNvSpPr txBox="1"/>
          <p:nvPr userDrawn="1"/>
        </p:nvSpPr>
        <p:spPr>
          <a:xfrm>
            <a:off x="1452244" y="2362155"/>
            <a:ext cx="5862955" cy="2011769"/>
          </a:xfrm>
          <a:prstGeom prst="rect">
            <a:avLst/>
          </a:prstGeom>
          <a:noFill/>
        </p:spPr>
        <p:txBody>
          <a:bodyPr wrap="square" lIns="0" tIns="0" rIns="0" bIns="0" rtlCol="0" anchor="ctr" anchorCtr="0">
            <a:noAutofit/>
          </a:bodyPr>
          <a:lstStyle/>
          <a:p>
            <a:pPr>
              <a:lnSpc>
                <a:spcPct val="130000"/>
              </a:lnSpc>
            </a:pPr>
            <a:r>
              <a:rPr lang="en-GB" sz="6000" dirty="0">
                <a:solidFill>
                  <a:schemeClr val="bg1"/>
                </a:solidFill>
                <a:latin typeface="+mj-lt"/>
              </a:rPr>
              <a:t>Thank you</a:t>
            </a:r>
            <a:endParaRPr lang="en-US" sz="6000" dirty="0">
              <a:solidFill>
                <a:schemeClr val="bg1"/>
              </a:solidFill>
              <a:latin typeface="+mj-lt"/>
            </a:endParaRPr>
          </a:p>
        </p:txBody>
      </p:sp>
      <p:sp>
        <p:nvSpPr>
          <p:cNvPr id="11" name="Contact_Details">
            <a:extLst>
              <a:ext uri="{FF2B5EF4-FFF2-40B4-BE49-F238E27FC236}">
                <a16:creationId xmlns:a16="http://schemas.microsoft.com/office/drawing/2014/main" id="{B5C83AB5-0913-BB48-8A65-2A0AB08D3C71}"/>
              </a:ext>
            </a:extLst>
          </p:cNvPr>
          <p:cNvSpPr>
            <a:spLocks noGrp="1"/>
          </p:cNvSpPr>
          <p:nvPr>
            <p:ph type="title" hasCustomPrompt="1"/>
          </p:nvPr>
        </p:nvSpPr>
        <p:spPr>
          <a:xfrm>
            <a:off x="7315200" y="2555775"/>
            <a:ext cx="4622800" cy="439095"/>
          </a:xfrm>
        </p:spPr>
        <p:txBody>
          <a:bodyPr bIns="0" anchor="t" anchorCtr="0">
            <a:spAutoFit/>
          </a:bodyPr>
          <a:lstStyle>
            <a:lvl1pPr algn="l">
              <a:defRPr sz="2400">
                <a:solidFill>
                  <a:schemeClr val="bg1"/>
                </a:solidFill>
              </a:defRPr>
            </a:lvl1pPr>
          </a:lstStyle>
          <a:p>
            <a:pPr lvl="0"/>
            <a:r>
              <a:rPr lang="en-GB" dirty="0"/>
              <a:t>Insert your contact details here</a:t>
            </a:r>
            <a:endParaRPr lang="en-US" dirty="0"/>
          </a:p>
        </p:txBody>
      </p:sp>
      <p:sp>
        <p:nvSpPr>
          <p:cNvPr id="4" name="URL">
            <a:hlinkClick r:id="rId4"/>
            <a:extLst>
              <a:ext uri="{FF2B5EF4-FFF2-40B4-BE49-F238E27FC236}">
                <a16:creationId xmlns:a16="http://schemas.microsoft.com/office/drawing/2014/main" id="{61BC8FB8-98F4-3641-B2A9-80E99CCE5F17}"/>
              </a:ext>
            </a:extLst>
          </p:cNvPr>
          <p:cNvSpPr txBox="1"/>
          <p:nvPr userDrawn="1"/>
        </p:nvSpPr>
        <p:spPr>
          <a:xfrm>
            <a:off x="1452245" y="5750104"/>
            <a:ext cx="4739640" cy="769441"/>
          </a:xfrm>
          <a:prstGeom prst="rect">
            <a:avLst/>
          </a:prstGeom>
          <a:noFill/>
        </p:spPr>
        <p:txBody>
          <a:bodyPr wrap="square" lIns="0" tIns="0" rIns="0" bIns="0" rtlCol="0">
            <a:spAutoFit/>
          </a:bodyPr>
          <a:lstStyle/>
          <a:p>
            <a:pPr lvl="0"/>
            <a:r>
              <a:rPr lang="en-GB" sz="5000" u="sng" dirty="0">
                <a:solidFill>
                  <a:schemeClr val="bg1"/>
                </a:solidFill>
                <a:latin typeface="+mj-lt"/>
              </a:rPr>
              <a:t>essex.ac.uk</a:t>
            </a:r>
            <a:endParaRPr lang="en-US" sz="5000" u="sng" dirty="0">
              <a:solidFill>
                <a:schemeClr val="bg1"/>
              </a:solidFill>
              <a:latin typeface="+mj-lt"/>
            </a:endParaRPr>
          </a:p>
        </p:txBody>
      </p:sp>
    </p:spTree>
    <p:extLst>
      <p:ext uri="{BB962C8B-B14F-4D97-AF65-F5344CB8AC3E}">
        <p14:creationId xmlns:p14="http://schemas.microsoft.com/office/powerpoint/2010/main" val="41438110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Slide - Thank you - Grey">
    <p:bg>
      <p:bgPr>
        <a:solidFill>
          <a:schemeClr val="accent3"/>
        </a:soli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5" name="Any_Questions">
            <a:extLst>
              <a:ext uri="{FF2B5EF4-FFF2-40B4-BE49-F238E27FC236}">
                <a16:creationId xmlns:a16="http://schemas.microsoft.com/office/drawing/2014/main" id="{C21F34E2-D1B9-0D48-9773-640202B2DF07}"/>
              </a:ext>
            </a:extLst>
          </p:cNvPr>
          <p:cNvSpPr txBox="1"/>
          <p:nvPr userDrawn="1"/>
        </p:nvSpPr>
        <p:spPr>
          <a:xfrm>
            <a:off x="1452244" y="2362155"/>
            <a:ext cx="5862955" cy="2011769"/>
          </a:xfrm>
          <a:prstGeom prst="rect">
            <a:avLst/>
          </a:prstGeom>
          <a:noFill/>
        </p:spPr>
        <p:txBody>
          <a:bodyPr wrap="square" lIns="0" tIns="0" rIns="0" bIns="0" rtlCol="0" anchor="ctr" anchorCtr="0">
            <a:noAutofit/>
          </a:bodyPr>
          <a:lstStyle/>
          <a:p>
            <a:pPr>
              <a:lnSpc>
                <a:spcPct val="130000"/>
              </a:lnSpc>
            </a:pPr>
            <a:r>
              <a:rPr lang="en-GB" sz="6000" dirty="0">
                <a:solidFill>
                  <a:schemeClr val="bg1"/>
                </a:solidFill>
                <a:latin typeface="+mj-lt"/>
              </a:rPr>
              <a:t>Thank you</a:t>
            </a:r>
            <a:endParaRPr lang="en-US" sz="6000" dirty="0">
              <a:solidFill>
                <a:schemeClr val="bg1"/>
              </a:solidFill>
              <a:latin typeface="+mj-lt"/>
            </a:endParaRPr>
          </a:p>
        </p:txBody>
      </p:sp>
      <p:sp>
        <p:nvSpPr>
          <p:cNvPr id="11" name="Contact_Details">
            <a:extLst>
              <a:ext uri="{FF2B5EF4-FFF2-40B4-BE49-F238E27FC236}">
                <a16:creationId xmlns:a16="http://schemas.microsoft.com/office/drawing/2014/main" id="{B5C83AB5-0913-BB48-8A65-2A0AB08D3C71}"/>
              </a:ext>
            </a:extLst>
          </p:cNvPr>
          <p:cNvSpPr>
            <a:spLocks noGrp="1"/>
          </p:cNvSpPr>
          <p:nvPr>
            <p:ph type="title" hasCustomPrompt="1"/>
          </p:nvPr>
        </p:nvSpPr>
        <p:spPr>
          <a:xfrm>
            <a:off x="7315200" y="2555775"/>
            <a:ext cx="4622800" cy="439095"/>
          </a:xfrm>
        </p:spPr>
        <p:txBody>
          <a:bodyPr bIns="0" anchor="t" anchorCtr="0">
            <a:spAutoFit/>
          </a:bodyPr>
          <a:lstStyle>
            <a:lvl1pPr algn="l">
              <a:defRPr sz="2400">
                <a:solidFill>
                  <a:schemeClr val="bg1"/>
                </a:solidFill>
              </a:defRPr>
            </a:lvl1pPr>
          </a:lstStyle>
          <a:p>
            <a:pPr lvl="0"/>
            <a:r>
              <a:rPr lang="en-GB" dirty="0"/>
              <a:t>Insert your contact details here</a:t>
            </a:r>
            <a:endParaRPr lang="en-US" dirty="0"/>
          </a:p>
        </p:txBody>
      </p:sp>
      <p:sp>
        <p:nvSpPr>
          <p:cNvPr id="4" name="URL">
            <a:hlinkClick r:id="rId4"/>
            <a:extLst>
              <a:ext uri="{FF2B5EF4-FFF2-40B4-BE49-F238E27FC236}">
                <a16:creationId xmlns:a16="http://schemas.microsoft.com/office/drawing/2014/main" id="{61BC8FB8-98F4-3641-B2A9-80E99CCE5F17}"/>
              </a:ext>
            </a:extLst>
          </p:cNvPr>
          <p:cNvSpPr txBox="1"/>
          <p:nvPr userDrawn="1"/>
        </p:nvSpPr>
        <p:spPr>
          <a:xfrm>
            <a:off x="1452245" y="5750104"/>
            <a:ext cx="4739640" cy="769441"/>
          </a:xfrm>
          <a:prstGeom prst="rect">
            <a:avLst/>
          </a:prstGeom>
          <a:noFill/>
        </p:spPr>
        <p:txBody>
          <a:bodyPr wrap="square" lIns="0" tIns="0" rIns="0" bIns="0" rtlCol="0">
            <a:spAutoFit/>
          </a:bodyPr>
          <a:lstStyle/>
          <a:p>
            <a:pPr lvl="0"/>
            <a:r>
              <a:rPr lang="en-GB" sz="5000" u="sng" dirty="0">
                <a:solidFill>
                  <a:schemeClr val="bg1"/>
                </a:solidFill>
                <a:latin typeface="+mj-lt"/>
              </a:rPr>
              <a:t>essex.ac.uk</a:t>
            </a:r>
            <a:endParaRPr lang="en-US" sz="5000" u="sng" dirty="0">
              <a:solidFill>
                <a:schemeClr val="bg1"/>
              </a:solidFill>
              <a:latin typeface="+mj-lt"/>
            </a:endParaRPr>
          </a:p>
        </p:txBody>
      </p:sp>
    </p:spTree>
    <p:extLst>
      <p:ext uri="{BB962C8B-B14F-4D97-AF65-F5344CB8AC3E}">
        <p14:creationId xmlns:p14="http://schemas.microsoft.com/office/powerpoint/2010/main" val="173390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Grey">
    <p:bg>
      <p:bgPr>
        <a:solidFill>
          <a:schemeClr val="accent3"/>
        </a:soli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17" name="Title">
            <a:extLst>
              <a:ext uri="{FF2B5EF4-FFF2-40B4-BE49-F238E27FC236}">
                <a16:creationId xmlns:a16="http://schemas.microsoft.com/office/drawing/2014/main" id="{E3CE5658-B912-D047-8F77-FBECD2D6E386}"/>
              </a:ext>
            </a:extLst>
          </p:cNvPr>
          <p:cNvSpPr>
            <a:spLocks noGrp="1"/>
          </p:cNvSpPr>
          <p:nvPr>
            <p:ph type="title" hasCustomPrompt="1"/>
          </p:nvPr>
        </p:nvSpPr>
        <p:spPr>
          <a:xfrm>
            <a:off x="1444625" y="1413843"/>
            <a:ext cx="10493375" cy="1491139"/>
          </a:xfrm>
        </p:spPr>
        <p:txBody>
          <a:bodyPr anchor="b" anchorCtr="0">
            <a:noAutofit/>
          </a:bodyPr>
          <a:lstStyle>
            <a:lvl1pPr algn="l">
              <a:defRPr sz="4800">
                <a:solidFill>
                  <a:schemeClr val="bg1"/>
                </a:solidFill>
                <a:latin typeface="+mj-lt"/>
              </a:defRPr>
            </a:lvl1pPr>
          </a:lstStyle>
          <a:p>
            <a:r>
              <a:rPr lang="en-GB" dirty="0"/>
              <a:t>Your title here</a:t>
            </a:r>
            <a:endParaRPr lang="en-US" dirty="0"/>
          </a:p>
        </p:txBody>
      </p:sp>
      <p:sp>
        <p:nvSpPr>
          <p:cNvPr id="3" name="Subtitle">
            <a:extLst>
              <a:ext uri="{FF2B5EF4-FFF2-40B4-BE49-F238E27FC236}">
                <a16:creationId xmlns:a16="http://schemas.microsoft.com/office/drawing/2014/main" id="{88E2A088-8E6F-9E4E-909F-F8752CF4E76E}"/>
              </a:ext>
            </a:extLst>
          </p:cNvPr>
          <p:cNvSpPr>
            <a:spLocks noGrp="1"/>
          </p:cNvSpPr>
          <p:nvPr>
            <p:ph type="subTitle" idx="1" hasCustomPrompt="1"/>
          </p:nvPr>
        </p:nvSpPr>
        <p:spPr>
          <a:xfrm>
            <a:off x="1444625" y="3108182"/>
            <a:ext cx="10493375" cy="1048035"/>
          </a:xfrm>
        </p:spPr>
        <p:txBody>
          <a:bodyPr>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sp>
        <p:nvSpPr>
          <p:cNvPr id="40" name="Details">
            <a:extLst>
              <a:ext uri="{FF2B5EF4-FFF2-40B4-BE49-F238E27FC236}">
                <a16:creationId xmlns:a16="http://schemas.microsoft.com/office/drawing/2014/main" id="{A70545EA-0D96-7E46-B0EC-5AFDB41CAA2E}"/>
              </a:ext>
              <a:ext uri="{C183D7F6-B498-43B3-948B-1728B52AA6E4}">
                <adec:decorative xmlns:adec="http://schemas.microsoft.com/office/drawing/2017/decorative" val="1"/>
              </a:ext>
            </a:extLst>
          </p:cNvPr>
          <p:cNvSpPr>
            <a:spLocks noGrp="1"/>
          </p:cNvSpPr>
          <p:nvPr>
            <p:ph type="body" sz="quarter" idx="13" hasCustomPrompt="1"/>
          </p:nvPr>
        </p:nvSpPr>
        <p:spPr>
          <a:xfrm>
            <a:off x="1290003" y="4854795"/>
            <a:ext cx="3630060" cy="1449463"/>
          </a:xfrm>
          <a:ln w="76200">
            <a:solidFill>
              <a:schemeClr val="bg1"/>
            </a:solidFill>
            <a:miter lim="800000"/>
          </a:ln>
        </p:spPr>
        <p:txBody>
          <a:bodyPr wrap="none" lIns="144000" tIns="144000" rIns="144000" bIns="144000">
            <a:spAutoFit/>
          </a:bodyPr>
          <a:lstStyle>
            <a:lvl1pPr marL="9525" indent="0">
              <a:buNone/>
              <a:tabLst/>
              <a:defRPr sz="2000">
                <a:solidFill>
                  <a:schemeClr val="bg1"/>
                </a:solidFill>
              </a:defRPr>
            </a:lvl1pPr>
            <a:lvl2pPr marL="9525" indent="0">
              <a:buFontTx/>
              <a:buNone/>
              <a:tabLst/>
              <a:defRPr sz="2000">
                <a:solidFill>
                  <a:schemeClr val="bg1"/>
                </a:solidFill>
              </a:defRPr>
            </a:lvl2pPr>
            <a:lvl3pPr marL="9525" indent="0">
              <a:buFontTx/>
              <a:buNone/>
              <a:tabLst/>
              <a:defRPr sz="2000">
                <a:solidFill>
                  <a:schemeClr val="bg1"/>
                </a:solidFill>
              </a:defRPr>
            </a:lvl3pPr>
            <a:lvl4pPr marL="9525" indent="0">
              <a:buFontTx/>
              <a:buNone/>
              <a:tabLst/>
              <a:defRPr>
                <a:solidFill>
                  <a:schemeClr val="bg1"/>
                </a:solidFill>
              </a:defRPr>
            </a:lvl4pPr>
            <a:lvl5pPr marL="9525" indent="0">
              <a:buFontTx/>
              <a:buNone/>
              <a:tabLst/>
              <a:defRPr>
                <a:solidFill>
                  <a:schemeClr val="bg1"/>
                </a:solidFill>
              </a:defRPr>
            </a:lvl5pPr>
          </a:lstStyle>
          <a:p>
            <a:pPr lvl="0"/>
            <a:r>
              <a:rPr lang="en-GB" dirty="0"/>
              <a:t>Your name here</a:t>
            </a:r>
          </a:p>
          <a:p>
            <a:pPr lvl="1"/>
            <a:r>
              <a:rPr lang="en-GB" dirty="0"/>
              <a:t>Department / Faculty name</a:t>
            </a:r>
          </a:p>
          <a:p>
            <a:pPr lvl="2"/>
            <a:r>
              <a:rPr lang="en-GB" dirty="0"/>
              <a:t>Wednesday 20 January 2021</a:t>
            </a:r>
          </a:p>
        </p:txBody>
      </p:sp>
      <p:pic>
        <p:nvPicPr>
          <p:cNvPr id="7" name="UoE_Logo_ALT_Test" descr="Logo - University of Essex">
            <a:extLst>
              <a:ext uri="{FF2B5EF4-FFF2-40B4-BE49-F238E27FC236}">
                <a16:creationId xmlns:a16="http://schemas.microsoft.com/office/drawing/2014/main" id="{BFB3B428-603E-5D49-B512-7DD3E147B05B}"/>
              </a:ext>
            </a:extLst>
          </p:cNvPr>
          <p:cNvPicPr>
            <a:picLocks noChangeAspect="1"/>
          </p:cNvPicPr>
          <p:nvPr userDrawn="1"/>
        </p:nvPicPr>
        <p:blipFill>
          <a:blip r:embed="rId3">
            <a:alphaModFix/>
          </a:blip>
          <a:stretch>
            <a:fillRect/>
          </a:stretch>
        </p:blipFill>
        <p:spPr>
          <a:xfrm>
            <a:off x="126550" y="-1755099"/>
            <a:ext cx="2006641" cy="890588"/>
          </a:xfrm>
          <a:prstGeom prst="rect">
            <a:avLst/>
          </a:prstGeom>
        </p:spPr>
      </p:pic>
    </p:spTree>
    <p:extLst>
      <p:ext uri="{BB962C8B-B14F-4D97-AF65-F5344CB8AC3E}">
        <p14:creationId xmlns:p14="http://schemas.microsoft.com/office/powerpoint/2010/main" val="1653576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Slide - Gradient Colour">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12" name="Title">
            <a:extLst>
              <a:ext uri="{FF2B5EF4-FFF2-40B4-BE49-F238E27FC236}">
                <a16:creationId xmlns:a16="http://schemas.microsoft.com/office/drawing/2014/main" id="{05331533-48C2-404A-94B7-41F40449C8DB}"/>
              </a:ext>
            </a:extLst>
          </p:cNvPr>
          <p:cNvSpPr>
            <a:spLocks noGrp="1"/>
          </p:cNvSpPr>
          <p:nvPr>
            <p:ph type="title" hasCustomPrompt="1"/>
          </p:nvPr>
        </p:nvSpPr>
        <p:spPr>
          <a:xfrm>
            <a:off x="1444629" y="2514600"/>
            <a:ext cx="10493371" cy="1104900"/>
          </a:xfrm>
          <a:noFill/>
        </p:spPr>
        <p:txBody>
          <a:bodyPr anchor="ctr" anchorCtr="0">
            <a:noAutofit/>
          </a:bodyPr>
          <a:lstStyle>
            <a:lvl1pPr algn="l">
              <a:defRPr sz="4800">
                <a:solidFill>
                  <a:schemeClr val="bg1"/>
                </a:solidFill>
                <a:latin typeface="+mj-lt"/>
              </a:defRPr>
            </a:lvl1pPr>
          </a:lstStyle>
          <a:p>
            <a:r>
              <a:rPr lang="en-GB" dirty="0"/>
              <a:t>Your divider title here</a:t>
            </a:r>
            <a:endParaRPr lang="en-US" dirty="0"/>
          </a:p>
        </p:txBody>
      </p:sp>
      <p:sp>
        <p:nvSpPr>
          <p:cNvPr id="13" name="Subtitle">
            <a:extLst>
              <a:ext uri="{FF2B5EF4-FFF2-40B4-BE49-F238E27FC236}">
                <a16:creationId xmlns:a16="http://schemas.microsoft.com/office/drawing/2014/main" id="{EF371777-01F3-7047-99FB-372452582B17}"/>
              </a:ext>
            </a:extLst>
          </p:cNvPr>
          <p:cNvSpPr>
            <a:spLocks noGrp="1"/>
          </p:cNvSpPr>
          <p:nvPr>
            <p:ph type="subTitle" idx="1" hasCustomPrompt="1"/>
          </p:nvPr>
        </p:nvSpPr>
        <p:spPr>
          <a:xfrm>
            <a:off x="1444629" y="3619499"/>
            <a:ext cx="10493371" cy="754381"/>
          </a:xfrm>
          <a:noFill/>
        </p:spPr>
        <p:txBody>
          <a:bodyPr anchor="ctr" anchorCtr="0">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spTree>
    <p:extLst>
      <p:ext uri="{BB962C8B-B14F-4D97-AF65-F5344CB8AC3E}">
        <p14:creationId xmlns:p14="http://schemas.microsoft.com/office/powerpoint/2010/main" val="336456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Slide - Grey">
    <p:bg>
      <p:bgPr>
        <a:solidFill>
          <a:schemeClr val="accent3"/>
        </a:solidFill>
        <a:effectLst/>
      </p:bgPr>
    </p:bg>
    <p:spTree>
      <p:nvGrpSpPr>
        <p:cNvPr id="1" name=""/>
        <p:cNvGrpSpPr/>
        <p:nvPr/>
      </p:nvGrpSpPr>
      <p:grpSpPr>
        <a:xfrm>
          <a:off x="0" y="0"/>
          <a:ext cx="0" cy="0"/>
          <a:chOff x="0" y="0"/>
          <a:chExt cx="0" cy="0"/>
        </a:xfrm>
      </p:grpSpPr>
      <p:pic>
        <p:nvPicPr>
          <p:cNvPr id="16" name="UoE_Logo_White" descr="Logo - University of Essex">
            <a:extLst>
              <a:ext uri="{FF2B5EF4-FFF2-40B4-BE49-F238E27FC236}">
                <a16:creationId xmlns:a16="http://schemas.microsoft.com/office/drawing/2014/main" id="{FD99D010-7A0D-7543-8D60-07F8F3F6E582}"/>
              </a:ext>
            </a:extLst>
          </p:cNvPr>
          <p:cNvPicPr>
            <a:picLocks noChangeAspect="1"/>
          </p:cNvPicPr>
          <p:nvPr userDrawn="1"/>
        </p:nvPicPr>
        <p:blipFill>
          <a:blip r:embed="rId2"/>
          <a:stretch>
            <a:fillRect/>
          </a:stretch>
        </p:blipFill>
        <p:spPr>
          <a:xfrm>
            <a:off x="0" y="1"/>
            <a:ext cx="2011934" cy="892937"/>
          </a:xfrm>
          <a:prstGeom prst="rect">
            <a:avLst/>
          </a:prstGeom>
        </p:spPr>
      </p:pic>
      <p:pic>
        <p:nvPicPr>
          <p:cNvPr id="17" name="Open_Box_Graphic">
            <a:extLst>
              <a:ext uri="{FF2B5EF4-FFF2-40B4-BE49-F238E27FC236}">
                <a16:creationId xmlns:a16="http://schemas.microsoft.com/office/drawing/2014/main" id="{A4B12013-57BD-7944-A05D-AE8CA8C683C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07237" y="2021832"/>
            <a:ext cx="2844140" cy="2848618"/>
          </a:xfrm>
          <a:prstGeom prst="rect">
            <a:avLst/>
          </a:prstGeom>
        </p:spPr>
      </p:pic>
      <p:sp>
        <p:nvSpPr>
          <p:cNvPr id="12" name="Title">
            <a:extLst>
              <a:ext uri="{FF2B5EF4-FFF2-40B4-BE49-F238E27FC236}">
                <a16:creationId xmlns:a16="http://schemas.microsoft.com/office/drawing/2014/main" id="{05331533-48C2-404A-94B7-41F40449C8DB}"/>
              </a:ext>
            </a:extLst>
          </p:cNvPr>
          <p:cNvSpPr>
            <a:spLocks noGrp="1"/>
          </p:cNvSpPr>
          <p:nvPr>
            <p:ph type="title" hasCustomPrompt="1"/>
          </p:nvPr>
        </p:nvSpPr>
        <p:spPr>
          <a:xfrm>
            <a:off x="1444629" y="2514600"/>
            <a:ext cx="10493371" cy="1104899"/>
          </a:xfrm>
          <a:noFill/>
        </p:spPr>
        <p:txBody>
          <a:bodyPr anchor="ctr" anchorCtr="0">
            <a:noAutofit/>
          </a:bodyPr>
          <a:lstStyle>
            <a:lvl1pPr algn="l">
              <a:defRPr sz="4800">
                <a:solidFill>
                  <a:schemeClr val="bg1"/>
                </a:solidFill>
                <a:latin typeface="+mj-lt"/>
              </a:defRPr>
            </a:lvl1pPr>
          </a:lstStyle>
          <a:p>
            <a:r>
              <a:rPr lang="en-GB" dirty="0"/>
              <a:t>Your divider title here</a:t>
            </a:r>
            <a:endParaRPr lang="en-US" dirty="0"/>
          </a:p>
        </p:txBody>
      </p:sp>
      <p:sp>
        <p:nvSpPr>
          <p:cNvPr id="13" name="Subtitle">
            <a:extLst>
              <a:ext uri="{FF2B5EF4-FFF2-40B4-BE49-F238E27FC236}">
                <a16:creationId xmlns:a16="http://schemas.microsoft.com/office/drawing/2014/main" id="{EF371777-01F3-7047-99FB-372452582B17}"/>
              </a:ext>
            </a:extLst>
          </p:cNvPr>
          <p:cNvSpPr>
            <a:spLocks noGrp="1"/>
          </p:cNvSpPr>
          <p:nvPr>
            <p:ph type="subTitle" idx="1" hasCustomPrompt="1"/>
          </p:nvPr>
        </p:nvSpPr>
        <p:spPr>
          <a:xfrm>
            <a:off x="1444629" y="3619499"/>
            <a:ext cx="10493371" cy="754381"/>
          </a:xfrm>
          <a:noFill/>
        </p:spPr>
        <p:txBody>
          <a:bodyPr anchor="ctr" anchorCtr="0">
            <a:noAutofit/>
          </a:bodyPr>
          <a:lstStyle>
            <a:lvl1pPr marL="0" indent="0" algn="l">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Your subtitle here</a:t>
            </a:r>
            <a:endParaRPr lang="en-US" dirty="0"/>
          </a:p>
        </p:txBody>
      </p:sp>
    </p:spTree>
    <p:extLst>
      <p:ext uri="{BB962C8B-B14F-4D97-AF65-F5344CB8AC3E}">
        <p14:creationId xmlns:p14="http://schemas.microsoft.com/office/powerpoint/2010/main" val="123620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ntroduction Slide - Colour Gradient">
    <p:bg>
      <p:bgPr>
        <a:gradFill>
          <a:gsLst>
            <a:gs pos="0">
              <a:srgbClr val="622567"/>
            </a:gs>
            <a:gs pos="100000">
              <a:schemeClr val="accent1"/>
            </a:gs>
          </a:gsLst>
          <a:lin ang="0" scaled="0"/>
        </a:gra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4" name="Slide_Description">
            <a:extLst>
              <a:ext uri="{FF2B5EF4-FFF2-40B4-BE49-F238E27FC236}">
                <a16:creationId xmlns:a16="http://schemas.microsoft.com/office/drawing/2014/main" id="{8F256CB9-6740-D84B-B18E-5C9C92701868}"/>
              </a:ext>
            </a:extLst>
          </p:cNvPr>
          <p:cNvSpPr>
            <a:spLocks noGrp="1"/>
          </p:cNvSpPr>
          <p:nvPr>
            <p:ph type="title" hasCustomPrompt="1"/>
          </p:nvPr>
        </p:nvSpPr>
        <p:spPr/>
        <p:txBody>
          <a:bodyPr/>
          <a:lstStyle>
            <a:lvl1pPr>
              <a:defRPr>
                <a:solidFill>
                  <a:schemeClr val="bg1"/>
                </a:solidFill>
              </a:defRPr>
            </a:lvl1pPr>
          </a:lstStyle>
          <a:p>
            <a:r>
              <a:rPr lang="en-GB" dirty="0"/>
              <a:t>PowerPoint slide description here</a:t>
            </a:r>
            <a:endParaRPr lang="en-US" dirty="0"/>
          </a:p>
        </p:txBody>
      </p:sp>
      <p:sp>
        <p:nvSpPr>
          <p:cNvPr id="10" name="Body_Copy">
            <a:extLst>
              <a:ext uri="{FF2B5EF4-FFF2-40B4-BE49-F238E27FC236}">
                <a16:creationId xmlns:a16="http://schemas.microsoft.com/office/drawing/2014/main" id="{01691462-BA0F-4447-9296-C1F7A1091D38}"/>
              </a:ext>
            </a:extLst>
          </p:cNvPr>
          <p:cNvSpPr>
            <a:spLocks noGrp="1"/>
          </p:cNvSpPr>
          <p:nvPr>
            <p:ph type="body" sz="quarter" idx="10" hasCustomPrompt="1"/>
          </p:nvPr>
        </p:nvSpPr>
        <p:spPr>
          <a:xfrm>
            <a:off x="1444625" y="1358899"/>
            <a:ext cx="9502775" cy="5245101"/>
          </a:xfrm>
        </p:spPr>
        <p:txBody>
          <a:bodyPr>
            <a:noAutofit/>
          </a:bodyPr>
          <a:lstStyle>
            <a:lvl1pPr marL="6350" indent="0">
              <a:buNone/>
              <a:defRPr sz="2800">
                <a:solidFill>
                  <a:schemeClr val="bg1"/>
                </a:solidFill>
                <a:latin typeface="+mj-lt"/>
              </a:defRPr>
            </a:lvl1pPr>
            <a:lvl2pPr marL="269875" indent="0">
              <a:buNone/>
              <a:defRPr sz="2800"/>
            </a:lvl2pPr>
            <a:lvl3pPr marL="450850" indent="0">
              <a:buNone/>
              <a:defRPr sz="2800"/>
            </a:lvl3pPr>
            <a:lvl4pPr marL="623888" indent="0">
              <a:buNone/>
              <a:defRPr sz="2800"/>
            </a:lvl4pPr>
            <a:lvl5pPr marL="804862" indent="0">
              <a:buNone/>
              <a:defRPr sz="2800"/>
            </a:lvl5pPr>
          </a:lstStyle>
          <a:p>
            <a:pPr lvl="0"/>
            <a:r>
              <a:rPr lang="en-GB" dirty="0"/>
              <a:t>Insert introduction text here</a:t>
            </a:r>
          </a:p>
        </p:txBody>
      </p:sp>
    </p:spTree>
    <p:extLst>
      <p:ext uri="{BB962C8B-B14F-4D97-AF65-F5344CB8AC3E}">
        <p14:creationId xmlns:p14="http://schemas.microsoft.com/office/powerpoint/2010/main" val="356758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ntroduction Slide - Grey">
    <p:bg>
      <p:bgPr>
        <a:solidFill>
          <a:schemeClr val="accent3"/>
        </a:solidFill>
        <a:effectLst/>
      </p:bgPr>
    </p:bg>
    <p:spTree>
      <p:nvGrpSpPr>
        <p:cNvPr id="1" name=""/>
        <p:cNvGrpSpPr/>
        <p:nvPr/>
      </p:nvGrpSpPr>
      <p:grpSpPr>
        <a:xfrm>
          <a:off x="0" y="0"/>
          <a:ext cx="0" cy="0"/>
          <a:chOff x="0" y="0"/>
          <a:chExt cx="0" cy="0"/>
        </a:xfrm>
      </p:grpSpPr>
      <p:pic>
        <p:nvPicPr>
          <p:cNvPr id="23" name="UoE_Logo_White" descr="Logo - University of Essex">
            <a:extLst>
              <a:ext uri="{FF2B5EF4-FFF2-40B4-BE49-F238E27FC236}">
                <a16:creationId xmlns:a16="http://schemas.microsoft.com/office/drawing/2014/main" id="{767DC880-C1D7-C443-9C81-8FEEA3D5251E}"/>
              </a:ext>
            </a:extLst>
          </p:cNvPr>
          <p:cNvPicPr>
            <a:picLocks noChangeAspect="1"/>
          </p:cNvPicPr>
          <p:nvPr userDrawn="1"/>
        </p:nvPicPr>
        <p:blipFill>
          <a:blip r:embed="rId2"/>
          <a:stretch>
            <a:fillRect/>
          </a:stretch>
        </p:blipFill>
        <p:spPr>
          <a:xfrm>
            <a:off x="0" y="1"/>
            <a:ext cx="2011934" cy="892937"/>
          </a:xfrm>
          <a:prstGeom prst="rect">
            <a:avLst/>
          </a:prstGeom>
        </p:spPr>
      </p:pic>
      <p:sp>
        <p:nvSpPr>
          <p:cNvPr id="4" name="Slide_Description">
            <a:extLst>
              <a:ext uri="{FF2B5EF4-FFF2-40B4-BE49-F238E27FC236}">
                <a16:creationId xmlns:a16="http://schemas.microsoft.com/office/drawing/2014/main" id="{8F256CB9-6740-D84B-B18E-5C9C92701868}"/>
              </a:ext>
            </a:extLst>
          </p:cNvPr>
          <p:cNvSpPr>
            <a:spLocks noGrp="1"/>
          </p:cNvSpPr>
          <p:nvPr>
            <p:ph type="title" hasCustomPrompt="1"/>
          </p:nvPr>
        </p:nvSpPr>
        <p:spPr/>
        <p:txBody>
          <a:bodyPr/>
          <a:lstStyle>
            <a:lvl1pPr>
              <a:defRPr>
                <a:solidFill>
                  <a:schemeClr val="bg1"/>
                </a:solidFill>
              </a:defRPr>
            </a:lvl1pPr>
          </a:lstStyle>
          <a:p>
            <a:r>
              <a:rPr lang="en-GB" dirty="0"/>
              <a:t>PowerPoint slide description here</a:t>
            </a:r>
            <a:endParaRPr lang="en-US" dirty="0"/>
          </a:p>
        </p:txBody>
      </p:sp>
      <p:sp>
        <p:nvSpPr>
          <p:cNvPr id="10" name="Body_Copy">
            <a:extLst>
              <a:ext uri="{FF2B5EF4-FFF2-40B4-BE49-F238E27FC236}">
                <a16:creationId xmlns:a16="http://schemas.microsoft.com/office/drawing/2014/main" id="{01691462-BA0F-4447-9296-C1F7A1091D38}"/>
              </a:ext>
            </a:extLst>
          </p:cNvPr>
          <p:cNvSpPr>
            <a:spLocks noGrp="1"/>
          </p:cNvSpPr>
          <p:nvPr>
            <p:ph type="body" sz="quarter" idx="10" hasCustomPrompt="1"/>
          </p:nvPr>
        </p:nvSpPr>
        <p:spPr>
          <a:xfrm>
            <a:off x="1444625" y="1358899"/>
            <a:ext cx="9502775" cy="5245101"/>
          </a:xfrm>
        </p:spPr>
        <p:txBody>
          <a:bodyPr>
            <a:noAutofit/>
          </a:bodyPr>
          <a:lstStyle>
            <a:lvl1pPr marL="6350" indent="0">
              <a:buNone/>
              <a:defRPr sz="2800">
                <a:solidFill>
                  <a:schemeClr val="bg1"/>
                </a:solidFill>
                <a:latin typeface="+mj-lt"/>
              </a:defRPr>
            </a:lvl1pPr>
            <a:lvl2pPr marL="269875" indent="0">
              <a:buNone/>
              <a:defRPr sz="2800"/>
            </a:lvl2pPr>
            <a:lvl3pPr marL="450850" indent="0">
              <a:buNone/>
              <a:defRPr sz="2800"/>
            </a:lvl3pPr>
            <a:lvl4pPr marL="623888" indent="0">
              <a:buNone/>
              <a:defRPr sz="2800"/>
            </a:lvl4pPr>
            <a:lvl5pPr marL="804862" indent="0">
              <a:buNone/>
              <a:defRPr sz="2800"/>
            </a:lvl5pPr>
          </a:lstStyle>
          <a:p>
            <a:pPr lvl="0"/>
            <a:r>
              <a:rPr lang="en-GB" dirty="0"/>
              <a:t>Insert introduction text here</a:t>
            </a:r>
          </a:p>
        </p:txBody>
      </p:sp>
    </p:spTree>
    <p:extLst>
      <p:ext uri="{BB962C8B-B14F-4D97-AF65-F5344CB8AC3E}">
        <p14:creationId xmlns:p14="http://schemas.microsoft.com/office/powerpoint/2010/main" val="1584557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7" name="Slide_description">
            <a:extLst>
              <a:ext uri="{FF2B5EF4-FFF2-40B4-BE49-F238E27FC236}">
                <a16:creationId xmlns:a16="http://schemas.microsoft.com/office/drawing/2014/main" id="{441A23D1-7922-3E47-881A-2CF442EAC1C7}"/>
              </a:ext>
            </a:extLst>
          </p:cNvPr>
          <p:cNvSpPr>
            <a:spLocks noGrp="1"/>
          </p:cNvSpPr>
          <p:nvPr>
            <p:ph type="title" hasCustomPrompt="1"/>
          </p:nvPr>
        </p:nvSpPr>
        <p:spPr/>
        <p:txBody>
          <a:bodyPr/>
          <a:lstStyle/>
          <a:p>
            <a:r>
              <a:rPr lang="en-GB" dirty="0"/>
              <a:t>PowerPoint slide description here</a:t>
            </a:r>
            <a:endParaRPr lang="en-US" dirty="0"/>
          </a:p>
        </p:txBody>
      </p:sp>
      <p:grpSp>
        <p:nvGrpSpPr>
          <p:cNvPr id="8" name="Open_Box_Graphic">
            <a:extLst>
              <a:ext uri="{FF2B5EF4-FFF2-40B4-BE49-F238E27FC236}">
                <a16:creationId xmlns:a16="http://schemas.microsoft.com/office/drawing/2014/main" id="{B0C6E108-B94A-3140-B5FA-245926CA7457}"/>
              </a:ext>
            </a:extLst>
          </p:cNvPr>
          <p:cNvGrpSpPr/>
          <p:nvPr userDrawn="1"/>
        </p:nvGrpSpPr>
        <p:grpSpPr>
          <a:xfrm>
            <a:off x="959726" y="1148165"/>
            <a:ext cx="2991791" cy="2739162"/>
            <a:chOff x="959726" y="1148165"/>
            <a:chExt cx="2991791" cy="2739162"/>
          </a:xfrm>
        </p:grpSpPr>
        <p:sp>
          <p:nvSpPr>
            <p:cNvPr id="9" name="Rectangle 8">
              <a:extLst>
                <a:ext uri="{FF2B5EF4-FFF2-40B4-BE49-F238E27FC236}">
                  <a16:creationId xmlns:a16="http://schemas.microsoft.com/office/drawing/2014/main" id="{692E59B2-17C1-BC4C-A1CA-DF5B7C037529}"/>
                </a:ext>
                <a:ext uri="{C183D7F6-B498-43B3-948B-1728B52AA6E4}">
                  <adec:decorative xmlns:adec="http://schemas.microsoft.com/office/drawing/2017/decorative" val="1"/>
                </a:ext>
              </a:extLst>
            </p:cNvPr>
            <p:cNvSpPr/>
            <p:nvPr userDrawn="1"/>
          </p:nvSpPr>
          <p:spPr>
            <a:xfrm>
              <a:off x="959726" y="1148165"/>
              <a:ext cx="2739162" cy="2739162"/>
            </a:xfrm>
            <a:prstGeom prst="rect">
              <a:avLst/>
            </a:prstGeom>
            <a:noFill/>
            <a:ln w="114300">
              <a:gradFill>
                <a:gsLst>
                  <a:gs pos="0">
                    <a:srgbClr val="622567"/>
                  </a:gs>
                  <a:gs pos="100000">
                    <a:schemeClr val="accent1"/>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079D91-C0B3-BE45-BB7B-DB7531339F1E}"/>
                </a:ext>
              </a:extLst>
            </p:cNvPr>
            <p:cNvSpPr/>
            <p:nvPr userDrawn="1"/>
          </p:nvSpPr>
          <p:spPr>
            <a:xfrm>
              <a:off x="3451863" y="1576137"/>
              <a:ext cx="499654" cy="18757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itle">
            <a:extLst>
              <a:ext uri="{FF2B5EF4-FFF2-40B4-BE49-F238E27FC236}">
                <a16:creationId xmlns:a16="http://schemas.microsoft.com/office/drawing/2014/main" id="{2D199CC7-4CA3-6146-A4B3-D47667521553}"/>
              </a:ext>
            </a:extLst>
          </p:cNvPr>
          <p:cNvSpPr>
            <a:spLocks noGrp="1"/>
          </p:cNvSpPr>
          <p:nvPr>
            <p:ph type="body" sz="quarter" idx="26" hasCustomPrompt="1"/>
          </p:nvPr>
        </p:nvSpPr>
        <p:spPr>
          <a:xfrm>
            <a:off x="1444623" y="1576136"/>
            <a:ext cx="10493375" cy="1116263"/>
          </a:xfrm>
        </p:spPr>
        <p:txBody>
          <a:bodyPr>
            <a:noAutofit/>
          </a:bodyPr>
          <a:lstStyle>
            <a:lvl1pPr marL="6350" indent="0">
              <a:buNone/>
              <a:defRPr sz="4800">
                <a:latin typeface="+mj-lt"/>
              </a:defRPr>
            </a:lvl1pPr>
          </a:lstStyle>
          <a:p>
            <a:pPr lvl="0"/>
            <a:r>
              <a:rPr lang="en-GB" dirty="0"/>
              <a:t>Your section title here</a:t>
            </a:r>
            <a:endParaRPr lang="en-US" dirty="0"/>
          </a:p>
        </p:txBody>
      </p:sp>
      <p:sp>
        <p:nvSpPr>
          <p:cNvPr id="18" name="Subtitle">
            <a:extLst>
              <a:ext uri="{FF2B5EF4-FFF2-40B4-BE49-F238E27FC236}">
                <a16:creationId xmlns:a16="http://schemas.microsoft.com/office/drawing/2014/main" id="{551F7C85-DD37-2F46-9EB2-603098624A06}"/>
              </a:ext>
            </a:extLst>
          </p:cNvPr>
          <p:cNvSpPr>
            <a:spLocks noGrp="1"/>
          </p:cNvSpPr>
          <p:nvPr>
            <p:ph type="body" sz="quarter" idx="27" hasCustomPrompt="1"/>
          </p:nvPr>
        </p:nvSpPr>
        <p:spPr>
          <a:xfrm>
            <a:off x="1444623" y="2692400"/>
            <a:ext cx="10493375" cy="759460"/>
          </a:xfrm>
        </p:spPr>
        <p:txBody>
          <a:bodyPr>
            <a:noAutofit/>
          </a:bodyPr>
          <a:lstStyle>
            <a:lvl1pPr marL="6350" indent="0">
              <a:buNone/>
              <a:defRPr sz="3200">
                <a:latin typeface="+mj-lt"/>
              </a:defRPr>
            </a:lvl1pPr>
          </a:lstStyle>
          <a:p>
            <a:r>
              <a:rPr lang="en-GB" dirty="0"/>
              <a:t>Your subtitle here</a:t>
            </a:r>
            <a:endParaRPr lang="en-US" dirty="0"/>
          </a:p>
        </p:txBody>
      </p:sp>
      <p:sp>
        <p:nvSpPr>
          <p:cNvPr id="20" name="Body_Copy">
            <a:extLst>
              <a:ext uri="{FF2B5EF4-FFF2-40B4-BE49-F238E27FC236}">
                <a16:creationId xmlns:a16="http://schemas.microsoft.com/office/drawing/2014/main" id="{8F73E6E9-8051-FB4F-9701-4C01FD0BB8F3}"/>
              </a:ext>
            </a:extLst>
          </p:cNvPr>
          <p:cNvSpPr>
            <a:spLocks noGrp="1"/>
          </p:cNvSpPr>
          <p:nvPr>
            <p:ph type="body" sz="quarter" idx="28" hasCustomPrompt="1"/>
          </p:nvPr>
        </p:nvSpPr>
        <p:spPr>
          <a:xfrm>
            <a:off x="1444623" y="4035425"/>
            <a:ext cx="9502775" cy="2438400"/>
          </a:xfrm>
        </p:spPr>
        <p:txBody>
          <a:bodyPr>
            <a:noAutofit/>
          </a:bodyPr>
          <a:lstStyle>
            <a:lvl1pPr marL="6350" indent="0">
              <a:buFontTx/>
              <a:buNone/>
              <a:defRPr/>
            </a:lvl1pPr>
          </a:lstStyle>
          <a:p>
            <a:pPr lvl="0"/>
            <a:r>
              <a:rPr lang="en-GB" dirty="0"/>
              <a:t>Insert body copy here</a:t>
            </a:r>
          </a:p>
        </p:txBody>
      </p:sp>
      <p:sp>
        <p:nvSpPr>
          <p:cNvPr id="2" name="Slide Number">
            <a:extLst>
              <a:ext uri="{FF2B5EF4-FFF2-40B4-BE49-F238E27FC236}">
                <a16:creationId xmlns:a16="http://schemas.microsoft.com/office/drawing/2014/main" id="{451D2EEC-DE3F-F940-BB87-772E9AAE871E}"/>
              </a:ext>
            </a:extLst>
          </p:cNvPr>
          <p:cNvSpPr>
            <a:spLocks noGrp="1"/>
          </p:cNvSpPr>
          <p:nvPr>
            <p:ph type="sldNum" sz="quarter" idx="25"/>
          </p:nvPr>
        </p:nvSpPr>
        <p:spPr/>
        <p:txBody>
          <a:body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06749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21" Type="http://schemas.openxmlformats.org/officeDocument/2006/relationships/image" Target="../media/image1.png"/><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theme" Target="../theme/theme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UoE_Logo_Black" descr="Logo - University of Essex">
            <a:extLst>
              <a:ext uri="{FF2B5EF4-FFF2-40B4-BE49-F238E27FC236}">
                <a16:creationId xmlns:a16="http://schemas.microsoft.com/office/drawing/2014/main" id="{3CE254A6-DCE6-584B-B72E-6DBFE6E57238}"/>
              </a:ext>
            </a:extLst>
          </p:cNvPr>
          <p:cNvPicPr>
            <a:picLocks noChangeAspect="1"/>
          </p:cNvPicPr>
          <p:nvPr userDrawn="1"/>
        </p:nvPicPr>
        <p:blipFill>
          <a:blip r:embed="rId8"/>
          <a:stretch>
            <a:fillRect/>
          </a:stretch>
        </p:blipFill>
        <p:spPr>
          <a:xfrm>
            <a:off x="0" y="0"/>
            <a:ext cx="2006641" cy="890588"/>
          </a:xfrm>
          <a:prstGeom prst="rect">
            <a:avLst/>
          </a:prstGeom>
        </p:spPr>
      </p:pic>
      <p:sp>
        <p:nvSpPr>
          <p:cNvPr id="8" name="Slide_Description">
            <a:extLst>
              <a:ext uri="{FF2B5EF4-FFF2-40B4-BE49-F238E27FC236}">
                <a16:creationId xmlns:a16="http://schemas.microsoft.com/office/drawing/2014/main" id="{DC770D80-3BDB-6546-A6D5-6639088A5D65}"/>
              </a:ext>
            </a:extLst>
          </p:cNvPr>
          <p:cNvSpPr>
            <a:spLocks noGrp="1"/>
          </p:cNvSpPr>
          <p:nvPr>
            <p:ph type="title"/>
          </p:nvPr>
        </p:nvSpPr>
        <p:spPr>
          <a:xfrm>
            <a:off x="6221994" y="0"/>
            <a:ext cx="5714994" cy="890588"/>
          </a:xfrm>
          <a:prstGeom prst="rect">
            <a:avLst/>
          </a:prstGeom>
        </p:spPr>
        <p:txBody>
          <a:bodyPr vert="horz" lIns="0" tIns="0" rIns="0" bIns="72000" rtlCol="0" anchor="ctr" anchorCtr="0">
            <a:noAutofit/>
          </a:bodyPr>
          <a:lstStyle/>
          <a:p>
            <a:pPr lvl="0"/>
            <a:r>
              <a:rPr lang="en-GB" dirty="0"/>
              <a:t>PowerPoint slide description here</a:t>
            </a:r>
            <a:endParaRPr lang="en-US" dirty="0"/>
          </a:p>
        </p:txBody>
      </p:sp>
      <p:sp>
        <p:nvSpPr>
          <p:cNvPr id="3" name="Body_Copy">
            <a:extLst>
              <a:ext uri="{FF2B5EF4-FFF2-40B4-BE49-F238E27FC236}">
                <a16:creationId xmlns:a16="http://schemas.microsoft.com/office/drawing/2014/main" id="{0B584603-C62E-7841-9C38-1DF3030D7C3D}"/>
              </a:ext>
            </a:extLst>
          </p:cNvPr>
          <p:cNvSpPr>
            <a:spLocks noGrp="1"/>
          </p:cNvSpPr>
          <p:nvPr>
            <p:ph type="body" idx="1"/>
          </p:nvPr>
        </p:nvSpPr>
        <p:spPr>
          <a:xfrm>
            <a:off x="1444625" y="1992195"/>
            <a:ext cx="9502774" cy="4351455"/>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Bottom_Gradient_Box">
            <a:extLst>
              <a:ext uri="{FF2B5EF4-FFF2-40B4-BE49-F238E27FC236}">
                <a16:creationId xmlns:a16="http://schemas.microsoft.com/office/drawing/2014/main" id="{4B3A2000-96BB-FF47-8C26-D46684C0FF1B}"/>
              </a:ext>
              <a:ext uri="{C183D7F6-B498-43B3-948B-1728B52AA6E4}">
                <adec:decorative xmlns:adec="http://schemas.microsoft.com/office/drawing/2017/decorative" val="1"/>
              </a:ext>
            </a:extLst>
          </p:cNvPr>
          <p:cNvSpPr/>
          <p:nvPr userDrawn="1"/>
        </p:nvSpPr>
        <p:spPr>
          <a:xfrm>
            <a:off x="0" y="6604000"/>
            <a:ext cx="12192000" cy="254000"/>
          </a:xfrm>
          <a:prstGeom prst="rect">
            <a:avLst/>
          </a:prstGeom>
          <a:gradFill>
            <a:gsLst>
              <a:gs pos="0">
                <a:srgbClr val="622567"/>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Slide_Number_Text">
            <a:extLst>
              <a:ext uri="{FF2B5EF4-FFF2-40B4-BE49-F238E27FC236}">
                <a16:creationId xmlns:a16="http://schemas.microsoft.com/office/drawing/2014/main" id="{FF804030-956E-894B-98DD-47A2B751D8F5}"/>
              </a:ext>
            </a:extLst>
          </p:cNvPr>
          <p:cNvSpPr txBox="1"/>
          <p:nvPr userDrawn="1"/>
        </p:nvSpPr>
        <p:spPr>
          <a:xfrm>
            <a:off x="11296538" y="6604001"/>
            <a:ext cx="339837" cy="253999"/>
          </a:xfrm>
          <a:prstGeom prst="rect">
            <a:avLst/>
          </a:prstGeom>
          <a:noFill/>
        </p:spPr>
        <p:txBody>
          <a:bodyPr wrap="square" lIns="0" tIns="46800" rIns="0" rtlCol="0" anchor="ctr" anchorCtr="0">
            <a:noAutofit/>
          </a:bodyPr>
          <a:lstStyle/>
          <a:p>
            <a:pPr algn="r"/>
            <a:r>
              <a:rPr lang="en-US" sz="1200" dirty="0">
                <a:solidFill>
                  <a:schemeClr val="bg1"/>
                </a:solidFill>
              </a:rPr>
              <a:t>Slide</a:t>
            </a:r>
          </a:p>
        </p:txBody>
      </p:sp>
      <p:cxnSp>
        <p:nvCxnSpPr>
          <p:cNvPr id="19" name="Divider_Line">
            <a:extLst>
              <a:ext uri="{FF2B5EF4-FFF2-40B4-BE49-F238E27FC236}">
                <a16:creationId xmlns:a16="http://schemas.microsoft.com/office/drawing/2014/main" id="{E6FF28E1-891A-4F46-8E97-972AACF7A1F7}"/>
              </a:ext>
              <a:ext uri="{C183D7F6-B498-43B3-948B-1728B52AA6E4}">
                <adec:decorative xmlns:adec="http://schemas.microsoft.com/office/drawing/2017/decorative" val="1"/>
              </a:ext>
            </a:extLst>
          </p:cNvPr>
          <p:cNvCxnSpPr/>
          <p:nvPr userDrawn="1"/>
        </p:nvCxnSpPr>
        <p:spPr>
          <a:xfrm>
            <a:off x="10950166" y="6654297"/>
            <a:ext cx="0" cy="16296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Slide_Number">
            <a:extLst>
              <a:ext uri="{FF2B5EF4-FFF2-40B4-BE49-F238E27FC236}">
                <a16:creationId xmlns:a16="http://schemas.microsoft.com/office/drawing/2014/main" id="{047226C1-608E-2044-8B8B-42C93BD887B9}"/>
              </a:ext>
              <a:ext uri="{C183D7F6-B498-43B3-948B-1728B52AA6E4}">
                <adec:decorative xmlns:adec="http://schemas.microsoft.com/office/drawing/2017/decorative" val="1"/>
              </a:ext>
            </a:extLst>
          </p:cNvPr>
          <p:cNvSpPr>
            <a:spLocks noGrp="1"/>
          </p:cNvSpPr>
          <p:nvPr>
            <p:ph type="sldNum" sz="quarter" idx="4"/>
          </p:nvPr>
        </p:nvSpPr>
        <p:spPr>
          <a:xfrm>
            <a:off x="11677523" y="6604000"/>
            <a:ext cx="303213" cy="254000"/>
          </a:xfrm>
          <a:prstGeom prst="rect">
            <a:avLst/>
          </a:prstGeom>
        </p:spPr>
        <p:txBody>
          <a:bodyPr lIns="0" tIns="46800" rIns="0" anchor="ctr" anchorCtr="0"/>
          <a:lstStyle>
            <a:lvl1pPr algn="l">
              <a:defRPr sz="1200">
                <a:solidFill>
                  <a:schemeClr val="bg1"/>
                </a:solidFill>
              </a:defRPr>
            </a:lvl1p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272336639"/>
      </p:ext>
    </p:extLst>
  </p:cSld>
  <p:clrMap bg1="lt1" tx1="dk1" bg2="lt2" tx2="dk2" accent1="accent1" accent2="accent2" accent3="accent3" accent4="accent4" accent5="accent5" accent6="accent6" hlink="hlink" folHlink="folHlink"/>
  <p:sldLayoutIdLst>
    <p:sldLayoutId id="2147483873" r:id="rId1"/>
    <p:sldLayoutId id="2147483828" r:id="rId2"/>
    <p:sldLayoutId id="2147483817" r:id="rId3"/>
    <p:sldLayoutId id="2147483872" r:id="rId4"/>
    <p:sldLayoutId id="2147483847" r:id="rId5"/>
    <p:sldLayoutId id="2147483875" r:id="rId6"/>
  </p:sldLayoutIdLst>
  <p:hf hdr="0" ftr="0" dt="0"/>
  <p:txStyles>
    <p:titleStyle>
      <a:lvl1pPr algn="r" defTabSz="914400" rtl="0" eaLnBrk="1" latinLnBrk="0" hangingPunct="1">
        <a:lnSpc>
          <a:spcPct val="130000"/>
        </a:lnSpc>
        <a:spcBef>
          <a:spcPct val="0"/>
        </a:spcBef>
        <a:buNone/>
        <a:defRPr sz="1800" kern="1200">
          <a:solidFill>
            <a:schemeClr val="tx1"/>
          </a:solidFill>
          <a:latin typeface="+mn-lt"/>
          <a:ea typeface="+mj-ea"/>
          <a:cs typeface="+mj-cs"/>
        </a:defRPr>
      </a:lvl1pPr>
    </p:titleStyle>
    <p:body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60" userDrawn="1">
          <p15:clr>
            <a:srgbClr val="F26B43"/>
          </p15:clr>
        </p15:guide>
        <p15:guide id="2" pos="160" userDrawn="1">
          <p15:clr>
            <a:srgbClr val="F26B43"/>
          </p15:clr>
        </p15:guide>
        <p15:guide id="3" pos="7520" userDrawn="1">
          <p15:clr>
            <a:srgbClr val="F26B43"/>
          </p15:clr>
        </p15:guide>
        <p15:guide id="4" orient="horz" pos="561" userDrawn="1">
          <p15:clr>
            <a:srgbClr val="F26B43"/>
          </p15:clr>
        </p15:guide>
        <p15:guide id="5" pos="910" userDrawn="1">
          <p15:clr>
            <a:srgbClr val="F26B43"/>
          </p15:clr>
        </p15:guide>
        <p15:guide id="7" pos="316" userDrawn="1">
          <p15:clr>
            <a:srgbClr val="F26B43"/>
          </p15:clr>
        </p15:guide>
        <p15:guide id="8" pos="6896" userDrawn="1">
          <p15:clr>
            <a:srgbClr val="F26B43"/>
          </p15:clr>
        </p15:guide>
        <p15:guide id="9" orient="horz" pos="3996" userDrawn="1">
          <p15:clr>
            <a:srgbClr val="F26B43"/>
          </p15:clr>
        </p15:guide>
        <p15:guide id="10" orient="horz" pos="4078" userDrawn="1">
          <p15:clr>
            <a:srgbClr val="F26B43"/>
          </p15:clr>
        </p15:guide>
        <p15:guide id="11" orient="horz" pos="31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8" name="UoE_Logo_Black" descr="Logo - University of Essex">
            <a:extLst>
              <a:ext uri="{FF2B5EF4-FFF2-40B4-BE49-F238E27FC236}">
                <a16:creationId xmlns:a16="http://schemas.microsoft.com/office/drawing/2014/main" id="{3CE254A6-DCE6-584B-B72E-6DBFE6E57238}"/>
              </a:ext>
            </a:extLst>
          </p:cNvPr>
          <p:cNvPicPr>
            <a:picLocks noChangeAspect="1"/>
          </p:cNvPicPr>
          <p:nvPr userDrawn="1"/>
        </p:nvPicPr>
        <p:blipFill>
          <a:blip r:embed="rId21"/>
          <a:stretch>
            <a:fillRect/>
          </a:stretch>
        </p:blipFill>
        <p:spPr>
          <a:xfrm>
            <a:off x="0" y="0"/>
            <a:ext cx="2006641" cy="890588"/>
          </a:xfrm>
          <a:prstGeom prst="rect">
            <a:avLst/>
          </a:prstGeom>
        </p:spPr>
      </p:pic>
      <p:sp>
        <p:nvSpPr>
          <p:cNvPr id="8" name="Slide_Description">
            <a:extLst>
              <a:ext uri="{FF2B5EF4-FFF2-40B4-BE49-F238E27FC236}">
                <a16:creationId xmlns:a16="http://schemas.microsoft.com/office/drawing/2014/main" id="{DC770D80-3BDB-6546-A6D5-6639088A5D65}"/>
              </a:ext>
            </a:extLst>
          </p:cNvPr>
          <p:cNvSpPr>
            <a:spLocks noGrp="1"/>
          </p:cNvSpPr>
          <p:nvPr>
            <p:ph type="title"/>
          </p:nvPr>
        </p:nvSpPr>
        <p:spPr>
          <a:xfrm>
            <a:off x="6221994" y="0"/>
            <a:ext cx="5714994" cy="890588"/>
          </a:xfrm>
          <a:prstGeom prst="rect">
            <a:avLst/>
          </a:prstGeom>
        </p:spPr>
        <p:txBody>
          <a:bodyPr vert="horz" lIns="0" tIns="0" rIns="0" bIns="72000" rtlCol="0" anchor="ctr" anchorCtr="0">
            <a:noAutofit/>
          </a:bodyPr>
          <a:lstStyle/>
          <a:p>
            <a:pPr lvl="0"/>
            <a:r>
              <a:rPr lang="en-GB" dirty="0"/>
              <a:t>PowerPoint slide description here</a:t>
            </a:r>
            <a:endParaRPr lang="en-US" dirty="0"/>
          </a:p>
        </p:txBody>
      </p:sp>
      <p:sp>
        <p:nvSpPr>
          <p:cNvPr id="3" name="Body_Copy">
            <a:extLst>
              <a:ext uri="{FF2B5EF4-FFF2-40B4-BE49-F238E27FC236}">
                <a16:creationId xmlns:a16="http://schemas.microsoft.com/office/drawing/2014/main" id="{0B584603-C62E-7841-9C38-1DF3030D7C3D}"/>
              </a:ext>
            </a:extLst>
          </p:cNvPr>
          <p:cNvSpPr>
            <a:spLocks noGrp="1"/>
          </p:cNvSpPr>
          <p:nvPr>
            <p:ph type="body" idx="1"/>
          </p:nvPr>
        </p:nvSpPr>
        <p:spPr>
          <a:xfrm>
            <a:off x="1444625" y="1992195"/>
            <a:ext cx="9502774" cy="4351455"/>
          </a:xfrm>
          <a:prstGeom prst="rect">
            <a:avLst/>
          </a:prstGeom>
        </p:spPr>
        <p:txBody>
          <a:bodyPr vert="horz" lIns="0" tIns="45720" rIns="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Bottom_Gradient_Box">
            <a:extLst>
              <a:ext uri="{FF2B5EF4-FFF2-40B4-BE49-F238E27FC236}">
                <a16:creationId xmlns:a16="http://schemas.microsoft.com/office/drawing/2014/main" id="{4B3A2000-96BB-FF47-8C26-D46684C0FF1B}"/>
              </a:ext>
              <a:ext uri="{C183D7F6-B498-43B3-948B-1728B52AA6E4}">
                <adec:decorative xmlns:adec="http://schemas.microsoft.com/office/drawing/2017/decorative" val="1"/>
              </a:ext>
            </a:extLst>
          </p:cNvPr>
          <p:cNvSpPr/>
          <p:nvPr userDrawn="1"/>
        </p:nvSpPr>
        <p:spPr>
          <a:xfrm>
            <a:off x="0" y="6604000"/>
            <a:ext cx="12192000" cy="254000"/>
          </a:xfrm>
          <a:prstGeom prst="rect">
            <a:avLst/>
          </a:prstGeom>
          <a:gradFill>
            <a:gsLst>
              <a:gs pos="0">
                <a:srgbClr val="622567"/>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Slide_Number_Text">
            <a:extLst>
              <a:ext uri="{FF2B5EF4-FFF2-40B4-BE49-F238E27FC236}">
                <a16:creationId xmlns:a16="http://schemas.microsoft.com/office/drawing/2014/main" id="{FF804030-956E-894B-98DD-47A2B751D8F5}"/>
              </a:ext>
            </a:extLst>
          </p:cNvPr>
          <p:cNvSpPr txBox="1"/>
          <p:nvPr userDrawn="1"/>
        </p:nvSpPr>
        <p:spPr>
          <a:xfrm>
            <a:off x="11296538" y="6604001"/>
            <a:ext cx="339837" cy="253999"/>
          </a:xfrm>
          <a:prstGeom prst="rect">
            <a:avLst/>
          </a:prstGeom>
          <a:noFill/>
        </p:spPr>
        <p:txBody>
          <a:bodyPr wrap="square" lIns="0" tIns="46800" rIns="0" rtlCol="0" anchor="ctr" anchorCtr="0">
            <a:noAutofit/>
          </a:bodyPr>
          <a:lstStyle/>
          <a:p>
            <a:pPr algn="r"/>
            <a:r>
              <a:rPr lang="en-US" sz="1200" dirty="0">
                <a:solidFill>
                  <a:schemeClr val="bg1"/>
                </a:solidFill>
              </a:rPr>
              <a:t>Slide</a:t>
            </a:r>
          </a:p>
        </p:txBody>
      </p:sp>
      <p:cxnSp>
        <p:nvCxnSpPr>
          <p:cNvPr id="19" name="Divider_Line">
            <a:extLst>
              <a:ext uri="{FF2B5EF4-FFF2-40B4-BE49-F238E27FC236}">
                <a16:creationId xmlns:a16="http://schemas.microsoft.com/office/drawing/2014/main" id="{E6FF28E1-891A-4F46-8E97-972AACF7A1F7}"/>
              </a:ext>
              <a:ext uri="{C183D7F6-B498-43B3-948B-1728B52AA6E4}">
                <adec:decorative xmlns:adec="http://schemas.microsoft.com/office/drawing/2017/decorative" val="1"/>
              </a:ext>
            </a:extLst>
          </p:cNvPr>
          <p:cNvCxnSpPr/>
          <p:nvPr userDrawn="1"/>
        </p:nvCxnSpPr>
        <p:spPr>
          <a:xfrm>
            <a:off x="10950166" y="6654297"/>
            <a:ext cx="0" cy="16296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Slide_Number">
            <a:extLst>
              <a:ext uri="{FF2B5EF4-FFF2-40B4-BE49-F238E27FC236}">
                <a16:creationId xmlns:a16="http://schemas.microsoft.com/office/drawing/2014/main" id="{047226C1-608E-2044-8B8B-42C93BD887B9}"/>
              </a:ext>
              <a:ext uri="{C183D7F6-B498-43B3-948B-1728B52AA6E4}">
                <adec:decorative xmlns:adec="http://schemas.microsoft.com/office/drawing/2017/decorative" val="1"/>
              </a:ext>
            </a:extLst>
          </p:cNvPr>
          <p:cNvSpPr>
            <a:spLocks noGrp="1"/>
          </p:cNvSpPr>
          <p:nvPr>
            <p:ph type="sldNum" sz="quarter" idx="4"/>
          </p:nvPr>
        </p:nvSpPr>
        <p:spPr>
          <a:xfrm>
            <a:off x="11677523" y="6604000"/>
            <a:ext cx="303213" cy="254000"/>
          </a:xfrm>
          <a:prstGeom prst="rect">
            <a:avLst/>
          </a:prstGeom>
        </p:spPr>
        <p:txBody>
          <a:bodyPr lIns="0" tIns="46800" rIns="0" anchor="ctr" anchorCtr="0"/>
          <a:lstStyle>
            <a:lvl1pPr algn="l">
              <a:defRPr sz="1200">
                <a:solidFill>
                  <a:schemeClr val="bg1"/>
                </a:solidFill>
              </a:defRPr>
            </a:lvl1p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31292576"/>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5" r:id="rId7"/>
    <p:sldLayoutId id="2147483906" r:id="rId8"/>
    <p:sldLayoutId id="2147483907" r:id="rId9"/>
    <p:sldLayoutId id="2147483908" r:id="rId10"/>
    <p:sldLayoutId id="2147483912" r:id="rId11"/>
    <p:sldLayoutId id="2147483913" r:id="rId12"/>
    <p:sldLayoutId id="2147483916" r:id="rId13"/>
    <p:sldLayoutId id="2147483917" r:id="rId14"/>
    <p:sldLayoutId id="2147483918" r:id="rId15"/>
    <p:sldLayoutId id="2147483919" r:id="rId16"/>
    <p:sldLayoutId id="2147483920" r:id="rId17"/>
    <p:sldLayoutId id="2147483921" r:id="rId18"/>
    <p:sldLayoutId id="2147483922" r:id="rId19"/>
  </p:sldLayoutIdLst>
  <p:hf hdr="0" ftr="0" dt="0"/>
  <p:txStyles>
    <p:titleStyle>
      <a:lvl1pPr algn="r" defTabSz="914400" rtl="0" eaLnBrk="1" latinLnBrk="0" hangingPunct="1">
        <a:lnSpc>
          <a:spcPct val="130000"/>
        </a:lnSpc>
        <a:spcBef>
          <a:spcPct val="0"/>
        </a:spcBef>
        <a:buNone/>
        <a:defRPr sz="1800" kern="1200">
          <a:solidFill>
            <a:schemeClr val="tx1"/>
          </a:solidFill>
          <a:latin typeface="+mn-lt"/>
          <a:ea typeface="+mj-ea"/>
          <a:cs typeface="+mj-cs"/>
        </a:defRPr>
      </a:lvl1pPr>
    </p:titleStyle>
    <p:body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60" userDrawn="1">
          <p15:clr>
            <a:srgbClr val="F26B43"/>
          </p15:clr>
        </p15:guide>
        <p15:guide id="2" pos="160" userDrawn="1">
          <p15:clr>
            <a:srgbClr val="F26B43"/>
          </p15:clr>
        </p15:guide>
        <p15:guide id="3" pos="7520" userDrawn="1">
          <p15:clr>
            <a:srgbClr val="F26B43"/>
          </p15:clr>
        </p15:guide>
        <p15:guide id="4" orient="horz" pos="561" userDrawn="1">
          <p15:clr>
            <a:srgbClr val="F26B43"/>
          </p15:clr>
        </p15:guide>
        <p15:guide id="5" pos="910" userDrawn="1">
          <p15:clr>
            <a:srgbClr val="F26B43"/>
          </p15:clr>
        </p15:guide>
        <p15:guide id="7" pos="316" userDrawn="1">
          <p15:clr>
            <a:srgbClr val="F26B43"/>
          </p15:clr>
        </p15:guide>
        <p15:guide id="8" pos="6896" userDrawn="1">
          <p15:clr>
            <a:srgbClr val="F26B43"/>
          </p15:clr>
        </p15:guide>
        <p15:guide id="9" orient="horz" pos="3996" userDrawn="1">
          <p15:clr>
            <a:srgbClr val="F26B43"/>
          </p15:clr>
        </p15:guide>
        <p15:guide id="10" orient="horz" pos="4078" userDrawn="1">
          <p15:clr>
            <a:srgbClr val="F26B43"/>
          </p15:clr>
        </p15:guide>
        <p15:guide id="11" orient="horz" pos="31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8" name="UoE_Logo_Black" descr="Logo - University of Essex">
            <a:extLst>
              <a:ext uri="{FF2B5EF4-FFF2-40B4-BE49-F238E27FC236}">
                <a16:creationId xmlns:a16="http://schemas.microsoft.com/office/drawing/2014/main" id="{3CE254A6-DCE6-584B-B72E-6DBFE6E57238}"/>
              </a:ext>
            </a:extLst>
          </p:cNvPr>
          <p:cNvPicPr>
            <a:picLocks noChangeAspect="1"/>
          </p:cNvPicPr>
          <p:nvPr userDrawn="1"/>
        </p:nvPicPr>
        <p:blipFill>
          <a:blip r:embed="rId9"/>
          <a:stretch>
            <a:fillRect/>
          </a:stretch>
        </p:blipFill>
        <p:spPr>
          <a:xfrm>
            <a:off x="0" y="0"/>
            <a:ext cx="2006641" cy="890588"/>
          </a:xfrm>
          <a:prstGeom prst="rect">
            <a:avLst/>
          </a:prstGeom>
        </p:spPr>
      </p:pic>
      <p:sp>
        <p:nvSpPr>
          <p:cNvPr id="8" name="Slide_Description">
            <a:extLst>
              <a:ext uri="{FF2B5EF4-FFF2-40B4-BE49-F238E27FC236}">
                <a16:creationId xmlns:a16="http://schemas.microsoft.com/office/drawing/2014/main" id="{DC770D80-3BDB-6546-A6D5-6639088A5D65}"/>
              </a:ext>
            </a:extLst>
          </p:cNvPr>
          <p:cNvSpPr>
            <a:spLocks noGrp="1"/>
          </p:cNvSpPr>
          <p:nvPr>
            <p:ph type="title"/>
          </p:nvPr>
        </p:nvSpPr>
        <p:spPr>
          <a:xfrm>
            <a:off x="6221994" y="0"/>
            <a:ext cx="5714994" cy="890588"/>
          </a:xfrm>
          <a:prstGeom prst="rect">
            <a:avLst/>
          </a:prstGeom>
        </p:spPr>
        <p:txBody>
          <a:bodyPr vert="horz" lIns="0" tIns="0" rIns="0" bIns="72000" rtlCol="0" anchor="ctr" anchorCtr="0">
            <a:noAutofit/>
          </a:bodyPr>
          <a:lstStyle/>
          <a:p>
            <a:pPr lvl="0"/>
            <a:r>
              <a:rPr lang="en-GB" dirty="0"/>
              <a:t>PowerPoint slide description here</a:t>
            </a:r>
            <a:endParaRPr lang="en-US" dirty="0"/>
          </a:p>
        </p:txBody>
      </p:sp>
      <p:sp>
        <p:nvSpPr>
          <p:cNvPr id="3" name="Body_Copy">
            <a:extLst>
              <a:ext uri="{FF2B5EF4-FFF2-40B4-BE49-F238E27FC236}">
                <a16:creationId xmlns:a16="http://schemas.microsoft.com/office/drawing/2014/main" id="{0B584603-C62E-7841-9C38-1DF3030D7C3D}"/>
              </a:ext>
            </a:extLst>
          </p:cNvPr>
          <p:cNvSpPr>
            <a:spLocks noGrp="1"/>
          </p:cNvSpPr>
          <p:nvPr>
            <p:ph type="body" idx="1"/>
          </p:nvPr>
        </p:nvSpPr>
        <p:spPr>
          <a:xfrm>
            <a:off x="1444625" y="1992195"/>
            <a:ext cx="9502774" cy="4351455"/>
          </a:xfrm>
          <a:prstGeom prst="rect">
            <a:avLst/>
          </a:prstGeom>
        </p:spPr>
        <p:txBody>
          <a:bodyPr vert="horz" lIns="0" tIns="45720" rIns="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Bottom_Gradient_Box">
            <a:extLst>
              <a:ext uri="{FF2B5EF4-FFF2-40B4-BE49-F238E27FC236}">
                <a16:creationId xmlns:a16="http://schemas.microsoft.com/office/drawing/2014/main" id="{4B3A2000-96BB-FF47-8C26-D46684C0FF1B}"/>
              </a:ext>
              <a:ext uri="{C183D7F6-B498-43B3-948B-1728B52AA6E4}">
                <adec:decorative xmlns:adec="http://schemas.microsoft.com/office/drawing/2017/decorative" val="1"/>
              </a:ext>
            </a:extLst>
          </p:cNvPr>
          <p:cNvSpPr/>
          <p:nvPr userDrawn="1"/>
        </p:nvSpPr>
        <p:spPr>
          <a:xfrm>
            <a:off x="0" y="6604000"/>
            <a:ext cx="12192000" cy="254000"/>
          </a:xfrm>
          <a:prstGeom prst="rect">
            <a:avLst/>
          </a:prstGeom>
          <a:gradFill>
            <a:gsLst>
              <a:gs pos="0">
                <a:srgbClr val="622567"/>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Slide_Number_Text">
            <a:extLst>
              <a:ext uri="{FF2B5EF4-FFF2-40B4-BE49-F238E27FC236}">
                <a16:creationId xmlns:a16="http://schemas.microsoft.com/office/drawing/2014/main" id="{FF804030-956E-894B-98DD-47A2B751D8F5}"/>
              </a:ext>
            </a:extLst>
          </p:cNvPr>
          <p:cNvSpPr txBox="1"/>
          <p:nvPr userDrawn="1"/>
        </p:nvSpPr>
        <p:spPr>
          <a:xfrm>
            <a:off x="11296538" y="6604001"/>
            <a:ext cx="339837" cy="253999"/>
          </a:xfrm>
          <a:prstGeom prst="rect">
            <a:avLst/>
          </a:prstGeom>
          <a:noFill/>
        </p:spPr>
        <p:txBody>
          <a:bodyPr wrap="square" lIns="0" tIns="46800" rIns="0" rtlCol="0" anchor="ctr" anchorCtr="0">
            <a:noAutofit/>
          </a:bodyPr>
          <a:lstStyle/>
          <a:p>
            <a:pPr algn="r"/>
            <a:r>
              <a:rPr lang="en-US" sz="1200" dirty="0">
                <a:solidFill>
                  <a:schemeClr val="bg1"/>
                </a:solidFill>
              </a:rPr>
              <a:t>Slide</a:t>
            </a:r>
          </a:p>
        </p:txBody>
      </p:sp>
      <p:cxnSp>
        <p:nvCxnSpPr>
          <p:cNvPr id="19" name="Divider_Line">
            <a:extLst>
              <a:ext uri="{FF2B5EF4-FFF2-40B4-BE49-F238E27FC236}">
                <a16:creationId xmlns:a16="http://schemas.microsoft.com/office/drawing/2014/main" id="{E6FF28E1-891A-4F46-8E97-972AACF7A1F7}"/>
              </a:ext>
              <a:ext uri="{C183D7F6-B498-43B3-948B-1728B52AA6E4}">
                <adec:decorative xmlns:adec="http://schemas.microsoft.com/office/drawing/2017/decorative" val="1"/>
              </a:ext>
            </a:extLst>
          </p:cNvPr>
          <p:cNvCxnSpPr/>
          <p:nvPr userDrawn="1"/>
        </p:nvCxnSpPr>
        <p:spPr>
          <a:xfrm>
            <a:off x="10950166" y="6654297"/>
            <a:ext cx="0" cy="16296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Slide_Number">
            <a:extLst>
              <a:ext uri="{FF2B5EF4-FFF2-40B4-BE49-F238E27FC236}">
                <a16:creationId xmlns:a16="http://schemas.microsoft.com/office/drawing/2014/main" id="{047226C1-608E-2044-8B8B-42C93BD887B9}"/>
              </a:ext>
              <a:ext uri="{C183D7F6-B498-43B3-948B-1728B52AA6E4}">
                <adec:decorative xmlns:adec="http://schemas.microsoft.com/office/drawing/2017/decorative" val="1"/>
              </a:ext>
            </a:extLst>
          </p:cNvPr>
          <p:cNvSpPr>
            <a:spLocks noGrp="1"/>
          </p:cNvSpPr>
          <p:nvPr>
            <p:ph type="sldNum" sz="quarter" idx="4"/>
          </p:nvPr>
        </p:nvSpPr>
        <p:spPr>
          <a:xfrm>
            <a:off x="11677523" y="6604000"/>
            <a:ext cx="303213" cy="254000"/>
          </a:xfrm>
          <a:prstGeom prst="rect">
            <a:avLst/>
          </a:prstGeom>
        </p:spPr>
        <p:txBody>
          <a:bodyPr lIns="0" tIns="46800" rIns="0" anchor="ctr" anchorCtr="0"/>
          <a:lstStyle>
            <a:lvl1pPr algn="l">
              <a:defRPr sz="1200">
                <a:solidFill>
                  <a:schemeClr val="bg1"/>
                </a:solidFill>
              </a:defRPr>
            </a:lvl1p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3749079145"/>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6" r:id="rId3"/>
    <p:sldLayoutId id="2147483947" r:id="rId4"/>
    <p:sldLayoutId id="2147483948" r:id="rId5"/>
    <p:sldLayoutId id="2147483951" r:id="rId6"/>
    <p:sldLayoutId id="2147483952" r:id="rId7"/>
  </p:sldLayoutIdLst>
  <p:hf hdr="0" ftr="0" dt="0"/>
  <p:txStyles>
    <p:titleStyle>
      <a:lvl1pPr algn="r" defTabSz="914400" rtl="0" eaLnBrk="1" latinLnBrk="0" hangingPunct="1">
        <a:lnSpc>
          <a:spcPct val="130000"/>
        </a:lnSpc>
        <a:spcBef>
          <a:spcPct val="0"/>
        </a:spcBef>
        <a:buNone/>
        <a:defRPr sz="1800" kern="1200">
          <a:solidFill>
            <a:schemeClr val="tx1"/>
          </a:solidFill>
          <a:latin typeface="+mn-lt"/>
          <a:ea typeface="+mj-ea"/>
          <a:cs typeface="+mj-cs"/>
        </a:defRPr>
      </a:lvl1pPr>
    </p:titleStyle>
    <p:body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60" userDrawn="1">
          <p15:clr>
            <a:srgbClr val="F26B43"/>
          </p15:clr>
        </p15:guide>
        <p15:guide id="2" pos="160" userDrawn="1">
          <p15:clr>
            <a:srgbClr val="F26B43"/>
          </p15:clr>
        </p15:guide>
        <p15:guide id="3" pos="7520" userDrawn="1">
          <p15:clr>
            <a:srgbClr val="F26B43"/>
          </p15:clr>
        </p15:guide>
        <p15:guide id="4" orient="horz" pos="561" userDrawn="1">
          <p15:clr>
            <a:srgbClr val="F26B43"/>
          </p15:clr>
        </p15:guide>
        <p15:guide id="5" pos="910" userDrawn="1">
          <p15:clr>
            <a:srgbClr val="F26B43"/>
          </p15:clr>
        </p15:guide>
        <p15:guide id="7" pos="316" userDrawn="1">
          <p15:clr>
            <a:srgbClr val="F26B43"/>
          </p15:clr>
        </p15:guide>
        <p15:guide id="8" pos="6896" userDrawn="1">
          <p15:clr>
            <a:srgbClr val="F26B43"/>
          </p15:clr>
        </p15:guide>
        <p15:guide id="9" orient="horz" pos="3996" userDrawn="1">
          <p15:clr>
            <a:srgbClr val="F26B43"/>
          </p15:clr>
        </p15:guide>
        <p15:guide id="10" orient="horz" pos="4078" userDrawn="1">
          <p15:clr>
            <a:srgbClr val="F26B43"/>
          </p15:clr>
        </p15:guide>
        <p15:guide id="11" orient="horz" pos="31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8" name="UoE_Logo_Black" descr="Logo - University of Essex">
            <a:extLst>
              <a:ext uri="{FF2B5EF4-FFF2-40B4-BE49-F238E27FC236}">
                <a16:creationId xmlns:a16="http://schemas.microsoft.com/office/drawing/2014/main" id="{3CE254A6-DCE6-584B-B72E-6DBFE6E57238}"/>
              </a:ext>
            </a:extLst>
          </p:cNvPr>
          <p:cNvPicPr>
            <a:picLocks noChangeAspect="1"/>
          </p:cNvPicPr>
          <p:nvPr userDrawn="1"/>
        </p:nvPicPr>
        <p:blipFill>
          <a:blip r:embed="rId6"/>
          <a:stretch>
            <a:fillRect/>
          </a:stretch>
        </p:blipFill>
        <p:spPr>
          <a:xfrm>
            <a:off x="0" y="0"/>
            <a:ext cx="2006641" cy="890588"/>
          </a:xfrm>
          <a:prstGeom prst="rect">
            <a:avLst/>
          </a:prstGeom>
        </p:spPr>
      </p:pic>
      <p:sp>
        <p:nvSpPr>
          <p:cNvPr id="8" name="Slide_Description">
            <a:extLst>
              <a:ext uri="{FF2B5EF4-FFF2-40B4-BE49-F238E27FC236}">
                <a16:creationId xmlns:a16="http://schemas.microsoft.com/office/drawing/2014/main" id="{DC770D80-3BDB-6546-A6D5-6639088A5D65}"/>
              </a:ext>
            </a:extLst>
          </p:cNvPr>
          <p:cNvSpPr>
            <a:spLocks noGrp="1"/>
          </p:cNvSpPr>
          <p:nvPr>
            <p:ph type="title"/>
          </p:nvPr>
        </p:nvSpPr>
        <p:spPr>
          <a:xfrm>
            <a:off x="6221994" y="0"/>
            <a:ext cx="5714994" cy="890588"/>
          </a:xfrm>
          <a:prstGeom prst="rect">
            <a:avLst/>
          </a:prstGeom>
        </p:spPr>
        <p:txBody>
          <a:bodyPr vert="horz" lIns="0" tIns="0" rIns="0" bIns="72000" rtlCol="0" anchor="ctr" anchorCtr="0">
            <a:noAutofit/>
          </a:bodyPr>
          <a:lstStyle/>
          <a:p>
            <a:pPr lvl="0"/>
            <a:r>
              <a:rPr lang="en-GB" dirty="0"/>
              <a:t>PowerPoint slide description here</a:t>
            </a:r>
            <a:endParaRPr lang="en-US" dirty="0"/>
          </a:p>
        </p:txBody>
      </p:sp>
      <p:sp>
        <p:nvSpPr>
          <p:cNvPr id="3" name="Body_Copy">
            <a:extLst>
              <a:ext uri="{FF2B5EF4-FFF2-40B4-BE49-F238E27FC236}">
                <a16:creationId xmlns:a16="http://schemas.microsoft.com/office/drawing/2014/main" id="{0B584603-C62E-7841-9C38-1DF3030D7C3D}"/>
              </a:ext>
            </a:extLst>
          </p:cNvPr>
          <p:cNvSpPr>
            <a:spLocks noGrp="1"/>
          </p:cNvSpPr>
          <p:nvPr>
            <p:ph type="body" idx="1"/>
          </p:nvPr>
        </p:nvSpPr>
        <p:spPr>
          <a:xfrm>
            <a:off x="1444625" y="1992195"/>
            <a:ext cx="9502774" cy="4351455"/>
          </a:xfrm>
          <a:prstGeom prst="rect">
            <a:avLst/>
          </a:prstGeom>
        </p:spPr>
        <p:txBody>
          <a:bodyPr vert="horz" lIns="0" tIns="45720" rIns="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Bottom_Gradient_Box">
            <a:extLst>
              <a:ext uri="{FF2B5EF4-FFF2-40B4-BE49-F238E27FC236}">
                <a16:creationId xmlns:a16="http://schemas.microsoft.com/office/drawing/2014/main" id="{4B3A2000-96BB-FF47-8C26-D46684C0FF1B}"/>
              </a:ext>
              <a:ext uri="{C183D7F6-B498-43B3-948B-1728B52AA6E4}">
                <adec:decorative xmlns:adec="http://schemas.microsoft.com/office/drawing/2017/decorative" val="1"/>
              </a:ext>
            </a:extLst>
          </p:cNvPr>
          <p:cNvSpPr/>
          <p:nvPr userDrawn="1"/>
        </p:nvSpPr>
        <p:spPr>
          <a:xfrm>
            <a:off x="0" y="6604000"/>
            <a:ext cx="12192000" cy="254000"/>
          </a:xfrm>
          <a:prstGeom prst="rect">
            <a:avLst/>
          </a:prstGeom>
          <a:gradFill>
            <a:gsLst>
              <a:gs pos="0">
                <a:srgbClr val="622567"/>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Slide_Number_Text">
            <a:extLst>
              <a:ext uri="{FF2B5EF4-FFF2-40B4-BE49-F238E27FC236}">
                <a16:creationId xmlns:a16="http://schemas.microsoft.com/office/drawing/2014/main" id="{FF804030-956E-894B-98DD-47A2B751D8F5}"/>
              </a:ext>
            </a:extLst>
          </p:cNvPr>
          <p:cNvSpPr txBox="1"/>
          <p:nvPr userDrawn="1"/>
        </p:nvSpPr>
        <p:spPr>
          <a:xfrm>
            <a:off x="11296538" y="6604001"/>
            <a:ext cx="339837" cy="253999"/>
          </a:xfrm>
          <a:prstGeom prst="rect">
            <a:avLst/>
          </a:prstGeom>
          <a:noFill/>
        </p:spPr>
        <p:txBody>
          <a:bodyPr wrap="square" lIns="0" tIns="46800" rIns="0" rtlCol="0" anchor="ctr" anchorCtr="0">
            <a:noAutofit/>
          </a:bodyPr>
          <a:lstStyle/>
          <a:p>
            <a:pPr algn="r"/>
            <a:r>
              <a:rPr lang="en-US" sz="1200" dirty="0">
                <a:solidFill>
                  <a:schemeClr val="bg1"/>
                </a:solidFill>
              </a:rPr>
              <a:t>Slide</a:t>
            </a:r>
          </a:p>
        </p:txBody>
      </p:sp>
      <p:cxnSp>
        <p:nvCxnSpPr>
          <p:cNvPr id="19" name="Divider_Line">
            <a:extLst>
              <a:ext uri="{FF2B5EF4-FFF2-40B4-BE49-F238E27FC236}">
                <a16:creationId xmlns:a16="http://schemas.microsoft.com/office/drawing/2014/main" id="{E6FF28E1-891A-4F46-8E97-972AACF7A1F7}"/>
              </a:ext>
              <a:ext uri="{C183D7F6-B498-43B3-948B-1728B52AA6E4}">
                <adec:decorative xmlns:adec="http://schemas.microsoft.com/office/drawing/2017/decorative" val="1"/>
              </a:ext>
            </a:extLst>
          </p:cNvPr>
          <p:cNvCxnSpPr/>
          <p:nvPr userDrawn="1"/>
        </p:nvCxnSpPr>
        <p:spPr>
          <a:xfrm>
            <a:off x="10950166" y="6654297"/>
            <a:ext cx="0" cy="16296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Slide_Number">
            <a:extLst>
              <a:ext uri="{FF2B5EF4-FFF2-40B4-BE49-F238E27FC236}">
                <a16:creationId xmlns:a16="http://schemas.microsoft.com/office/drawing/2014/main" id="{047226C1-608E-2044-8B8B-42C93BD887B9}"/>
              </a:ext>
              <a:ext uri="{C183D7F6-B498-43B3-948B-1728B52AA6E4}">
                <adec:decorative xmlns:adec="http://schemas.microsoft.com/office/drawing/2017/decorative" val="1"/>
              </a:ext>
            </a:extLst>
          </p:cNvPr>
          <p:cNvSpPr>
            <a:spLocks noGrp="1"/>
          </p:cNvSpPr>
          <p:nvPr>
            <p:ph type="sldNum" sz="quarter" idx="4"/>
          </p:nvPr>
        </p:nvSpPr>
        <p:spPr>
          <a:xfrm>
            <a:off x="11677523" y="6604000"/>
            <a:ext cx="303213" cy="254000"/>
          </a:xfrm>
          <a:prstGeom prst="rect">
            <a:avLst/>
          </a:prstGeom>
        </p:spPr>
        <p:txBody>
          <a:bodyPr lIns="0" tIns="46800" rIns="0" anchor="ctr" anchorCtr="0"/>
          <a:lstStyle>
            <a:lvl1pPr algn="l">
              <a:defRPr sz="1200">
                <a:solidFill>
                  <a:schemeClr val="bg1"/>
                </a:solidFill>
              </a:defRPr>
            </a:lvl1pPr>
          </a:lstStyle>
          <a:p>
            <a:fld id="{D7E85FC7-13DC-D24B-89C2-5E16CAE8A885}" type="slidenum">
              <a:rPr lang="en-US" smtClean="0"/>
              <a:pPr/>
              <a:t>‹#›</a:t>
            </a:fld>
            <a:endParaRPr lang="en-US" dirty="0"/>
          </a:p>
        </p:txBody>
      </p:sp>
    </p:spTree>
    <p:extLst>
      <p:ext uri="{BB962C8B-B14F-4D97-AF65-F5344CB8AC3E}">
        <p14:creationId xmlns:p14="http://schemas.microsoft.com/office/powerpoint/2010/main" val="2173284047"/>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Lst>
  <p:hf hdr="0" ftr="0" dt="0"/>
  <p:txStyles>
    <p:titleStyle>
      <a:lvl1pPr algn="r" defTabSz="914400" rtl="0" eaLnBrk="1" latinLnBrk="0" hangingPunct="1">
        <a:lnSpc>
          <a:spcPct val="130000"/>
        </a:lnSpc>
        <a:spcBef>
          <a:spcPct val="0"/>
        </a:spcBef>
        <a:buNone/>
        <a:defRPr sz="1800" kern="1200">
          <a:solidFill>
            <a:schemeClr val="tx1"/>
          </a:solidFill>
          <a:latin typeface="+mn-lt"/>
          <a:ea typeface="+mj-ea"/>
          <a:cs typeface="+mj-cs"/>
        </a:defRPr>
      </a:lvl1pPr>
    </p:titleStyle>
    <p:body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60" userDrawn="1">
          <p15:clr>
            <a:srgbClr val="F26B43"/>
          </p15:clr>
        </p15:guide>
        <p15:guide id="2" pos="160" userDrawn="1">
          <p15:clr>
            <a:srgbClr val="F26B43"/>
          </p15:clr>
        </p15:guide>
        <p15:guide id="3" pos="7520" userDrawn="1">
          <p15:clr>
            <a:srgbClr val="F26B43"/>
          </p15:clr>
        </p15:guide>
        <p15:guide id="4" orient="horz" pos="561" userDrawn="1">
          <p15:clr>
            <a:srgbClr val="F26B43"/>
          </p15:clr>
        </p15:guide>
        <p15:guide id="5" pos="910" userDrawn="1">
          <p15:clr>
            <a:srgbClr val="F26B43"/>
          </p15:clr>
        </p15:guide>
        <p15:guide id="7" pos="316" userDrawn="1">
          <p15:clr>
            <a:srgbClr val="F26B43"/>
          </p15:clr>
        </p15:guide>
        <p15:guide id="8" pos="6896" userDrawn="1">
          <p15:clr>
            <a:srgbClr val="F26B43"/>
          </p15:clr>
        </p15:guide>
        <p15:guide id="9" orient="horz" pos="3996" userDrawn="1">
          <p15:clr>
            <a:srgbClr val="F26B43"/>
          </p15:clr>
        </p15:guide>
        <p15:guide id="10" orient="horz" pos="4078" userDrawn="1">
          <p15:clr>
            <a:srgbClr val="F26B43"/>
          </p15:clr>
        </p15:guide>
        <p15:guide id="11" orient="horz" pos="31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5.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5.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ng"/><Relationship Id="rId1" Type="http://schemas.openxmlformats.org/officeDocument/2006/relationships/slideLayout" Target="../slideLayouts/slideLayout25.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5.xml"/><Relationship Id="rId5" Type="http://schemas.openxmlformats.org/officeDocument/2006/relationships/image" Target="../media/image33.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5.xml"/><Relationship Id="rId5" Type="http://schemas.openxmlformats.org/officeDocument/2006/relationships/image" Target="../media/image37.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5.xml"/><Relationship Id="rId5" Type="http://schemas.openxmlformats.org/officeDocument/2006/relationships/image" Target="../media/image37.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884A-F28D-9AE8-C5F3-21242DBA5340}"/>
              </a:ext>
            </a:extLst>
          </p:cNvPr>
          <p:cNvSpPr>
            <a:spLocks noGrp="1"/>
          </p:cNvSpPr>
          <p:nvPr>
            <p:ph type="title"/>
          </p:nvPr>
        </p:nvSpPr>
        <p:spPr/>
        <p:txBody>
          <a:bodyPr/>
          <a:lstStyle/>
          <a:p>
            <a:r>
              <a:rPr lang="en-US" sz="4000" dirty="0"/>
              <a:t>SE-GAN : Sentiment-Enhanced GAN for Stock Price Forecasting </a:t>
            </a:r>
            <a:endParaRPr lang="th-TH" sz="4000" dirty="0"/>
          </a:p>
        </p:txBody>
      </p:sp>
      <p:sp>
        <p:nvSpPr>
          <p:cNvPr id="3" name="Subtitle 2">
            <a:extLst>
              <a:ext uri="{FF2B5EF4-FFF2-40B4-BE49-F238E27FC236}">
                <a16:creationId xmlns:a16="http://schemas.microsoft.com/office/drawing/2014/main" id="{75F56B9D-7A77-E5E4-DAD3-5C6C65B07AA6}"/>
              </a:ext>
            </a:extLst>
          </p:cNvPr>
          <p:cNvSpPr>
            <a:spLocks noGrp="1"/>
          </p:cNvSpPr>
          <p:nvPr>
            <p:ph type="subTitle" idx="1"/>
          </p:nvPr>
        </p:nvSpPr>
        <p:spPr/>
        <p:txBody>
          <a:bodyPr/>
          <a:lstStyle/>
          <a:p>
            <a:r>
              <a:rPr lang="en-US" sz="2400" dirty="0"/>
              <a:t>A Comprehensive Analysis of Short-Term Prediction</a:t>
            </a:r>
          </a:p>
          <a:p>
            <a:endParaRPr lang="th-TH" dirty="0"/>
          </a:p>
        </p:txBody>
      </p:sp>
      <p:sp>
        <p:nvSpPr>
          <p:cNvPr id="4" name="Text Placeholder 3">
            <a:extLst>
              <a:ext uri="{FF2B5EF4-FFF2-40B4-BE49-F238E27FC236}">
                <a16:creationId xmlns:a16="http://schemas.microsoft.com/office/drawing/2014/main" id="{BBFDA2BE-CFAF-4FE7-39D1-EB4A73CA91A3}"/>
              </a:ext>
            </a:extLst>
          </p:cNvPr>
          <p:cNvSpPr>
            <a:spLocks noGrp="1"/>
          </p:cNvSpPr>
          <p:nvPr>
            <p:ph type="body" sz="quarter" idx="13"/>
          </p:nvPr>
        </p:nvSpPr>
        <p:spPr>
          <a:xfrm>
            <a:off x="1508793" y="4156217"/>
            <a:ext cx="5737560" cy="2380941"/>
          </a:xfrm>
        </p:spPr>
        <p:txBody>
          <a:bodyPr/>
          <a:lstStyle/>
          <a:p>
            <a:r>
              <a:rPr lang="en-US" sz="2800" dirty="0"/>
              <a:t>Phrugsa Limbunlom     2311569</a:t>
            </a:r>
          </a:p>
          <a:p>
            <a:endParaRPr lang="en-US" dirty="0"/>
          </a:p>
          <a:p>
            <a:r>
              <a:rPr lang="en-US" sz="1600" dirty="0"/>
              <a:t>Master of Science in Artificial Intelligence and Its Application</a:t>
            </a:r>
          </a:p>
          <a:p>
            <a:r>
              <a:rPr lang="en-US" sz="1600" dirty="0"/>
              <a:t>School of Computer Science and Electronic Engineering</a:t>
            </a:r>
          </a:p>
          <a:p>
            <a:r>
              <a:rPr lang="en-US" sz="1600" dirty="0"/>
              <a:t>University of Essex</a:t>
            </a:r>
          </a:p>
          <a:p>
            <a:endParaRPr lang="th-TH" dirty="0"/>
          </a:p>
        </p:txBody>
      </p:sp>
    </p:spTree>
    <p:extLst>
      <p:ext uri="{BB962C8B-B14F-4D97-AF65-F5344CB8AC3E}">
        <p14:creationId xmlns:p14="http://schemas.microsoft.com/office/powerpoint/2010/main" val="517438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36CF-2DF6-F0B9-6B06-9E7CB5C7D425}"/>
              </a:ext>
            </a:extLst>
          </p:cNvPr>
          <p:cNvSpPr>
            <a:spLocks noGrp="1"/>
          </p:cNvSpPr>
          <p:nvPr>
            <p:ph type="title"/>
          </p:nvPr>
        </p:nvSpPr>
        <p:spPr>
          <a:xfrm>
            <a:off x="4660232" y="0"/>
            <a:ext cx="7276756" cy="890588"/>
          </a:xfrm>
        </p:spPr>
        <p:txBody>
          <a:bodyPr/>
          <a:lstStyle/>
          <a:p>
            <a:r>
              <a:rPr lang="en-US" sz="1400" dirty="0"/>
              <a:t>Methodology</a:t>
            </a:r>
            <a:endParaRPr lang="th-TH" sz="1400" dirty="0"/>
          </a:p>
        </p:txBody>
      </p:sp>
      <p:sp>
        <p:nvSpPr>
          <p:cNvPr id="3" name="Slide Number Placeholder 2">
            <a:extLst>
              <a:ext uri="{FF2B5EF4-FFF2-40B4-BE49-F238E27FC236}">
                <a16:creationId xmlns:a16="http://schemas.microsoft.com/office/drawing/2014/main" id="{BD2376DA-3594-6F8D-6DD2-F2DEE23D3ED2}"/>
              </a:ext>
            </a:extLst>
          </p:cNvPr>
          <p:cNvSpPr>
            <a:spLocks noGrp="1"/>
          </p:cNvSpPr>
          <p:nvPr>
            <p:ph type="sldNum" sz="quarter" idx="10"/>
          </p:nvPr>
        </p:nvSpPr>
        <p:spPr/>
        <p:txBody>
          <a:bodyPr/>
          <a:lstStyle/>
          <a:p>
            <a:fld id="{D7E85FC7-13DC-D24B-89C2-5E16CAE8A885}" type="slidenum">
              <a:rPr lang="en-US" smtClean="0"/>
              <a:pPr/>
              <a:t>10</a:t>
            </a:fld>
            <a:endParaRPr lang="en-US" dirty="0"/>
          </a:p>
        </p:txBody>
      </p:sp>
      <p:pic>
        <p:nvPicPr>
          <p:cNvPr id="5" name="Picture 4">
            <a:extLst>
              <a:ext uri="{FF2B5EF4-FFF2-40B4-BE49-F238E27FC236}">
                <a16:creationId xmlns:a16="http://schemas.microsoft.com/office/drawing/2014/main" id="{4C60532B-A125-24C4-9517-5438D1708446}"/>
              </a:ext>
            </a:extLst>
          </p:cNvPr>
          <p:cNvPicPr>
            <a:picLocks noChangeAspect="1"/>
          </p:cNvPicPr>
          <p:nvPr/>
        </p:nvPicPr>
        <p:blipFill>
          <a:blip r:embed="rId2"/>
          <a:stretch>
            <a:fillRect/>
          </a:stretch>
        </p:blipFill>
        <p:spPr>
          <a:xfrm>
            <a:off x="1399673" y="1506440"/>
            <a:ext cx="9392653" cy="3617275"/>
          </a:xfrm>
          <a:prstGeom prst="rect">
            <a:avLst/>
          </a:prstGeom>
        </p:spPr>
      </p:pic>
      <p:sp>
        <p:nvSpPr>
          <p:cNvPr id="7" name="TextBox 6">
            <a:extLst>
              <a:ext uri="{FF2B5EF4-FFF2-40B4-BE49-F238E27FC236}">
                <a16:creationId xmlns:a16="http://schemas.microsoft.com/office/drawing/2014/main" id="{B15E8D34-6A38-8367-B0E1-28F18B4FA5CC}"/>
              </a:ext>
            </a:extLst>
          </p:cNvPr>
          <p:cNvSpPr txBox="1"/>
          <p:nvPr/>
        </p:nvSpPr>
        <p:spPr>
          <a:xfrm>
            <a:off x="1844842" y="5487735"/>
            <a:ext cx="8245642" cy="276999"/>
          </a:xfrm>
          <a:prstGeom prst="rect">
            <a:avLst/>
          </a:prstGeom>
          <a:noFill/>
        </p:spPr>
        <p:txBody>
          <a:bodyPr wrap="square">
            <a:spAutoFit/>
          </a:bodyPr>
          <a:lstStyle/>
          <a:p>
            <a:pPr algn="ctr"/>
            <a:r>
              <a:rPr lang="en-US" sz="1200" dirty="0"/>
              <a:t>The diagram illustrates model development process of SE-GAN</a:t>
            </a:r>
            <a:endParaRPr lang="th-TH" sz="1200" dirty="0"/>
          </a:p>
        </p:txBody>
      </p:sp>
      <p:sp>
        <p:nvSpPr>
          <p:cNvPr id="8" name="Rectangle 7">
            <a:extLst>
              <a:ext uri="{FF2B5EF4-FFF2-40B4-BE49-F238E27FC236}">
                <a16:creationId xmlns:a16="http://schemas.microsoft.com/office/drawing/2014/main" id="{CF120AEB-0BCF-DDA1-D73A-ADB5CBFACF79}"/>
              </a:ext>
            </a:extLst>
          </p:cNvPr>
          <p:cNvSpPr/>
          <p:nvPr/>
        </p:nvSpPr>
        <p:spPr>
          <a:xfrm>
            <a:off x="1074821" y="1299412"/>
            <a:ext cx="2927684" cy="4052148"/>
          </a:xfrm>
          <a:prstGeom prst="rect">
            <a:avLst/>
          </a:prstGeom>
          <a:noFill/>
          <a:ln>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9" name="TextBox 8">
            <a:extLst>
              <a:ext uri="{FF2B5EF4-FFF2-40B4-BE49-F238E27FC236}">
                <a16:creationId xmlns:a16="http://schemas.microsoft.com/office/drawing/2014/main" id="{55EC1415-72EF-1FBC-2571-5EBB4224E634}"/>
              </a:ext>
            </a:extLst>
          </p:cNvPr>
          <p:cNvSpPr txBox="1"/>
          <p:nvPr/>
        </p:nvSpPr>
        <p:spPr>
          <a:xfrm>
            <a:off x="1526004" y="1470449"/>
            <a:ext cx="2025317" cy="338554"/>
          </a:xfrm>
          <a:prstGeom prst="rect">
            <a:avLst/>
          </a:prstGeom>
          <a:noFill/>
        </p:spPr>
        <p:txBody>
          <a:bodyPr wrap="square">
            <a:spAutoFit/>
          </a:bodyPr>
          <a:lstStyle/>
          <a:p>
            <a:pPr algn="ctr"/>
            <a:r>
              <a:rPr lang="en-US" sz="1600" dirty="0"/>
              <a:t>Data Collection</a:t>
            </a:r>
            <a:endParaRPr lang="th-TH" sz="1600" dirty="0"/>
          </a:p>
        </p:txBody>
      </p:sp>
    </p:spTree>
    <p:extLst>
      <p:ext uri="{BB962C8B-B14F-4D97-AF65-F5344CB8AC3E}">
        <p14:creationId xmlns:p14="http://schemas.microsoft.com/office/powerpoint/2010/main" val="1228537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E52A-3CD3-5383-F015-56000D26F46A}"/>
              </a:ext>
            </a:extLst>
          </p:cNvPr>
          <p:cNvSpPr>
            <a:spLocks noGrp="1"/>
          </p:cNvSpPr>
          <p:nvPr>
            <p:ph type="title"/>
          </p:nvPr>
        </p:nvSpPr>
        <p:spPr/>
        <p:txBody>
          <a:bodyPr/>
          <a:lstStyle/>
          <a:p>
            <a:r>
              <a:rPr lang="en-US" dirty="0"/>
              <a:t>Methodology</a:t>
            </a:r>
            <a:endParaRPr lang="th-TH" dirty="0"/>
          </a:p>
        </p:txBody>
      </p:sp>
      <p:sp>
        <p:nvSpPr>
          <p:cNvPr id="3" name="Text Placeholder 2">
            <a:extLst>
              <a:ext uri="{FF2B5EF4-FFF2-40B4-BE49-F238E27FC236}">
                <a16:creationId xmlns:a16="http://schemas.microsoft.com/office/drawing/2014/main" id="{9A62A331-5E4B-F422-0488-6CEB5BD633C9}"/>
              </a:ext>
            </a:extLst>
          </p:cNvPr>
          <p:cNvSpPr>
            <a:spLocks noGrp="1"/>
          </p:cNvSpPr>
          <p:nvPr>
            <p:ph type="body" sz="quarter" idx="10"/>
          </p:nvPr>
        </p:nvSpPr>
        <p:spPr/>
        <p:txBody>
          <a:bodyPr/>
          <a:lstStyle/>
          <a:p>
            <a:r>
              <a:rPr lang="en-US" b="1" dirty="0"/>
              <a:t>Data Collection</a:t>
            </a:r>
          </a:p>
          <a:p>
            <a:r>
              <a:rPr lang="en-US" sz="1400" b="1" dirty="0">
                <a:latin typeface="+mn-lt"/>
              </a:rPr>
              <a:t>Stock</a:t>
            </a:r>
            <a:r>
              <a:rPr lang="en-US" sz="1400" dirty="0">
                <a:latin typeface="+mn-lt"/>
              </a:rPr>
              <a:t> : Microsoft (MSFT)</a:t>
            </a:r>
          </a:p>
          <a:p>
            <a:endParaRPr lang="en-US" sz="1400" dirty="0">
              <a:latin typeface="+mn-lt"/>
            </a:endParaRPr>
          </a:p>
          <a:p>
            <a:r>
              <a:rPr lang="en-US" sz="1400" b="1" dirty="0">
                <a:latin typeface="+mn-lt"/>
              </a:rPr>
              <a:t>Training set</a:t>
            </a:r>
          </a:p>
          <a:p>
            <a:pPr marL="292100" indent="-285750">
              <a:buFont typeface="Arial" panose="020B0604020202020204" pitchFamily="34" charset="0"/>
              <a:buChar char="•"/>
            </a:pPr>
            <a:r>
              <a:rPr lang="en-US" sz="1400" dirty="0">
                <a:latin typeface="+mn-lt"/>
              </a:rPr>
              <a:t>Date range : 2013-01-01 to 2023-12-31</a:t>
            </a:r>
          </a:p>
          <a:p>
            <a:pPr marL="555625" lvl="1" indent="-285750">
              <a:buFont typeface="Arial" panose="020B0604020202020204" pitchFamily="34" charset="0"/>
              <a:buChar char="•"/>
            </a:pPr>
            <a:r>
              <a:rPr lang="en-US" sz="1400" dirty="0">
                <a:solidFill>
                  <a:schemeClr val="bg1"/>
                </a:solidFill>
                <a:latin typeface="+mn-lt"/>
              </a:rPr>
              <a:t>Historical stock data : 2768 records</a:t>
            </a:r>
          </a:p>
          <a:p>
            <a:pPr marL="555625" lvl="1" indent="-285750">
              <a:buFont typeface="Arial" panose="020B0604020202020204" pitchFamily="34" charset="0"/>
              <a:buChar char="•"/>
            </a:pPr>
            <a:r>
              <a:rPr lang="en-US" sz="1400" dirty="0">
                <a:solidFill>
                  <a:schemeClr val="bg1"/>
                </a:solidFill>
                <a:latin typeface="+mn-lt"/>
              </a:rPr>
              <a:t>Stock Indexes : 2861 records</a:t>
            </a:r>
          </a:p>
          <a:p>
            <a:pPr marL="292100" indent="-285750">
              <a:buFont typeface="Arial" panose="020B0604020202020204" pitchFamily="34" charset="0"/>
              <a:buChar char="•"/>
            </a:pPr>
            <a:r>
              <a:rPr lang="en-US" sz="1400" dirty="0">
                <a:latin typeface="+mn-lt"/>
              </a:rPr>
              <a:t>Date range : 2023-03-29 to 2023-12-01</a:t>
            </a:r>
          </a:p>
          <a:p>
            <a:pPr marL="292100" indent="-285750">
              <a:buFont typeface="Arial" panose="020B0604020202020204" pitchFamily="34" charset="0"/>
              <a:buChar char="•"/>
            </a:pPr>
            <a:r>
              <a:rPr lang="en-US" sz="1400" dirty="0">
                <a:latin typeface="+mn-lt"/>
              </a:rPr>
              <a:t>Headlines : 11012 records</a:t>
            </a:r>
          </a:p>
          <a:p>
            <a:endParaRPr lang="en-US" sz="1400" dirty="0">
              <a:latin typeface="+mn-lt"/>
            </a:endParaRPr>
          </a:p>
          <a:p>
            <a:r>
              <a:rPr lang="en-US" sz="1400" b="1" dirty="0">
                <a:latin typeface="+mn-lt"/>
              </a:rPr>
              <a:t>Testing set</a:t>
            </a:r>
          </a:p>
          <a:p>
            <a:pPr marL="292100" indent="-285750">
              <a:buFont typeface="Arial" panose="020B0604020202020204" pitchFamily="34" charset="0"/>
              <a:buChar char="•"/>
            </a:pPr>
            <a:r>
              <a:rPr lang="en-US" sz="1400" dirty="0">
                <a:latin typeface="+mn-lt"/>
              </a:rPr>
              <a:t>Date range : 2024-01-01 to 2024-05-31</a:t>
            </a:r>
          </a:p>
          <a:p>
            <a:pPr marL="555625" lvl="1" indent="-285750">
              <a:buFont typeface="Arial" panose="020B0604020202020204" pitchFamily="34" charset="0"/>
              <a:buChar char="•"/>
            </a:pPr>
            <a:r>
              <a:rPr lang="en-US" sz="1400" dirty="0">
                <a:solidFill>
                  <a:schemeClr val="bg1"/>
                </a:solidFill>
                <a:latin typeface="+mn-lt"/>
              </a:rPr>
              <a:t>Historical stock data : 105 records</a:t>
            </a:r>
          </a:p>
          <a:p>
            <a:pPr marL="555625" lvl="1" indent="-285750">
              <a:buFont typeface="Arial" panose="020B0604020202020204" pitchFamily="34" charset="0"/>
              <a:buChar char="•"/>
            </a:pPr>
            <a:r>
              <a:rPr lang="en-US" sz="1400" dirty="0">
                <a:solidFill>
                  <a:schemeClr val="bg1"/>
                </a:solidFill>
                <a:latin typeface="+mn-lt"/>
              </a:rPr>
              <a:t>Stock Indexes</a:t>
            </a:r>
            <a:r>
              <a:rPr lang="en-US" sz="1400" b="1" dirty="0">
                <a:solidFill>
                  <a:schemeClr val="bg1"/>
                </a:solidFill>
                <a:latin typeface="+mn-lt"/>
              </a:rPr>
              <a:t> : </a:t>
            </a:r>
            <a:r>
              <a:rPr lang="en-US" sz="1400" dirty="0">
                <a:solidFill>
                  <a:schemeClr val="bg1"/>
                </a:solidFill>
                <a:latin typeface="+mn-lt"/>
              </a:rPr>
              <a:t>108 records</a:t>
            </a:r>
          </a:p>
          <a:p>
            <a:pPr marL="292100" indent="-285750">
              <a:buFont typeface="Arial" panose="020B0604020202020204" pitchFamily="34" charset="0"/>
              <a:buChar char="•"/>
            </a:pPr>
            <a:r>
              <a:rPr lang="en-US" sz="1400" dirty="0">
                <a:latin typeface="+mn-lt"/>
              </a:rPr>
              <a:t>Date range : 2024-01-01 to 2024-05-31</a:t>
            </a:r>
          </a:p>
          <a:p>
            <a:pPr marL="555625" lvl="1" indent="-285750">
              <a:buFont typeface="Arial" panose="020B0604020202020204" pitchFamily="34" charset="0"/>
              <a:buChar char="•"/>
            </a:pPr>
            <a:r>
              <a:rPr lang="en-US" sz="1400" dirty="0">
                <a:solidFill>
                  <a:schemeClr val="bg1"/>
                </a:solidFill>
                <a:latin typeface="+mn-lt"/>
              </a:rPr>
              <a:t>Headlines : 5243 records</a:t>
            </a:r>
          </a:p>
        </p:txBody>
      </p:sp>
      <p:pic>
        <p:nvPicPr>
          <p:cNvPr id="5" name="Picture 4">
            <a:extLst>
              <a:ext uri="{FF2B5EF4-FFF2-40B4-BE49-F238E27FC236}">
                <a16:creationId xmlns:a16="http://schemas.microsoft.com/office/drawing/2014/main" id="{D815BB7E-AE31-314C-9D36-73C31FF6C10F}"/>
              </a:ext>
            </a:extLst>
          </p:cNvPr>
          <p:cNvPicPr>
            <a:picLocks noChangeAspect="1"/>
          </p:cNvPicPr>
          <p:nvPr/>
        </p:nvPicPr>
        <p:blipFill>
          <a:blip r:embed="rId2"/>
          <a:stretch>
            <a:fillRect/>
          </a:stretch>
        </p:blipFill>
        <p:spPr>
          <a:xfrm>
            <a:off x="5745079" y="2032877"/>
            <a:ext cx="5932237" cy="3559342"/>
          </a:xfrm>
          <a:prstGeom prst="rect">
            <a:avLst/>
          </a:prstGeom>
        </p:spPr>
      </p:pic>
      <p:sp>
        <p:nvSpPr>
          <p:cNvPr id="7" name="TextBox 6">
            <a:extLst>
              <a:ext uri="{FF2B5EF4-FFF2-40B4-BE49-F238E27FC236}">
                <a16:creationId xmlns:a16="http://schemas.microsoft.com/office/drawing/2014/main" id="{BDED8EBC-E6A4-5A0E-DEF0-D338344155E5}"/>
              </a:ext>
            </a:extLst>
          </p:cNvPr>
          <p:cNvSpPr txBox="1"/>
          <p:nvPr/>
        </p:nvSpPr>
        <p:spPr>
          <a:xfrm>
            <a:off x="6196012" y="5826374"/>
            <a:ext cx="5309596" cy="276999"/>
          </a:xfrm>
          <a:prstGeom prst="rect">
            <a:avLst/>
          </a:prstGeom>
          <a:noFill/>
        </p:spPr>
        <p:txBody>
          <a:bodyPr wrap="square">
            <a:spAutoFit/>
          </a:bodyPr>
          <a:lstStyle/>
          <a:p>
            <a:pPr algn="ctr"/>
            <a:r>
              <a:rPr lang="en-US" sz="1200" dirty="0">
                <a:solidFill>
                  <a:schemeClr val="bg1"/>
                </a:solidFill>
              </a:rPr>
              <a:t>The movement of the Microsoft stock prices from 2013 to 2023</a:t>
            </a:r>
            <a:endParaRPr lang="th-TH" sz="1200" dirty="0">
              <a:solidFill>
                <a:schemeClr val="bg1"/>
              </a:solidFill>
            </a:endParaRPr>
          </a:p>
        </p:txBody>
      </p:sp>
    </p:spTree>
    <p:extLst>
      <p:ext uri="{BB962C8B-B14F-4D97-AF65-F5344CB8AC3E}">
        <p14:creationId xmlns:p14="http://schemas.microsoft.com/office/powerpoint/2010/main" val="3733011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36CF-2DF6-F0B9-6B06-9E7CB5C7D425}"/>
              </a:ext>
            </a:extLst>
          </p:cNvPr>
          <p:cNvSpPr>
            <a:spLocks noGrp="1"/>
          </p:cNvSpPr>
          <p:nvPr>
            <p:ph type="title"/>
          </p:nvPr>
        </p:nvSpPr>
        <p:spPr>
          <a:xfrm>
            <a:off x="4660232" y="0"/>
            <a:ext cx="7276756" cy="890588"/>
          </a:xfrm>
        </p:spPr>
        <p:txBody>
          <a:bodyPr/>
          <a:lstStyle/>
          <a:p>
            <a:r>
              <a:rPr lang="en-US" dirty="0"/>
              <a:t>Methodology</a:t>
            </a:r>
            <a:endParaRPr lang="th-TH" dirty="0"/>
          </a:p>
        </p:txBody>
      </p:sp>
      <p:sp>
        <p:nvSpPr>
          <p:cNvPr id="3" name="Slide Number Placeholder 2">
            <a:extLst>
              <a:ext uri="{FF2B5EF4-FFF2-40B4-BE49-F238E27FC236}">
                <a16:creationId xmlns:a16="http://schemas.microsoft.com/office/drawing/2014/main" id="{BD2376DA-3594-6F8D-6DD2-F2DEE23D3ED2}"/>
              </a:ext>
            </a:extLst>
          </p:cNvPr>
          <p:cNvSpPr>
            <a:spLocks noGrp="1"/>
          </p:cNvSpPr>
          <p:nvPr>
            <p:ph type="sldNum" sz="quarter" idx="10"/>
          </p:nvPr>
        </p:nvSpPr>
        <p:spPr/>
        <p:txBody>
          <a:bodyPr/>
          <a:lstStyle/>
          <a:p>
            <a:fld id="{D7E85FC7-13DC-D24B-89C2-5E16CAE8A885}" type="slidenum">
              <a:rPr lang="en-US" smtClean="0"/>
              <a:pPr/>
              <a:t>12</a:t>
            </a:fld>
            <a:endParaRPr lang="en-US" dirty="0"/>
          </a:p>
        </p:txBody>
      </p:sp>
      <p:pic>
        <p:nvPicPr>
          <p:cNvPr id="5" name="Picture 4">
            <a:extLst>
              <a:ext uri="{FF2B5EF4-FFF2-40B4-BE49-F238E27FC236}">
                <a16:creationId xmlns:a16="http://schemas.microsoft.com/office/drawing/2014/main" id="{4C60532B-A125-24C4-9517-5438D1708446}"/>
              </a:ext>
            </a:extLst>
          </p:cNvPr>
          <p:cNvPicPr>
            <a:picLocks noChangeAspect="1"/>
          </p:cNvPicPr>
          <p:nvPr/>
        </p:nvPicPr>
        <p:blipFill>
          <a:blip r:embed="rId2"/>
          <a:stretch>
            <a:fillRect/>
          </a:stretch>
        </p:blipFill>
        <p:spPr>
          <a:xfrm>
            <a:off x="1399673" y="1506440"/>
            <a:ext cx="9392653" cy="3617275"/>
          </a:xfrm>
          <a:prstGeom prst="rect">
            <a:avLst/>
          </a:prstGeom>
        </p:spPr>
      </p:pic>
      <p:sp>
        <p:nvSpPr>
          <p:cNvPr id="7" name="TextBox 6">
            <a:extLst>
              <a:ext uri="{FF2B5EF4-FFF2-40B4-BE49-F238E27FC236}">
                <a16:creationId xmlns:a16="http://schemas.microsoft.com/office/drawing/2014/main" id="{B15E8D34-6A38-8367-B0E1-28F18B4FA5CC}"/>
              </a:ext>
            </a:extLst>
          </p:cNvPr>
          <p:cNvSpPr txBox="1"/>
          <p:nvPr/>
        </p:nvSpPr>
        <p:spPr>
          <a:xfrm>
            <a:off x="1844842" y="5487735"/>
            <a:ext cx="8245642" cy="276999"/>
          </a:xfrm>
          <a:prstGeom prst="rect">
            <a:avLst/>
          </a:prstGeom>
          <a:noFill/>
        </p:spPr>
        <p:txBody>
          <a:bodyPr wrap="square">
            <a:spAutoFit/>
          </a:bodyPr>
          <a:lstStyle/>
          <a:p>
            <a:pPr algn="ctr"/>
            <a:r>
              <a:rPr lang="en-US" sz="1200" dirty="0"/>
              <a:t>The diagram illustrates model development process of SE-GAN</a:t>
            </a:r>
            <a:endParaRPr lang="th-TH" sz="1200" dirty="0"/>
          </a:p>
        </p:txBody>
      </p:sp>
      <p:sp>
        <p:nvSpPr>
          <p:cNvPr id="8" name="Rectangle 7">
            <a:extLst>
              <a:ext uri="{FF2B5EF4-FFF2-40B4-BE49-F238E27FC236}">
                <a16:creationId xmlns:a16="http://schemas.microsoft.com/office/drawing/2014/main" id="{CF120AEB-0BCF-DDA1-D73A-ADB5CBFACF79}"/>
              </a:ext>
            </a:extLst>
          </p:cNvPr>
          <p:cNvSpPr/>
          <p:nvPr/>
        </p:nvSpPr>
        <p:spPr>
          <a:xfrm>
            <a:off x="1197142" y="1371600"/>
            <a:ext cx="6470984" cy="1475874"/>
          </a:xfrm>
          <a:prstGeom prst="rect">
            <a:avLst/>
          </a:prstGeom>
          <a:noFill/>
          <a:ln>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9" name="TextBox 8">
            <a:extLst>
              <a:ext uri="{FF2B5EF4-FFF2-40B4-BE49-F238E27FC236}">
                <a16:creationId xmlns:a16="http://schemas.microsoft.com/office/drawing/2014/main" id="{55EC1415-72EF-1FBC-2571-5EBB4224E634}"/>
              </a:ext>
            </a:extLst>
          </p:cNvPr>
          <p:cNvSpPr txBox="1"/>
          <p:nvPr/>
        </p:nvSpPr>
        <p:spPr>
          <a:xfrm>
            <a:off x="3419975" y="1504987"/>
            <a:ext cx="2025317" cy="338554"/>
          </a:xfrm>
          <a:prstGeom prst="rect">
            <a:avLst/>
          </a:prstGeom>
          <a:noFill/>
        </p:spPr>
        <p:txBody>
          <a:bodyPr wrap="square">
            <a:spAutoFit/>
          </a:bodyPr>
          <a:lstStyle/>
          <a:p>
            <a:pPr algn="ctr"/>
            <a:r>
              <a:rPr lang="en-US" sz="1600" dirty="0"/>
              <a:t>Sentiment Analysis</a:t>
            </a:r>
            <a:endParaRPr lang="th-TH" sz="1600" dirty="0"/>
          </a:p>
        </p:txBody>
      </p:sp>
    </p:spTree>
    <p:extLst>
      <p:ext uri="{BB962C8B-B14F-4D97-AF65-F5344CB8AC3E}">
        <p14:creationId xmlns:p14="http://schemas.microsoft.com/office/powerpoint/2010/main" val="62143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36CF-2DF6-F0B9-6B06-9E7CB5C7D425}"/>
              </a:ext>
            </a:extLst>
          </p:cNvPr>
          <p:cNvSpPr>
            <a:spLocks noGrp="1"/>
          </p:cNvSpPr>
          <p:nvPr>
            <p:ph type="title"/>
          </p:nvPr>
        </p:nvSpPr>
        <p:spPr>
          <a:xfrm>
            <a:off x="4660232" y="0"/>
            <a:ext cx="7276756" cy="890588"/>
          </a:xfrm>
        </p:spPr>
        <p:txBody>
          <a:bodyPr/>
          <a:lstStyle/>
          <a:p>
            <a:r>
              <a:rPr lang="en-US" dirty="0"/>
              <a:t>Methodology</a:t>
            </a:r>
            <a:endParaRPr lang="th-TH" dirty="0"/>
          </a:p>
        </p:txBody>
      </p:sp>
      <p:sp>
        <p:nvSpPr>
          <p:cNvPr id="3" name="Slide Number Placeholder 2">
            <a:extLst>
              <a:ext uri="{FF2B5EF4-FFF2-40B4-BE49-F238E27FC236}">
                <a16:creationId xmlns:a16="http://schemas.microsoft.com/office/drawing/2014/main" id="{BD2376DA-3594-6F8D-6DD2-F2DEE23D3ED2}"/>
              </a:ext>
            </a:extLst>
          </p:cNvPr>
          <p:cNvSpPr>
            <a:spLocks noGrp="1"/>
          </p:cNvSpPr>
          <p:nvPr>
            <p:ph type="sldNum" sz="quarter" idx="10"/>
          </p:nvPr>
        </p:nvSpPr>
        <p:spPr/>
        <p:txBody>
          <a:bodyPr/>
          <a:lstStyle/>
          <a:p>
            <a:fld id="{D7E85FC7-13DC-D24B-89C2-5E16CAE8A885}" type="slidenum">
              <a:rPr lang="en-US" smtClean="0"/>
              <a:pPr/>
              <a:t>13</a:t>
            </a:fld>
            <a:endParaRPr lang="en-US" dirty="0"/>
          </a:p>
        </p:txBody>
      </p:sp>
      <p:grpSp>
        <p:nvGrpSpPr>
          <p:cNvPr id="15" name="Group 14">
            <a:extLst>
              <a:ext uri="{FF2B5EF4-FFF2-40B4-BE49-F238E27FC236}">
                <a16:creationId xmlns:a16="http://schemas.microsoft.com/office/drawing/2014/main" id="{D82D9312-DD03-DD5B-E246-4E40B672B7D4}"/>
              </a:ext>
            </a:extLst>
          </p:cNvPr>
          <p:cNvGrpSpPr/>
          <p:nvPr/>
        </p:nvGrpSpPr>
        <p:grpSpPr>
          <a:xfrm>
            <a:off x="609601" y="2625933"/>
            <a:ext cx="10790565" cy="3002560"/>
            <a:chOff x="521369" y="2625933"/>
            <a:chExt cx="10790565" cy="3002560"/>
          </a:xfrm>
        </p:grpSpPr>
        <p:pic>
          <p:nvPicPr>
            <p:cNvPr id="4" name="Picture 3">
              <a:extLst>
                <a:ext uri="{FF2B5EF4-FFF2-40B4-BE49-F238E27FC236}">
                  <a16:creationId xmlns:a16="http://schemas.microsoft.com/office/drawing/2014/main" id="{E76CED03-DB19-7C30-5A02-69EA54E31489}"/>
                </a:ext>
              </a:extLst>
            </p:cNvPr>
            <p:cNvPicPr>
              <a:picLocks noChangeAspect="1"/>
            </p:cNvPicPr>
            <p:nvPr/>
          </p:nvPicPr>
          <p:blipFill>
            <a:blip r:embed="rId2"/>
            <a:stretch>
              <a:fillRect/>
            </a:stretch>
          </p:blipFill>
          <p:spPr>
            <a:xfrm>
              <a:off x="880066" y="2625933"/>
              <a:ext cx="10431868" cy="1844269"/>
            </a:xfrm>
            <a:prstGeom prst="rect">
              <a:avLst/>
            </a:prstGeom>
          </p:spPr>
        </p:pic>
        <p:sp>
          <p:nvSpPr>
            <p:cNvPr id="10" name="TextBox 9">
              <a:extLst>
                <a:ext uri="{FF2B5EF4-FFF2-40B4-BE49-F238E27FC236}">
                  <a16:creationId xmlns:a16="http://schemas.microsoft.com/office/drawing/2014/main" id="{A6F513A9-F6A7-AC90-03D0-951A61B13662}"/>
                </a:ext>
              </a:extLst>
            </p:cNvPr>
            <p:cNvSpPr txBox="1"/>
            <p:nvPr/>
          </p:nvSpPr>
          <p:spPr>
            <a:xfrm>
              <a:off x="3048000" y="4658997"/>
              <a:ext cx="6096000" cy="276999"/>
            </a:xfrm>
            <a:prstGeom prst="rect">
              <a:avLst/>
            </a:prstGeom>
            <a:noFill/>
          </p:spPr>
          <p:txBody>
            <a:bodyPr wrap="square">
              <a:spAutoFit/>
            </a:bodyPr>
            <a:lstStyle/>
            <a:p>
              <a:pPr algn="ctr"/>
              <a:r>
                <a:rPr lang="en-US" sz="1200" dirty="0"/>
                <a:t>Sentiment analysis pipeline of Microsoft stock headlines</a:t>
              </a:r>
              <a:endParaRPr lang="th-TH" sz="1200" dirty="0"/>
            </a:p>
          </p:txBody>
        </p:sp>
        <p:sp>
          <p:nvSpPr>
            <p:cNvPr id="12" name="TextBox 11">
              <a:extLst>
                <a:ext uri="{FF2B5EF4-FFF2-40B4-BE49-F238E27FC236}">
                  <a16:creationId xmlns:a16="http://schemas.microsoft.com/office/drawing/2014/main" id="{FF0AD520-3AA5-0895-9A4D-E063A47FC303}"/>
                </a:ext>
              </a:extLst>
            </p:cNvPr>
            <p:cNvSpPr txBox="1"/>
            <p:nvPr/>
          </p:nvSpPr>
          <p:spPr>
            <a:xfrm>
              <a:off x="521369" y="4243498"/>
              <a:ext cx="2951748" cy="1384995"/>
            </a:xfrm>
            <a:prstGeom prst="rect">
              <a:avLst/>
            </a:prstGeom>
            <a:noFill/>
          </p:spPr>
          <p:txBody>
            <a:bodyPr wrap="square">
              <a:spAutoFit/>
            </a:bodyPr>
            <a:lstStyle/>
            <a:p>
              <a:r>
                <a:rPr lang="en-US" sz="1200" dirty="0"/>
                <a:t>Training set</a:t>
              </a:r>
            </a:p>
            <a:p>
              <a:r>
                <a:rPr lang="en-US" sz="1200" dirty="0"/>
                <a:t>Date range : 2023-03-29 to 2023-12-01</a:t>
              </a:r>
            </a:p>
            <a:p>
              <a:r>
                <a:rPr lang="en-US" sz="1200" dirty="0"/>
                <a:t>Headlines : 11012 records</a:t>
              </a:r>
            </a:p>
            <a:p>
              <a:endParaRPr lang="en-US" sz="1200" dirty="0"/>
            </a:p>
            <a:p>
              <a:r>
                <a:rPr lang="en-US" sz="1200" dirty="0"/>
                <a:t>Testing set</a:t>
              </a:r>
            </a:p>
            <a:p>
              <a:r>
                <a:rPr lang="en-US" sz="1200" dirty="0"/>
                <a:t>Date range : 2024-01-01 to 2024-05-31</a:t>
              </a:r>
            </a:p>
            <a:p>
              <a:r>
                <a:rPr lang="en-US" sz="1200" dirty="0"/>
                <a:t>Headlines : 5243 records</a:t>
              </a:r>
            </a:p>
          </p:txBody>
        </p:sp>
      </p:grpSp>
      <p:sp>
        <p:nvSpPr>
          <p:cNvPr id="14" name="TextBox 13">
            <a:extLst>
              <a:ext uri="{FF2B5EF4-FFF2-40B4-BE49-F238E27FC236}">
                <a16:creationId xmlns:a16="http://schemas.microsoft.com/office/drawing/2014/main" id="{1059AA73-2059-3F6E-6127-55C91CFE5750}"/>
              </a:ext>
            </a:extLst>
          </p:cNvPr>
          <p:cNvSpPr txBox="1"/>
          <p:nvPr/>
        </p:nvSpPr>
        <p:spPr>
          <a:xfrm>
            <a:off x="866273" y="1387930"/>
            <a:ext cx="9184105" cy="523220"/>
          </a:xfrm>
          <a:prstGeom prst="rect">
            <a:avLst/>
          </a:prstGeom>
          <a:noFill/>
        </p:spPr>
        <p:txBody>
          <a:bodyPr wrap="square">
            <a:spAutoFit/>
          </a:bodyPr>
          <a:lstStyle/>
          <a:p>
            <a:r>
              <a:rPr lang="en-US" sz="2800" dirty="0">
                <a:latin typeface="+mj-lt"/>
              </a:rPr>
              <a:t>Sentiment Analysis Using FINBERT (Cont.)</a:t>
            </a:r>
          </a:p>
        </p:txBody>
      </p:sp>
    </p:spTree>
    <p:extLst>
      <p:ext uri="{BB962C8B-B14F-4D97-AF65-F5344CB8AC3E}">
        <p14:creationId xmlns:p14="http://schemas.microsoft.com/office/powerpoint/2010/main" val="1103866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E52A-3CD3-5383-F015-56000D26F46A}"/>
              </a:ext>
            </a:extLst>
          </p:cNvPr>
          <p:cNvSpPr>
            <a:spLocks noGrp="1"/>
          </p:cNvSpPr>
          <p:nvPr>
            <p:ph type="title"/>
          </p:nvPr>
        </p:nvSpPr>
        <p:spPr/>
        <p:txBody>
          <a:bodyPr/>
          <a:lstStyle/>
          <a:p>
            <a:r>
              <a:rPr lang="en-US" dirty="0"/>
              <a:t>Methodology</a:t>
            </a:r>
            <a:endParaRPr lang="th-TH" dirty="0"/>
          </a:p>
        </p:txBody>
      </p:sp>
      <p:sp>
        <p:nvSpPr>
          <p:cNvPr id="3" name="Text Placeholder 2">
            <a:extLst>
              <a:ext uri="{FF2B5EF4-FFF2-40B4-BE49-F238E27FC236}">
                <a16:creationId xmlns:a16="http://schemas.microsoft.com/office/drawing/2014/main" id="{9A62A331-5E4B-F422-0488-6CEB5BD633C9}"/>
              </a:ext>
            </a:extLst>
          </p:cNvPr>
          <p:cNvSpPr>
            <a:spLocks noGrp="1"/>
          </p:cNvSpPr>
          <p:nvPr>
            <p:ph type="body" sz="quarter" idx="10"/>
          </p:nvPr>
        </p:nvSpPr>
        <p:spPr>
          <a:xfrm>
            <a:off x="1444625" y="1358899"/>
            <a:ext cx="10338301" cy="5245101"/>
          </a:xfrm>
        </p:spPr>
        <p:txBody>
          <a:bodyPr/>
          <a:lstStyle/>
          <a:p>
            <a:r>
              <a:rPr lang="en-US" dirty="0"/>
              <a:t>Sentiment Analysis Using FINBERT (Cont.)</a:t>
            </a:r>
          </a:p>
          <a:p>
            <a:endParaRPr lang="en-US" sz="1400" b="1" dirty="0">
              <a:latin typeface="+mn-lt"/>
            </a:endParaRPr>
          </a:p>
          <a:p>
            <a:r>
              <a:rPr lang="en-US" sz="2000" dirty="0">
                <a:latin typeface="+mn-lt"/>
              </a:rPr>
              <a:t>Conversion of sentiment scores from minute-level to daily-level</a:t>
            </a:r>
          </a:p>
          <a:p>
            <a:endParaRPr lang="en-US" sz="1400" dirty="0">
              <a:latin typeface="+mn-lt"/>
            </a:endParaRPr>
          </a:p>
          <a:p>
            <a:r>
              <a:rPr lang="en-US" sz="1400" dirty="0">
                <a:latin typeface="+mn-lt"/>
              </a:rPr>
              <a:t>To aggregate these sentiment scores from minute-level to </a:t>
            </a:r>
            <a:r>
              <a:rPr lang="en-US" sz="1400" i="1" u="sng" dirty="0">
                <a:latin typeface="+mn-lt"/>
              </a:rPr>
              <a:t>daily-level</a:t>
            </a:r>
            <a:r>
              <a:rPr lang="en-US" sz="1400" dirty="0">
                <a:latin typeface="+mn-lt"/>
              </a:rPr>
              <a:t>, the following </a:t>
            </a:r>
            <a:r>
              <a:rPr lang="en-US" sz="1400" i="1" u="sng" dirty="0">
                <a:latin typeface="+mn-lt"/>
              </a:rPr>
              <a:t>transformations</a:t>
            </a:r>
            <a:r>
              <a:rPr lang="en-US" sz="1400" dirty="0">
                <a:latin typeface="+mn-lt"/>
              </a:rPr>
              <a:t> were applied:</a:t>
            </a:r>
          </a:p>
          <a:p>
            <a:endParaRPr lang="en-US" sz="1400" dirty="0">
              <a:latin typeface="+mn-lt"/>
            </a:endParaRPr>
          </a:p>
          <a:p>
            <a:pPr marL="292100" indent="-285750">
              <a:buFont typeface="Arial" panose="020B0604020202020204" pitchFamily="34" charset="0"/>
              <a:buChar char="•"/>
            </a:pPr>
            <a:r>
              <a:rPr lang="en-US" sz="1600" dirty="0">
                <a:effectLst>
                  <a:outerShdw blurRad="38100" dist="38100" dir="2700000" algn="tl">
                    <a:srgbClr val="000000">
                      <a:alpha val="43137"/>
                    </a:srgbClr>
                  </a:outerShdw>
                </a:effectLst>
                <a:latin typeface="+mn-lt"/>
              </a:rPr>
              <a:t>Positive Sentiment  </a:t>
            </a:r>
          </a:p>
          <a:p>
            <a:pPr marL="555625" lvl="1" indent="-285750">
              <a:buFont typeface="Arial" panose="020B0604020202020204" pitchFamily="34" charset="0"/>
              <a:buChar char="•"/>
            </a:pPr>
            <a:r>
              <a:rPr lang="en-US" sz="1400" dirty="0">
                <a:solidFill>
                  <a:schemeClr val="bg1"/>
                </a:solidFill>
                <a:latin typeface="+mn-lt"/>
              </a:rPr>
              <a:t>The original score from the model output is retained.</a:t>
            </a:r>
          </a:p>
          <a:p>
            <a:pPr marL="292100" indent="-285750">
              <a:buFont typeface="Arial" panose="020B0604020202020204" pitchFamily="34" charset="0"/>
              <a:buChar char="•"/>
            </a:pPr>
            <a:r>
              <a:rPr lang="en-US" sz="1600" dirty="0">
                <a:effectLst>
                  <a:outerShdw blurRad="38100" dist="38100" dir="2700000" algn="tl">
                    <a:srgbClr val="000000">
                      <a:alpha val="43137"/>
                    </a:srgbClr>
                  </a:outerShdw>
                </a:effectLst>
                <a:latin typeface="+mn-lt"/>
              </a:rPr>
              <a:t>Neutral Sentiment </a:t>
            </a:r>
          </a:p>
          <a:p>
            <a:pPr marL="555625" lvl="1" indent="-285750">
              <a:buFont typeface="Arial" panose="020B0604020202020204" pitchFamily="34" charset="0"/>
              <a:buChar char="•"/>
            </a:pPr>
            <a:r>
              <a:rPr lang="en-US" sz="1400" dirty="0">
                <a:solidFill>
                  <a:schemeClr val="bg1"/>
                </a:solidFill>
                <a:latin typeface="+mn-lt"/>
              </a:rPr>
              <a:t>The score is converted to zero.</a:t>
            </a:r>
          </a:p>
          <a:p>
            <a:pPr marL="292100" indent="-285750">
              <a:buFont typeface="Arial" panose="020B0604020202020204" pitchFamily="34" charset="0"/>
              <a:buChar char="•"/>
            </a:pPr>
            <a:r>
              <a:rPr lang="en-US" sz="1600" dirty="0">
                <a:effectLst>
                  <a:outerShdw blurRad="38100" dist="38100" dir="2700000" algn="tl">
                    <a:srgbClr val="000000">
                      <a:alpha val="43137"/>
                    </a:srgbClr>
                  </a:outerShdw>
                </a:effectLst>
                <a:latin typeface="+mn-lt"/>
              </a:rPr>
              <a:t>Negative Sentiment </a:t>
            </a:r>
          </a:p>
          <a:p>
            <a:pPr marL="555625" lvl="1" indent="-285750">
              <a:buFont typeface="Arial" panose="020B0604020202020204" pitchFamily="34" charset="0"/>
              <a:buChar char="•"/>
            </a:pPr>
            <a:r>
              <a:rPr lang="en-US" sz="1400" dirty="0">
                <a:solidFill>
                  <a:schemeClr val="bg1"/>
                </a:solidFill>
                <a:latin typeface="+mn-lt"/>
              </a:rPr>
              <a:t>The score is converted to the negative of the original score from the model output</a:t>
            </a:r>
            <a:r>
              <a:rPr lang="en-US" sz="1400" dirty="0">
                <a:latin typeface="+mn-lt"/>
              </a:rPr>
              <a:t>.</a:t>
            </a:r>
          </a:p>
          <a:p>
            <a:endParaRPr lang="en-US" sz="1400" dirty="0">
              <a:latin typeface="+mn-lt"/>
            </a:endParaRPr>
          </a:p>
          <a:p>
            <a:r>
              <a:rPr lang="en-US" sz="1400" dirty="0">
                <a:latin typeface="+mn-lt"/>
              </a:rPr>
              <a:t>After these transformations, the </a:t>
            </a:r>
            <a:r>
              <a:rPr lang="en-US" sz="1400" i="1" u="sng" dirty="0">
                <a:latin typeface="+mn-lt"/>
              </a:rPr>
              <a:t>average score </a:t>
            </a:r>
            <a:r>
              <a:rPr lang="en-US" sz="1400" dirty="0">
                <a:latin typeface="+mn-lt"/>
              </a:rPr>
              <a:t>for each date was calculated to produce a daily sentiment indicator. </a:t>
            </a:r>
          </a:p>
          <a:p>
            <a:endParaRPr lang="en-US" sz="1400" dirty="0">
              <a:latin typeface="+mn-lt"/>
            </a:endParaRPr>
          </a:p>
        </p:txBody>
      </p:sp>
    </p:spTree>
    <p:extLst>
      <p:ext uri="{BB962C8B-B14F-4D97-AF65-F5344CB8AC3E}">
        <p14:creationId xmlns:p14="http://schemas.microsoft.com/office/powerpoint/2010/main" val="2867503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36CF-2DF6-F0B9-6B06-9E7CB5C7D425}"/>
              </a:ext>
            </a:extLst>
          </p:cNvPr>
          <p:cNvSpPr>
            <a:spLocks noGrp="1"/>
          </p:cNvSpPr>
          <p:nvPr>
            <p:ph type="title"/>
          </p:nvPr>
        </p:nvSpPr>
        <p:spPr>
          <a:xfrm>
            <a:off x="4660232" y="0"/>
            <a:ext cx="7276756" cy="890588"/>
          </a:xfrm>
        </p:spPr>
        <p:txBody>
          <a:bodyPr/>
          <a:lstStyle/>
          <a:p>
            <a:r>
              <a:rPr lang="en-US" dirty="0"/>
              <a:t>Methodology</a:t>
            </a:r>
            <a:endParaRPr lang="th-TH" dirty="0"/>
          </a:p>
        </p:txBody>
      </p:sp>
      <p:sp>
        <p:nvSpPr>
          <p:cNvPr id="3" name="Slide Number Placeholder 2">
            <a:extLst>
              <a:ext uri="{FF2B5EF4-FFF2-40B4-BE49-F238E27FC236}">
                <a16:creationId xmlns:a16="http://schemas.microsoft.com/office/drawing/2014/main" id="{BD2376DA-3594-6F8D-6DD2-F2DEE23D3ED2}"/>
              </a:ext>
            </a:extLst>
          </p:cNvPr>
          <p:cNvSpPr>
            <a:spLocks noGrp="1"/>
          </p:cNvSpPr>
          <p:nvPr>
            <p:ph type="sldNum" sz="quarter" idx="10"/>
          </p:nvPr>
        </p:nvSpPr>
        <p:spPr/>
        <p:txBody>
          <a:bodyPr/>
          <a:lstStyle/>
          <a:p>
            <a:fld id="{D7E85FC7-13DC-D24B-89C2-5E16CAE8A885}" type="slidenum">
              <a:rPr lang="en-US" smtClean="0"/>
              <a:pPr/>
              <a:t>15</a:t>
            </a:fld>
            <a:endParaRPr lang="en-US" dirty="0"/>
          </a:p>
        </p:txBody>
      </p:sp>
      <p:sp>
        <p:nvSpPr>
          <p:cNvPr id="14" name="TextBox 13">
            <a:extLst>
              <a:ext uri="{FF2B5EF4-FFF2-40B4-BE49-F238E27FC236}">
                <a16:creationId xmlns:a16="http://schemas.microsoft.com/office/drawing/2014/main" id="{1059AA73-2059-3F6E-6127-55C91CFE5750}"/>
              </a:ext>
            </a:extLst>
          </p:cNvPr>
          <p:cNvSpPr txBox="1"/>
          <p:nvPr/>
        </p:nvSpPr>
        <p:spPr>
          <a:xfrm>
            <a:off x="866273" y="1387930"/>
            <a:ext cx="9119937" cy="523220"/>
          </a:xfrm>
          <a:prstGeom prst="rect">
            <a:avLst/>
          </a:prstGeom>
          <a:noFill/>
        </p:spPr>
        <p:txBody>
          <a:bodyPr wrap="square">
            <a:spAutoFit/>
          </a:bodyPr>
          <a:lstStyle/>
          <a:p>
            <a:r>
              <a:rPr lang="en-US" sz="2800" dirty="0">
                <a:latin typeface="+mj-lt"/>
              </a:rPr>
              <a:t>Sentiment Analysis Using FINBERT (Cont.)</a:t>
            </a:r>
          </a:p>
        </p:txBody>
      </p:sp>
      <p:graphicFrame>
        <p:nvGraphicFramePr>
          <p:cNvPr id="4" name="Table 3">
            <a:extLst>
              <a:ext uri="{FF2B5EF4-FFF2-40B4-BE49-F238E27FC236}">
                <a16:creationId xmlns:a16="http://schemas.microsoft.com/office/drawing/2014/main" id="{E5FFE962-43B8-5E31-DE77-77850AB384BC}"/>
              </a:ext>
            </a:extLst>
          </p:cNvPr>
          <p:cNvGraphicFramePr>
            <a:graphicFrameLocks noGrp="1"/>
          </p:cNvGraphicFramePr>
          <p:nvPr>
            <p:extLst>
              <p:ext uri="{D42A27DB-BD31-4B8C-83A1-F6EECF244321}">
                <p14:modId xmlns:p14="http://schemas.microsoft.com/office/powerpoint/2010/main" val="3405299820"/>
              </p:ext>
            </p:extLst>
          </p:nvPr>
        </p:nvGraphicFramePr>
        <p:xfrm>
          <a:off x="1273239" y="2705136"/>
          <a:ext cx="9645522" cy="3420456"/>
        </p:xfrm>
        <a:graphic>
          <a:graphicData uri="http://schemas.openxmlformats.org/drawingml/2006/table">
            <a:tbl>
              <a:tblPr firstRow="1" bandRow="1">
                <a:tableStyleId>{EB9631B5-78F2-41C9-869B-9F39066F8104}</a:tableStyleId>
              </a:tblPr>
              <a:tblGrid>
                <a:gridCol w="3716011">
                  <a:extLst>
                    <a:ext uri="{9D8B030D-6E8A-4147-A177-3AD203B41FA5}">
                      <a16:colId xmlns:a16="http://schemas.microsoft.com/office/drawing/2014/main" val="2932728062"/>
                    </a:ext>
                  </a:extLst>
                </a:gridCol>
                <a:gridCol w="2938509">
                  <a:extLst>
                    <a:ext uri="{9D8B030D-6E8A-4147-A177-3AD203B41FA5}">
                      <a16:colId xmlns:a16="http://schemas.microsoft.com/office/drawing/2014/main" val="1552981213"/>
                    </a:ext>
                  </a:extLst>
                </a:gridCol>
                <a:gridCol w="2991002">
                  <a:extLst>
                    <a:ext uri="{9D8B030D-6E8A-4147-A177-3AD203B41FA5}">
                      <a16:colId xmlns:a16="http://schemas.microsoft.com/office/drawing/2014/main" val="2256981325"/>
                    </a:ext>
                  </a:extLst>
                </a:gridCol>
              </a:tblGrid>
              <a:tr h="591719">
                <a:tc>
                  <a:txBody>
                    <a:bodyPr/>
                    <a:lstStyle/>
                    <a:p>
                      <a:pPr algn="ctr"/>
                      <a:r>
                        <a:rPr lang="en-US" dirty="0">
                          <a:solidFill>
                            <a:schemeClr val="tx1"/>
                          </a:solidFill>
                        </a:rPr>
                        <a:t>Input Text</a:t>
                      </a:r>
                      <a:endParaRPr lang="th-TH" dirty="0">
                        <a:solidFill>
                          <a:schemeClr val="tx1"/>
                        </a:solidFill>
                      </a:endParaRPr>
                    </a:p>
                  </a:txBody>
                  <a:tcPr/>
                </a:tc>
                <a:tc>
                  <a:txBody>
                    <a:bodyPr/>
                    <a:lstStyle/>
                    <a:p>
                      <a:pPr algn="ctr"/>
                      <a:r>
                        <a:rPr lang="en-US" dirty="0">
                          <a:solidFill>
                            <a:schemeClr val="tx1"/>
                          </a:solidFill>
                        </a:rPr>
                        <a:t>Output </a:t>
                      </a:r>
                      <a:endParaRPr lang="th-TH" dirty="0">
                        <a:solidFill>
                          <a:schemeClr val="tx1"/>
                        </a:solidFill>
                      </a:endParaRPr>
                    </a:p>
                  </a:txBody>
                  <a:tcPr/>
                </a:tc>
                <a:tc>
                  <a:txBody>
                    <a:bodyPr/>
                    <a:lstStyle/>
                    <a:p>
                      <a:pPr algn="ctr"/>
                      <a:r>
                        <a:rPr lang="en-US" dirty="0">
                          <a:solidFill>
                            <a:schemeClr val="tx1"/>
                          </a:solidFill>
                        </a:rPr>
                        <a:t>After Transformation</a:t>
                      </a:r>
                      <a:endParaRPr lang="th-TH" dirty="0">
                        <a:solidFill>
                          <a:schemeClr val="tx1"/>
                        </a:solidFill>
                      </a:endParaRPr>
                    </a:p>
                  </a:txBody>
                  <a:tcPr/>
                </a:tc>
                <a:extLst>
                  <a:ext uri="{0D108BD9-81ED-4DB2-BD59-A6C34878D82A}">
                    <a16:rowId xmlns:a16="http://schemas.microsoft.com/office/drawing/2014/main" val="1858425859"/>
                  </a:ext>
                </a:extLst>
              </a:tr>
              <a:tr h="994942">
                <a:tc>
                  <a:txBody>
                    <a:bodyPr/>
                    <a:lstStyle/>
                    <a:p>
                      <a:r>
                        <a:rPr lang="en-US" sz="1600" dirty="0" err="1"/>
                        <a:t>CallMiner</a:t>
                      </a:r>
                      <a:r>
                        <a:rPr lang="en-US" sz="1600" dirty="0"/>
                        <a:t> Collaborates with Microsoft to Enhance AI and Machine Learning Capabilities</a:t>
                      </a:r>
                      <a:endParaRPr lang="th-TH" sz="1600" dirty="0"/>
                    </a:p>
                  </a:txBody>
                  <a:tcPr/>
                </a:tc>
                <a:tc>
                  <a:txBody>
                    <a:bodyPr/>
                    <a:lstStyle/>
                    <a:p>
                      <a:r>
                        <a:rPr lang="en-US" sz="1600" dirty="0"/>
                        <a:t>label: Positive </a:t>
                      </a:r>
                    </a:p>
                    <a:p>
                      <a:r>
                        <a:rPr lang="en-US" sz="1600" dirty="0"/>
                        <a:t>score: 0.9842389822006226</a:t>
                      </a:r>
                      <a:endParaRPr lang="th-TH" sz="1600" dirty="0"/>
                    </a:p>
                  </a:txBody>
                  <a:tcPr/>
                </a:tc>
                <a:tc>
                  <a:txBody>
                    <a:bodyPr/>
                    <a:lstStyle/>
                    <a:p>
                      <a:r>
                        <a:rPr lang="en-US" sz="1600" dirty="0"/>
                        <a:t>score: 0.9842389822006226</a:t>
                      </a:r>
                      <a:endParaRPr lang="th-TH" sz="1600" dirty="0"/>
                    </a:p>
                  </a:txBody>
                  <a:tcPr/>
                </a:tc>
                <a:extLst>
                  <a:ext uri="{0D108BD9-81ED-4DB2-BD59-A6C34878D82A}">
                    <a16:rowId xmlns:a16="http://schemas.microsoft.com/office/drawing/2014/main" val="1982043556"/>
                  </a:ext>
                </a:extLst>
              </a:tr>
              <a:tr h="941033">
                <a:tc>
                  <a:txBody>
                    <a:bodyPr/>
                    <a:lstStyle/>
                    <a:p>
                      <a:r>
                        <a:rPr lang="en-US" sz="1600" dirty="0"/>
                        <a:t>5 things Microsoft co-founder Bill Gates wishes he knew in his early 20s</a:t>
                      </a:r>
                      <a:endParaRPr lang="th-TH" sz="1600" dirty="0"/>
                    </a:p>
                  </a:txBody>
                  <a:tcPr/>
                </a:tc>
                <a:tc>
                  <a:txBody>
                    <a:bodyPr/>
                    <a:lstStyle/>
                    <a:p>
                      <a:r>
                        <a:rPr lang="en-US" sz="1600" dirty="0"/>
                        <a:t>label: Neutral </a:t>
                      </a:r>
                    </a:p>
                    <a:p>
                      <a:r>
                        <a:rPr lang="en-US" sz="1600" dirty="0"/>
                        <a:t>score: 0.9726649522781372</a:t>
                      </a:r>
                      <a:endParaRPr lang="th-TH" sz="1600" dirty="0"/>
                    </a:p>
                  </a:txBody>
                  <a:tcPr/>
                </a:tc>
                <a:tc>
                  <a:txBody>
                    <a:bodyPr/>
                    <a:lstStyle/>
                    <a:p>
                      <a:r>
                        <a:rPr lang="en-US" sz="1600" dirty="0"/>
                        <a:t>score: -0.9726649522781372</a:t>
                      </a:r>
                      <a:endParaRPr lang="th-TH" sz="1600" dirty="0"/>
                    </a:p>
                  </a:txBody>
                  <a:tcPr/>
                </a:tc>
                <a:extLst>
                  <a:ext uri="{0D108BD9-81ED-4DB2-BD59-A6C34878D82A}">
                    <a16:rowId xmlns:a16="http://schemas.microsoft.com/office/drawing/2014/main" val="776901683"/>
                  </a:ext>
                </a:extLst>
              </a:tr>
              <a:tr h="892762">
                <a:tc>
                  <a:txBody>
                    <a:bodyPr/>
                    <a:lstStyle/>
                    <a:p>
                      <a:r>
                        <a:rPr lang="en-US" sz="1600" dirty="0"/>
                        <a:t>MICROSOFT STATUS PAGE SHOWS TEAMS AND OUTLOOK.COM ARE HAVING PROBLEMS </a:t>
                      </a:r>
                      <a:endParaRPr lang="th-TH" sz="1600" dirty="0"/>
                    </a:p>
                  </a:txBody>
                  <a:tcPr/>
                </a:tc>
                <a:tc>
                  <a:txBody>
                    <a:bodyPr/>
                    <a:lstStyle/>
                    <a:p>
                      <a:r>
                        <a:rPr lang="en-US" sz="1600" dirty="0"/>
                        <a:t>label: Negative </a:t>
                      </a:r>
                    </a:p>
                    <a:p>
                      <a:r>
                        <a:rPr lang="en-US" sz="1600" dirty="0"/>
                        <a:t>score: 0.9999890327453613</a:t>
                      </a:r>
                      <a:endParaRPr lang="th-TH" sz="1600" dirty="0"/>
                    </a:p>
                  </a:txBody>
                  <a:tcPr/>
                </a:tc>
                <a:tc>
                  <a:txBody>
                    <a:bodyPr/>
                    <a:lstStyle/>
                    <a:p>
                      <a:r>
                        <a:rPr lang="en-US" sz="1600" dirty="0"/>
                        <a:t>score: 0</a:t>
                      </a:r>
                      <a:endParaRPr lang="th-TH" sz="1600" dirty="0"/>
                    </a:p>
                  </a:txBody>
                  <a:tcPr/>
                </a:tc>
                <a:extLst>
                  <a:ext uri="{0D108BD9-81ED-4DB2-BD59-A6C34878D82A}">
                    <a16:rowId xmlns:a16="http://schemas.microsoft.com/office/drawing/2014/main" val="2963339353"/>
                  </a:ext>
                </a:extLst>
              </a:tr>
            </a:tbl>
          </a:graphicData>
        </a:graphic>
      </p:graphicFrame>
      <p:sp>
        <p:nvSpPr>
          <p:cNvPr id="6" name="TextBox 5">
            <a:extLst>
              <a:ext uri="{FF2B5EF4-FFF2-40B4-BE49-F238E27FC236}">
                <a16:creationId xmlns:a16="http://schemas.microsoft.com/office/drawing/2014/main" id="{8715B9F2-ADD4-E333-EA4D-C88834BB9946}"/>
              </a:ext>
            </a:extLst>
          </p:cNvPr>
          <p:cNvSpPr txBox="1"/>
          <p:nvPr/>
        </p:nvSpPr>
        <p:spPr>
          <a:xfrm>
            <a:off x="1175585" y="2223826"/>
            <a:ext cx="6094520" cy="369332"/>
          </a:xfrm>
          <a:prstGeom prst="rect">
            <a:avLst/>
          </a:prstGeom>
          <a:noFill/>
        </p:spPr>
        <p:txBody>
          <a:bodyPr wrap="square">
            <a:spAutoFit/>
          </a:bodyPr>
          <a:lstStyle/>
          <a:p>
            <a:r>
              <a:rPr lang="en-US" sz="1800" b="1" u="sng" dirty="0">
                <a:latin typeface="+mn-lt"/>
              </a:rPr>
              <a:t>Example</a:t>
            </a:r>
            <a:endParaRPr lang="th-TH" b="1" u="sng" dirty="0"/>
          </a:p>
        </p:txBody>
      </p:sp>
    </p:spTree>
    <p:extLst>
      <p:ext uri="{BB962C8B-B14F-4D97-AF65-F5344CB8AC3E}">
        <p14:creationId xmlns:p14="http://schemas.microsoft.com/office/powerpoint/2010/main" val="2650773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36CF-2DF6-F0B9-6B06-9E7CB5C7D425}"/>
              </a:ext>
            </a:extLst>
          </p:cNvPr>
          <p:cNvSpPr>
            <a:spLocks noGrp="1"/>
          </p:cNvSpPr>
          <p:nvPr>
            <p:ph type="title"/>
          </p:nvPr>
        </p:nvSpPr>
        <p:spPr>
          <a:xfrm>
            <a:off x="4660232" y="0"/>
            <a:ext cx="7276756" cy="890588"/>
          </a:xfrm>
        </p:spPr>
        <p:txBody>
          <a:bodyPr/>
          <a:lstStyle/>
          <a:p>
            <a:r>
              <a:rPr lang="en-US" dirty="0"/>
              <a:t>Methodology</a:t>
            </a:r>
            <a:endParaRPr lang="th-TH" dirty="0"/>
          </a:p>
        </p:txBody>
      </p:sp>
      <p:sp>
        <p:nvSpPr>
          <p:cNvPr id="3" name="Slide Number Placeholder 2">
            <a:extLst>
              <a:ext uri="{FF2B5EF4-FFF2-40B4-BE49-F238E27FC236}">
                <a16:creationId xmlns:a16="http://schemas.microsoft.com/office/drawing/2014/main" id="{BD2376DA-3594-6F8D-6DD2-F2DEE23D3ED2}"/>
              </a:ext>
            </a:extLst>
          </p:cNvPr>
          <p:cNvSpPr>
            <a:spLocks noGrp="1"/>
          </p:cNvSpPr>
          <p:nvPr>
            <p:ph type="sldNum" sz="quarter" idx="10"/>
          </p:nvPr>
        </p:nvSpPr>
        <p:spPr/>
        <p:txBody>
          <a:bodyPr/>
          <a:lstStyle/>
          <a:p>
            <a:fld id="{D7E85FC7-13DC-D24B-89C2-5E16CAE8A885}" type="slidenum">
              <a:rPr lang="en-US" smtClean="0"/>
              <a:pPr/>
              <a:t>16</a:t>
            </a:fld>
            <a:endParaRPr lang="en-US" dirty="0"/>
          </a:p>
        </p:txBody>
      </p:sp>
      <p:pic>
        <p:nvPicPr>
          <p:cNvPr id="5" name="Picture 4">
            <a:extLst>
              <a:ext uri="{FF2B5EF4-FFF2-40B4-BE49-F238E27FC236}">
                <a16:creationId xmlns:a16="http://schemas.microsoft.com/office/drawing/2014/main" id="{4C60532B-A125-24C4-9517-5438D1708446}"/>
              </a:ext>
            </a:extLst>
          </p:cNvPr>
          <p:cNvPicPr>
            <a:picLocks noChangeAspect="1"/>
          </p:cNvPicPr>
          <p:nvPr/>
        </p:nvPicPr>
        <p:blipFill>
          <a:blip r:embed="rId2"/>
          <a:stretch>
            <a:fillRect/>
          </a:stretch>
        </p:blipFill>
        <p:spPr>
          <a:xfrm>
            <a:off x="1399673" y="1506440"/>
            <a:ext cx="9392653" cy="3617275"/>
          </a:xfrm>
          <a:prstGeom prst="rect">
            <a:avLst/>
          </a:prstGeom>
        </p:spPr>
      </p:pic>
      <p:sp>
        <p:nvSpPr>
          <p:cNvPr id="7" name="TextBox 6">
            <a:extLst>
              <a:ext uri="{FF2B5EF4-FFF2-40B4-BE49-F238E27FC236}">
                <a16:creationId xmlns:a16="http://schemas.microsoft.com/office/drawing/2014/main" id="{B15E8D34-6A38-8367-B0E1-28F18B4FA5CC}"/>
              </a:ext>
            </a:extLst>
          </p:cNvPr>
          <p:cNvSpPr txBox="1"/>
          <p:nvPr/>
        </p:nvSpPr>
        <p:spPr>
          <a:xfrm>
            <a:off x="1844842" y="5487735"/>
            <a:ext cx="8245642" cy="276999"/>
          </a:xfrm>
          <a:prstGeom prst="rect">
            <a:avLst/>
          </a:prstGeom>
          <a:noFill/>
        </p:spPr>
        <p:txBody>
          <a:bodyPr wrap="square">
            <a:spAutoFit/>
          </a:bodyPr>
          <a:lstStyle/>
          <a:p>
            <a:pPr algn="ctr"/>
            <a:r>
              <a:rPr lang="en-US" sz="1200" dirty="0"/>
              <a:t>The diagram illustrates model development process of SE-GAN</a:t>
            </a:r>
            <a:endParaRPr lang="th-TH" sz="1200" dirty="0"/>
          </a:p>
        </p:txBody>
      </p:sp>
      <p:sp>
        <p:nvSpPr>
          <p:cNvPr id="8" name="Rectangle 7">
            <a:extLst>
              <a:ext uri="{FF2B5EF4-FFF2-40B4-BE49-F238E27FC236}">
                <a16:creationId xmlns:a16="http://schemas.microsoft.com/office/drawing/2014/main" id="{CF120AEB-0BCF-DDA1-D73A-ADB5CBFACF79}"/>
              </a:ext>
            </a:extLst>
          </p:cNvPr>
          <p:cNvSpPr/>
          <p:nvPr/>
        </p:nvSpPr>
        <p:spPr>
          <a:xfrm>
            <a:off x="1307433" y="1387643"/>
            <a:ext cx="6304546" cy="3801978"/>
          </a:xfrm>
          <a:prstGeom prst="rect">
            <a:avLst/>
          </a:prstGeom>
          <a:noFill/>
          <a:ln>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9" name="TextBox 8">
            <a:extLst>
              <a:ext uri="{FF2B5EF4-FFF2-40B4-BE49-F238E27FC236}">
                <a16:creationId xmlns:a16="http://schemas.microsoft.com/office/drawing/2014/main" id="{55EC1415-72EF-1FBC-2571-5EBB4224E634}"/>
              </a:ext>
            </a:extLst>
          </p:cNvPr>
          <p:cNvSpPr txBox="1"/>
          <p:nvPr/>
        </p:nvSpPr>
        <p:spPr>
          <a:xfrm>
            <a:off x="3419975" y="1504987"/>
            <a:ext cx="2025317" cy="338554"/>
          </a:xfrm>
          <a:prstGeom prst="rect">
            <a:avLst/>
          </a:prstGeom>
          <a:noFill/>
        </p:spPr>
        <p:txBody>
          <a:bodyPr wrap="square">
            <a:spAutoFit/>
          </a:bodyPr>
          <a:lstStyle/>
          <a:p>
            <a:pPr algn="ctr"/>
            <a:r>
              <a:rPr lang="en-US" sz="1600" dirty="0"/>
              <a:t>Data Incorporation</a:t>
            </a:r>
            <a:endParaRPr lang="th-TH" sz="1600" dirty="0"/>
          </a:p>
        </p:txBody>
      </p:sp>
    </p:spTree>
    <p:extLst>
      <p:ext uri="{BB962C8B-B14F-4D97-AF65-F5344CB8AC3E}">
        <p14:creationId xmlns:p14="http://schemas.microsoft.com/office/powerpoint/2010/main" val="163711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E52A-3CD3-5383-F015-56000D26F46A}"/>
              </a:ext>
            </a:extLst>
          </p:cNvPr>
          <p:cNvSpPr>
            <a:spLocks noGrp="1"/>
          </p:cNvSpPr>
          <p:nvPr>
            <p:ph type="title"/>
          </p:nvPr>
        </p:nvSpPr>
        <p:spPr/>
        <p:txBody>
          <a:bodyPr/>
          <a:lstStyle/>
          <a:p>
            <a:r>
              <a:rPr lang="en-US" dirty="0"/>
              <a:t>Methodology</a:t>
            </a:r>
            <a:endParaRPr lang="th-TH" dirty="0"/>
          </a:p>
        </p:txBody>
      </p:sp>
      <p:sp>
        <p:nvSpPr>
          <p:cNvPr id="3" name="Text Placeholder 2">
            <a:extLst>
              <a:ext uri="{FF2B5EF4-FFF2-40B4-BE49-F238E27FC236}">
                <a16:creationId xmlns:a16="http://schemas.microsoft.com/office/drawing/2014/main" id="{9A62A331-5E4B-F422-0488-6CEB5BD633C9}"/>
              </a:ext>
            </a:extLst>
          </p:cNvPr>
          <p:cNvSpPr>
            <a:spLocks noGrp="1"/>
          </p:cNvSpPr>
          <p:nvPr>
            <p:ph type="body" sz="quarter" idx="10"/>
          </p:nvPr>
        </p:nvSpPr>
        <p:spPr>
          <a:xfrm>
            <a:off x="1444625" y="1358899"/>
            <a:ext cx="9377255" cy="5245101"/>
          </a:xfrm>
        </p:spPr>
        <p:txBody>
          <a:bodyPr/>
          <a:lstStyle/>
          <a:p>
            <a:r>
              <a:rPr lang="en-US" dirty="0"/>
              <a:t>Data Incorporation</a:t>
            </a:r>
          </a:p>
          <a:p>
            <a:endParaRPr lang="en-US" sz="1400" b="1" dirty="0">
              <a:latin typeface="+mn-lt"/>
            </a:endParaRPr>
          </a:p>
          <a:p>
            <a:r>
              <a:rPr lang="en-US" sz="1600" dirty="0">
                <a:latin typeface="+mn-lt"/>
              </a:rPr>
              <a:t>Historical stock prices, daily sentiment scores, and index prices were combined based on their</a:t>
            </a:r>
            <a:r>
              <a:rPr lang="en-US" sz="1600" i="1" u="sng" dirty="0">
                <a:latin typeface="+mn-lt"/>
              </a:rPr>
              <a:t> corresponding dates</a:t>
            </a:r>
            <a:r>
              <a:rPr lang="en-US" sz="1600" dirty="0">
                <a:latin typeface="+mn-lt"/>
              </a:rPr>
              <a:t>. </a:t>
            </a:r>
          </a:p>
          <a:p>
            <a:endParaRPr lang="en-US" sz="1600" dirty="0">
              <a:latin typeface="+mn-lt"/>
            </a:endParaRPr>
          </a:p>
          <a:p>
            <a:r>
              <a:rPr lang="en-US" sz="1600" dirty="0">
                <a:latin typeface="+mn-lt"/>
              </a:rPr>
              <a:t>This combined dataset then underwent further pre-processing steps. </a:t>
            </a:r>
          </a:p>
          <a:p>
            <a:endParaRPr lang="en-US" sz="1600" dirty="0">
              <a:latin typeface="+mn-lt"/>
            </a:endParaRPr>
          </a:p>
          <a:p>
            <a:r>
              <a:rPr lang="en-US" sz="1600" dirty="0">
                <a:latin typeface="+mn-lt"/>
              </a:rPr>
              <a:t>This aggregation method allows for a nuanced daily sentiment score that reflects both the direction and strength of the sentiment expressed in the news headlines throughout each day.</a:t>
            </a:r>
            <a:endParaRPr lang="en-US" sz="1600" dirty="0">
              <a:solidFill>
                <a:schemeClr val="bg1"/>
              </a:solidFill>
              <a:latin typeface="+mn-lt"/>
            </a:endParaRPr>
          </a:p>
        </p:txBody>
      </p:sp>
    </p:spTree>
    <p:extLst>
      <p:ext uri="{BB962C8B-B14F-4D97-AF65-F5344CB8AC3E}">
        <p14:creationId xmlns:p14="http://schemas.microsoft.com/office/powerpoint/2010/main" val="1330061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E52A-3CD3-5383-F015-56000D26F46A}"/>
              </a:ext>
            </a:extLst>
          </p:cNvPr>
          <p:cNvSpPr>
            <a:spLocks noGrp="1"/>
          </p:cNvSpPr>
          <p:nvPr>
            <p:ph type="title"/>
          </p:nvPr>
        </p:nvSpPr>
        <p:spPr/>
        <p:txBody>
          <a:bodyPr/>
          <a:lstStyle/>
          <a:p>
            <a:r>
              <a:rPr lang="en-US" dirty="0"/>
              <a:t>Methodology</a:t>
            </a:r>
            <a:endParaRPr lang="th-TH" dirty="0"/>
          </a:p>
        </p:txBody>
      </p:sp>
      <p:sp>
        <p:nvSpPr>
          <p:cNvPr id="3" name="Text Placeholder 2">
            <a:extLst>
              <a:ext uri="{FF2B5EF4-FFF2-40B4-BE49-F238E27FC236}">
                <a16:creationId xmlns:a16="http://schemas.microsoft.com/office/drawing/2014/main" id="{9A62A331-5E4B-F422-0488-6CEB5BD633C9}"/>
              </a:ext>
            </a:extLst>
          </p:cNvPr>
          <p:cNvSpPr>
            <a:spLocks noGrp="1"/>
          </p:cNvSpPr>
          <p:nvPr>
            <p:ph type="body" sz="quarter" idx="10"/>
          </p:nvPr>
        </p:nvSpPr>
        <p:spPr>
          <a:xfrm>
            <a:off x="1444625" y="1358899"/>
            <a:ext cx="10338301" cy="5245101"/>
          </a:xfrm>
        </p:spPr>
        <p:txBody>
          <a:bodyPr/>
          <a:lstStyle/>
          <a:p>
            <a:r>
              <a:rPr lang="en-US" dirty="0"/>
              <a:t>Data Pre-processing</a:t>
            </a:r>
          </a:p>
          <a:p>
            <a:endParaRPr lang="en-US" sz="1400" b="1" dirty="0">
              <a:latin typeface="+mn-lt"/>
            </a:endParaRPr>
          </a:p>
          <a:p>
            <a:pPr marL="292100" indent="-285750">
              <a:buFont typeface="Arial" panose="020B0604020202020204" pitchFamily="34" charset="0"/>
              <a:buChar char="•"/>
            </a:pPr>
            <a:r>
              <a:rPr lang="en-US" sz="1600" dirty="0">
                <a:latin typeface="+mn-lt"/>
              </a:rPr>
              <a:t>Checking null values</a:t>
            </a:r>
          </a:p>
          <a:p>
            <a:pPr marL="292100" indent="-285750">
              <a:buFont typeface="Arial" panose="020B0604020202020204" pitchFamily="34" charset="0"/>
              <a:buChar char="•"/>
            </a:pPr>
            <a:endParaRPr lang="en-US" sz="1600" dirty="0">
              <a:latin typeface="+mn-lt"/>
            </a:endParaRPr>
          </a:p>
          <a:p>
            <a:pPr marL="292100" indent="-285750">
              <a:buFont typeface="Arial" panose="020B0604020202020204" pitchFamily="34" charset="0"/>
              <a:buChar char="•"/>
            </a:pPr>
            <a:r>
              <a:rPr lang="en-US" sz="1600" dirty="0">
                <a:latin typeface="+mn-lt"/>
              </a:rPr>
              <a:t>Addressing any missing dates </a:t>
            </a:r>
          </a:p>
          <a:p>
            <a:pPr marL="736600" lvl="2" indent="-285750">
              <a:buFont typeface="Arial" panose="020B0604020202020204" pitchFamily="34" charset="0"/>
              <a:buChar char="•"/>
            </a:pPr>
            <a:r>
              <a:rPr lang="en-US" sz="1600" dirty="0">
                <a:solidFill>
                  <a:schemeClr val="bg1"/>
                </a:solidFill>
                <a:latin typeface="+mn-lt"/>
              </a:rPr>
              <a:t>Time Interpolation</a:t>
            </a:r>
          </a:p>
          <a:p>
            <a:pPr marL="292100" indent="-285750">
              <a:buFont typeface="Arial" panose="020B0604020202020204" pitchFamily="34" charset="0"/>
              <a:buChar char="•"/>
            </a:pPr>
            <a:endParaRPr lang="en-US" sz="1600" dirty="0">
              <a:latin typeface="+mn-lt"/>
            </a:endParaRPr>
          </a:p>
          <a:p>
            <a:pPr marL="292100" indent="-285750">
              <a:buFont typeface="Arial" panose="020B0604020202020204" pitchFamily="34" charset="0"/>
              <a:buChar char="•"/>
            </a:pPr>
            <a:r>
              <a:rPr lang="en-US" sz="1600" dirty="0">
                <a:latin typeface="+mn-lt"/>
              </a:rPr>
              <a:t>Data normalization </a:t>
            </a:r>
          </a:p>
          <a:p>
            <a:pPr marL="736600" lvl="2" indent="-285750">
              <a:buFont typeface="Arial" panose="020B0604020202020204" pitchFamily="34" charset="0"/>
              <a:buChar char="•"/>
            </a:pPr>
            <a:r>
              <a:rPr lang="en-US" sz="1600" dirty="0">
                <a:solidFill>
                  <a:schemeClr val="bg1"/>
                </a:solidFill>
                <a:latin typeface="+mn-lt"/>
              </a:rPr>
              <a:t>Min-max scaler </a:t>
            </a:r>
            <a:r>
              <a:rPr lang="en-US" sz="1600" dirty="0">
                <a:solidFill>
                  <a:schemeClr val="bg1"/>
                </a:solidFill>
              </a:rPr>
              <a:t>:</a:t>
            </a:r>
            <a:r>
              <a:rPr lang="en-US" sz="1600" dirty="0">
                <a:solidFill>
                  <a:schemeClr val="bg1"/>
                </a:solidFill>
                <a:latin typeface="+mn-lt"/>
              </a:rPr>
              <a:t> Feature range -1 to 1</a:t>
            </a:r>
          </a:p>
        </p:txBody>
      </p:sp>
    </p:spTree>
    <p:extLst>
      <p:ext uri="{BB962C8B-B14F-4D97-AF65-F5344CB8AC3E}">
        <p14:creationId xmlns:p14="http://schemas.microsoft.com/office/powerpoint/2010/main" val="1413494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8257-A355-8E75-CE98-301ABCDC1E54}"/>
              </a:ext>
            </a:extLst>
          </p:cNvPr>
          <p:cNvSpPr>
            <a:spLocks noGrp="1"/>
          </p:cNvSpPr>
          <p:nvPr>
            <p:ph type="title"/>
          </p:nvPr>
        </p:nvSpPr>
        <p:spPr/>
        <p:txBody>
          <a:bodyPr/>
          <a:lstStyle/>
          <a:p>
            <a:r>
              <a:rPr lang="en-US" dirty="0"/>
              <a:t>Methodology</a:t>
            </a:r>
            <a:endParaRPr lang="th-TH" dirty="0"/>
          </a:p>
        </p:txBody>
      </p:sp>
      <p:sp>
        <p:nvSpPr>
          <p:cNvPr id="3" name="Slide Number Placeholder 2">
            <a:extLst>
              <a:ext uri="{FF2B5EF4-FFF2-40B4-BE49-F238E27FC236}">
                <a16:creationId xmlns:a16="http://schemas.microsoft.com/office/drawing/2014/main" id="{B6B21554-2310-6FB4-0C15-C85F89E9D061}"/>
              </a:ext>
            </a:extLst>
          </p:cNvPr>
          <p:cNvSpPr>
            <a:spLocks noGrp="1"/>
          </p:cNvSpPr>
          <p:nvPr>
            <p:ph type="sldNum" sz="quarter" idx="10"/>
          </p:nvPr>
        </p:nvSpPr>
        <p:spPr/>
        <p:txBody>
          <a:bodyPr/>
          <a:lstStyle/>
          <a:p>
            <a:fld id="{D7E85FC7-13DC-D24B-89C2-5E16CAE8A885}" type="slidenum">
              <a:rPr lang="en-US" smtClean="0"/>
              <a:pPr/>
              <a:t>19</a:t>
            </a:fld>
            <a:endParaRPr lang="en-US" dirty="0"/>
          </a:p>
        </p:txBody>
      </p:sp>
      <p:sp>
        <p:nvSpPr>
          <p:cNvPr id="8" name="TextBox 7">
            <a:extLst>
              <a:ext uri="{FF2B5EF4-FFF2-40B4-BE49-F238E27FC236}">
                <a16:creationId xmlns:a16="http://schemas.microsoft.com/office/drawing/2014/main" id="{8906C532-1D4C-44E5-A555-8A226A67811C}"/>
              </a:ext>
            </a:extLst>
          </p:cNvPr>
          <p:cNvSpPr txBox="1"/>
          <p:nvPr/>
        </p:nvSpPr>
        <p:spPr>
          <a:xfrm>
            <a:off x="866273" y="1387930"/>
            <a:ext cx="3448561" cy="523220"/>
          </a:xfrm>
          <a:prstGeom prst="rect">
            <a:avLst/>
          </a:prstGeom>
          <a:noFill/>
        </p:spPr>
        <p:txBody>
          <a:bodyPr wrap="square">
            <a:spAutoFit/>
          </a:bodyPr>
          <a:lstStyle/>
          <a:p>
            <a:r>
              <a:rPr lang="en-US" sz="2800" dirty="0">
                <a:latin typeface="+mj-lt"/>
              </a:rPr>
              <a:t>Data Correlation</a:t>
            </a:r>
          </a:p>
        </p:txBody>
      </p:sp>
      <p:grpSp>
        <p:nvGrpSpPr>
          <p:cNvPr id="20" name="Group 19">
            <a:extLst>
              <a:ext uri="{FF2B5EF4-FFF2-40B4-BE49-F238E27FC236}">
                <a16:creationId xmlns:a16="http://schemas.microsoft.com/office/drawing/2014/main" id="{97BE5D55-31D2-4201-B886-E79352EA0D4A}"/>
              </a:ext>
            </a:extLst>
          </p:cNvPr>
          <p:cNvGrpSpPr/>
          <p:nvPr/>
        </p:nvGrpSpPr>
        <p:grpSpPr>
          <a:xfrm>
            <a:off x="171968" y="2404108"/>
            <a:ext cx="12020032" cy="3337654"/>
            <a:chOff x="521929" y="2142851"/>
            <a:chExt cx="12020032" cy="3337654"/>
          </a:xfrm>
        </p:grpSpPr>
        <p:pic>
          <p:nvPicPr>
            <p:cNvPr id="6" name="Picture 5">
              <a:extLst>
                <a:ext uri="{FF2B5EF4-FFF2-40B4-BE49-F238E27FC236}">
                  <a16:creationId xmlns:a16="http://schemas.microsoft.com/office/drawing/2014/main" id="{FA616C3B-AC92-559A-150B-D51A0DFBE2B9}"/>
                </a:ext>
              </a:extLst>
            </p:cNvPr>
            <p:cNvPicPr>
              <a:picLocks noChangeAspect="1"/>
            </p:cNvPicPr>
            <p:nvPr/>
          </p:nvPicPr>
          <p:blipFill rotWithShape="1">
            <a:blip r:embed="rId2"/>
            <a:srcRect l="3310" t="5113" r="7196"/>
            <a:stretch/>
          </p:blipFill>
          <p:spPr>
            <a:xfrm>
              <a:off x="1166719" y="2651819"/>
              <a:ext cx="3384035" cy="2152814"/>
            </a:xfrm>
            <a:prstGeom prst="rect">
              <a:avLst/>
            </a:prstGeom>
          </p:spPr>
        </p:pic>
        <p:sp>
          <p:nvSpPr>
            <p:cNvPr id="9" name="TextBox 8">
              <a:extLst>
                <a:ext uri="{FF2B5EF4-FFF2-40B4-BE49-F238E27FC236}">
                  <a16:creationId xmlns:a16="http://schemas.microsoft.com/office/drawing/2014/main" id="{223D598B-FA42-908A-E6F1-67F9F9657A3F}"/>
                </a:ext>
              </a:extLst>
            </p:cNvPr>
            <p:cNvSpPr txBox="1"/>
            <p:nvPr/>
          </p:nvSpPr>
          <p:spPr>
            <a:xfrm>
              <a:off x="521929" y="5018840"/>
              <a:ext cx="4624666" cy="461665"/>
            </a:xfrm>
            <a:prstGeom prst="rect">
              <a:avLst/>
            </a:prstGeom>
            <a:noFill/>
          </p:spPr>
          <p:txBody>
            <a:bodyPr wrap="square">
              <a:spAutoFit/>
            </a:bodyPr>
            <a:lstStyle/>
            <a:p>
              <a:pPr algn="ctr"/>
              <a:r>
                <a:rPr lang="en-US" sz="1200" dirty="0"/>
                <a:t>The correlation between daily returns and sentiment scores </a:t>
              </a:r>
            </a:p>
            <a:p>
              <a:pPr algn="ctr"/>
              <a:r>
                <a:rPr lang="en-US" sz="1200" dirty="0"/>
                <a:t>at the same date</a:t>
              </a:r>
              <a:endParaRPr lang="th-TH" sz="1200" dirty="0"/>
            </a:p>
          </p:txBody>
        </p:sp>
        <p:sp>
          <p:nvSpPr>
            <p:cNvPr id="13" name="TextBox 12">
              <a:extLst>
                <a:ext uri="{FF2B5EF4-FFF2-40B4-BE49-F238E27FC236}">
                  <a16:creationId xmlns:a16="http://schemas.microsoft.com/office/drawing/2014/main" id="{E1C2A60C-874D-7E57-AD1D-051B927F621C}"/>
                </a:ext>
              </a:extLst>
            </p:cNvPr>
            <p:cNvSpPr txBox="1"/>
            <p:nvPr/>
          </p:nvSpPr>
          <p:spPr>
            <a:xfrm>
              <a:off x="1353690" y="2142851"/>
              <a:ext cx="2961144" cy="369332"/>
            </a:xfrm>
            <a:prstGeom prst="rect">
              <a:avLst/>
            </a:prstGeom>
            <a:noFill/>
          </p:spPr>
          <p:txBody>
            <a:bodyPr wrap="square">
              <a:spAutoFit/>
            </a:bodyPr>
            <a:lstStyle/>
            <a:p>
              <a:r>
                <a:rPr lang="th-TH" dirty="0"/>
                <a:t> </a:t>
              </a:r>
              <a:r>
                <a:rPr lang="en-US" dirty="0"/>
                <a:t>Correlation score : 0.147</a:t>
              </a:r>
              <a:endParaRPr lang="th-TH" dirty="0"/>
            </a:p>
          </p:txBody>
        </p:sp>
        <p:pic>
          <p:nvPicPr>
            <p:cNvPr id="14" name="Picture 13">
              <a:extLst>
                <a:ext uri="{FF2B5EF4-FFF2-40B4-BE49-F238E27FC236}">
                  <a16:creationId xmlns:a16="http://schemas.microsoft.com/office/drawing/2014/main" id="{02811C68-636F-89FF-9ED1-B53A1D651AAD}"/>
                </a:ext>
              </a:extLst>
            </p:cNvPr>
            <p:cNvPicPr>
              <a:picLocks noChangeAspect="1"/>
            </p:cNvPicPr>
            <p:nvPr/>
          </p:nvPicPr>
          <p:blipFill>
            <a:blip r:embed="rId3"/>
            <a:stretch>
              <a:fillRect/>
            </a:stretch>
          </p:blipFill>
          <p:spPr>
            <a:xfrm>
              <a:off x="4916390" y="2651819"/>
              <a:ext cx="3278095" cy="2088017"/>
            </a:xfrm>
            <a:prstGeom prst="rect">
              <a:avLst/>
            </a:prstGeom>
          </p:spPr>
        </p:pic>
        <p:pic>
          <p:nvPicPr>
            <p:cNvPr id="15" name="Picture 14">
              <a:extLst>
                <a:ext uri="{FF2B5EF4-FFF2-40B4-BE49-F238E27FC236}">
                  <a16:creationId xmlns:a16="http://schemas.microsoft.com/office/drawing/2014/main" id="{71C69AEB-52CE-F58E-294A-702BE74E55D4}"/>
                </a:ext>
              </a:extLst>
            </p:cNvPr>
            <p:cNvPicPr>
              <a:picLocks noChangeAspect="1"/>
            </p:cNvPicPr>
            <p:nvPr/>
          </p:nvPicPr>
          <p:blipFill>
            <a:blip r:embed="rId4"/>
            <a:stretch>
              <a:fillRect/>
            </a:stretch>
          </p:blipFill>
          <p:spPr>
            <a:xfrm>
              <a:off x="8532134" y="2633710"/>
              <a:ext cx="3394989" cy="2170924"/>
            </a:xfrm>
            <a:prstGeom prst="rect">
              <a:avLst/>
            </a:prstGeom>
          </p:spPr>
        </p:pic>
        <p:sp>
          <p:nvSpPr>
            <p:cNvPr id="16" name="TextBox 15">
              <a:extLst>
                <a:ext uri="{FF2B5EF4-FFF2-40B4-BE49-F238E27FC236}">
                  <a16:creationId xmlns:a16="http://schemas.microsoft.com/office/drawing/2014/main" id="{A55D0B97-0A2E-2EC5-73DD-CC37F28873AC}"/>
                </a:ext>
              </a:extLst>
            </p:cNvPr>
            <p:cNvSpPr txBox="1"/>
            <p:nvPr/>
          </p:nvSpPr>
          <p:spPr>
            <a:xfrm>
              <a:off x="5146595" y="2188149"/>
              <a:ext cx="2961144" cy="369332"/>
            </a:xfrm>
            <a:prstGeom prst="rect">
              <a:avLst/>
            </a:prstGeom>
            <a:noFill/>
          </p:spPr>
          <p:txBody>
            <a:bodyPr wrap="square">
              <a:spAutoFit/>
            </a:bodyPr>
            <a:lstStyle/>
            <a:p>
              <a:r>
                <a:rPr lang="th-TH" dirty="0"/>
                <a:t> </a:t>
              </a:r>
              <a:r>
                <a:rPr lang="en-US" dirty="0"/>
                <a:t>Correlation score : 0.03</a:t>
              </a:r>
              <a:endParaRPr lang="th-TH" dirty="0"/>
            </a:p>
          </p:txBody>
        </p:sp>
        <p:sp>
          <p:nvSpPr>
            <p:cNvPr id="17" name="TextBox 16">
              <a:extLst>
                <a:ext uri="{FF2B5EF4-FFF2-40B4-BE49-F238E27FC236}">
                  <a16:creationId xmlns:a16="http://schemas.microsoft.com/office/drawing/2014/main" id="{652B036F-9922-AA84-8168-B5D8AD9BF476}"/>
                </a:ext>
              </a:extLst>
            </p:cNvPr>
            <p:cNvSpPr txBox="1"/>
            <p:nvPr/>
          </p:nvSpPr>
          <p:spPr>
            <a:xfrm>
              <a:off x="4700187" y="5002841"/>
              <a:ext cx="3853960" cy="461665"/>
            </a:xfrm>
            <a:prstGeom prst="rect">
              <a:avLst/>
            </a:prstGeom>
            <a:noFill/>
          </p:spPr>
          <p:txBody>
            <a:bodyPr wrap="square">
              <a:spAutoFit/>
            </a:bodyPr>
            <a:lstStyle/>
            <a:p>
              <a:pPr algn="ctr"/>
              <a:r>
                <a:rPr lang="en-US" sz="1200" dirty="0"/>
                <a:t>The correlation between daily returns </a:t>
              </a:r>
            </a:p>
            <a:p>
              <a:pPr algn="ctr"/>
              <a:r>
                <a:rPr lang="en-US" sz="1200" dirty="0"/>
                <a:t>and the sentiment scores of the next dates</a:t>
              </a:r>
              <a:endParaRPr lang="th-TH" sz="1200" dirty="0"/>
            </a:p>
          </p:txBody>
        </p:sp>
        <p:sp>
          <p:nvSpPr>
            <p:cNvPr id="18" name="TextBox 17">
              <a:extLst>
                <a:ext uri="{FF2B5EF4-FFF2-40B4-BE49-F238E27FC236}">
                  <a16:creationId xmlns:a16="http://schemas.microsoft.com/office/drawing/2014/main" id="{68A0C2A9-52D2-0017-0F7E-74B92FE41C1A}"/>
                </a:ext>
              </a:extLst>
            </p:cNvPr>
            <p:cNvSpPr txBox="1"/>
            <p:nvPr/>
          </p:nvSpPr>
          <p:spPr>
            <a:xfrm>
              <a:off x="7917294" y="4992645"/>
              <a:ext cx="4624667" cy="461665"/>
            </a:xfrm>
            <a:prstGeom prst="rect">
              <a:avLst/>
            </a:prstGeom>
            <a:noFill/>
          </p:spPr>
          <p:txBody>
            <a:bodyPr wrap="square">
              <a:spAutoFit/>
            </a:bodyPr>
            <a:lstStyle/>
            <a:p>
              <a:pPr algn="ctr"/>
              <a:r>
                <a:rPr lang="en-US" sz="1200" dirty="0"/>
                <a:t>The correlation between the current dates </a:t>
              </a:r>
            </a:p>
            <a:p>
              <a:pPr algn="ctr"/>
              <a:r>
                <a:rPr lang="en-US" sz="1200" dirty="0"/>
                <a:t>of sentiment scores and the next dates of daily returns</a:t>
              </a:r>
              <a:endParaRPr lang="th-TH" sz="1200" dirty="0"/>
            </a:p>
          </p:txBody>
        </p:sp>
        <p:sp>
          <p:nvSpPr>
            <p:cNvPr id="19" name="TextBox 18">
              <a:extLst>
                <a:ext uri="{FF2B5EF4-FFF2-40B4-BE49-F238E27FC236}">
                  <a16:creationId xmlns:a16="http://schemas.microsoft.com/office/drawing/2014/main" id="{C0F2E5FB-18D5-2FAB-4099-D497AD98AEA9}"/>
                </a:ext>
              </a:extLst>
            </p:cNvPr>
            <p:cNvSpPr txBox="1"/>
            <p:nvPr/>
          </p:nvSpPr>
          <p:spPr>
            <a:xfrm>
              <a:off x="8845984" y="2188149"/>
              <a:ext cx="2961144" cy="369332"/>
            </a:xfrm>
            <a:prstGeom prst="rect">
              <a:avLst/>
            </a:prstGeom>
            <a:noFill/>
          </p:spPr>
          <p:txBody>
            <a:bodyPr wrap="square">
              <a:spAutoFit/>
            </a:bodyPr>
            <a:lstStyle/>
            <a:p>
              <a:r>
                <a:rPr lang="th-TH" dirty="0"/>
                <a:t> </a:t>
              </a:r>
              <a:r>
                <a:rPr lang="en-US" dirty="0"/>
                <a:t>Correlation score : 0.078</a:t>
              </a:r>
              <a:endParaRPr lang="th-TH" dirty="0"/>
            </a:p>
          </p:txBody>
        </p:sp>
      </p:grpSp>
    </p:spTree>
    <p:extLst>
      <p:ext uri="{BB962C8B-B14F-4D97-AF65-F5344CB8AC3E}">
        <p14:creationId xmlns:p14="http://schemas.microsoft.com/office/powerpoint/2010/main" val="23011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E9F7-BE04-2B1D-32D8-021305CF7D55}"/>
              </a:ext>
            </a:extLst>
          </p:cNvPr>
          <p:cNvSpPr>
            <a:spLocks noGrp="1"/>
          </p:cNvSpPr>
          <p:nvPr>
            <p:ph type="title"/>
          </p:nvPr>
        </p:nvSpPr>
        <p:spPr/>
        <p:txBody>
          <a:bodyPr/>
          <a:lstStyle/>
          <a:p>
            <a:r>
              <a:rPr lang="en-US" sz="1400" dirty="0"/>
              <a:t>SE-GAN : Sentiment-Enhanced GAN for Stock Price Forecasting </a:t>
            </a:r>
            <a:endParaRPr lang="th-TH" sz="1400" dirty="0"/>
          </a:p>
        </p:txBody>
      </p:sp>
      <p:sp>
        <p:nvSpPr>
          <p:cNvPr id="3" name="Slide Number Placeholder 2">
            <a:extLst>
              <a:ext uri="{FF2B5EF4-FFF2-40B4-BE49-F238E27FC236}">
                <a16:creationId xmlns:a16="http://schemas.microsoft.com/office/drawing/2014/main" id="{8F8B47B0-23B6-D42B-ECF7-B13A7332B1E4}"/>
              </a:ext>
            </a:extLst>
          </p:cNvPr>
          <p:cNvSpPr>
            <a:spLocks noGrp="1"/>
          </p:cNvSpPr>
          <p:nvPr>
            <p:ph type="sldNum" sz="quarter" idx="10"/>
          </p:nvPr>
        </p:nvSpPr>
        <p:spPr/>
        <p:txBody>
          <a:bodyPr/>
          <a:lstStyle/>
          <a:p>
            <a:fld id="{D7E85FC7-13DC-D24B-89C2-5E16CAE8A885}" type="slidenum">
              <a:rPr lang="en-US" smtClean="0"/>
              <a:pPr/>
              <a:t>2</a:t>
            </a:fld>
            <a:endParaRPr lang="en-US" dirty="0"/>
          </a:p>
        </p:txBody>
      </p:sp>
      <p:sp>
        <p:nvSpPr>
          <p:cNvPr id="4" name="Text Placeholder 2">
            <a:extLst>
              <a:ext uri="{FF2B5EF4-FFF2-40B4-BE49-F238E27FC236}">
                <a16:creationId xmlns:a16="http://schemas.microsoft.com/office/drawing/2014/main" id="{EE87C663-7484-C76E-BA84-4799C3533610}"/>
              </a:ext>
            </a:extLst>
          </p:cNvPr>
          <p:cNvSpPr txBox="1">
            <a:spLocks/>
          </p:cNvSpPr>
          <p:nvPr/>
        </p:nvSpPr>
        <p:spPr>
          <a:xfrm>
            <a:off x="849312" y="1753303"/>
            <a:ext cx="5782307" cy="4026060"/>
          </a:xfrm>
          <a:prstGeom prst="rect">
            <a:avLst/>
          </a:prstGeom>
        </p:spPr>
        <p:txBody>
          <a:bodyPr/>
          <a:lst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u="sng" dirty="0"/>
              <a:t>AGENDA</a:t>
            </a:r>
          </a:p>
          <a:p>
            <a:pPr marL="6350" indent="0">
              <a:buNone/>
            </a:pPr>
            <a:endParaRPr lang="en-US" u="sng" dirty="0"/>
          </a:p>
          <a:p>
            <a:r>
              <a:rPr lang="en-US" dirty="0"/>
              <a:t>Introduction</a:t>
            </a:r>
          </a:p>
          <a:p>
            <a:r>
              <a:rPr lang="en-US" dirty="0"/>
              <a:t>Methodology</a:t>
            </a:r>
          </a:p>
          <a:p>
            <a:r>
              <a:rPr lang="en-US" dirty="0"/>
              <a:t>Evaluation</a:t>
            </a:r>
          </a:p>
          <a:p>
            <a:r>
              <a:rPr lang="en-US" dirty="0"/>
              <a:t>Conclusion</a:t>
            </a:r>
            <a:endParaRPr lang="th-TH" dirty="0"/>
          </a:p>
        </p:txBody>
      </p:sp>
    </p:spTree>
    <p:extLst>
      <p:ext uri="{BB962C8B-B14F-4D97-AF65-F5344CB8AC3E}">
        <p14:creationId xmlns:p14="http://schemas.microsoft.com/office/powerpoint/2010/main" val="673556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8257-A355-8E75-CE98-301ABCDC1E54}"/>
              </a:ext>
            </a:extLst>
          </p:cNvPr>
          <p:cNvSpPr>
            <a:spLocks noGrp="1"/>
          </p:cNvSpPr>
          <p:nvPr>
            <p:ph type="title"/>
          </p:nvPr>
        </p:nvSpPr>
        <p:spPr/>
        <p:txBody>
          <a:bodyPr/>
          <a:lstStyle/>
          <a:p>
            <a:r>
              <a:rPr lang="en-US" dirty="0"/>
              <a:t>Methodology</a:t>
            </a:r>
            <a:endParaRPr lang="th-TH" dirty="0"/>
          </a:p>
        </p:txBody>
      </p:sp>
      <p:sp>
        <p:nvSpPr>
          <p:cNvPr id="3" name="Slide Number Placeholder 2">
            <a:extLst>
              <a:ext uri="{FF2B5EF4-FFF2-40B4-BE49-F238E27FC236}">
                <a16:creationId xmlns:a16="http://schemas.microsoft.com/office/drawing/2014/main" id="{B6B21554-2310-6FB4-0C15-C85F89E9D061}"/>
              </a:ext>
            </a:extLst>
          </p:cNvPr>
          <p:cNvSpPr>
            <a:spLocks noGrp="1"/>
          </p:cNvSpPr>
          <p:nvPr>
            <p:ph type="sldNum" sz="quarter" idx="10"/>
          </p:nvPr>
        </p:nvSpPr>
        <p:spPr/>
        <p:txBody>
          <a:bodyPr/>
          <a:lstStyle/>
          <a:p>
            <a:fld id="{D7E85FC7-13DC-D24B-89C2-5E16CAE8A885}" type="slidenum">
              <a:rPr lang="en-US" smtClean="0"/>
              <a:pPr/>
              <a:t>20</a:t>
            </a:fld>
            <a:endParaRPr lang="en-US" dirty="0"/>
          </a:p>
        </p:txBody>
      </p:sp>
      <p:sp>
        <p:nvSpPr>
          <p:cNvPr id="8" name="TextBox 7">
            <a:extLst>
              <a:ext uri="{FF2B5EF4-FFF2-40B4-BE49-F238E27FC236}">
                <a16:creationId xmlns:a16="http://schemas.microsoft.com/office/drawing/2014/main" id="{8906C532-1D4C-44E5-A555-8A226A67811C}"/>
              </a:ext>
            </a:extLst>
          </p:cNvPr>
          <p:cNvSpPr txBox="1"/>
          <p:nvPr/>
        </p:nvSpPr>
        <p:spPr>
          <a:xfrm>
            <a:off x="866273" y="1387930"/>
            <a:ext cx="9119937" cy="523220"/>
          </a:xfrm>
          <a:prstGeom prst="rect">
            <a:avLst/>
          </a:prstGeom>
          <a:noFill/>
        </p:spPr>
        <p:txBody>
          <a:bodyPr wrap="square">
            <a:spAutoFit/>
          </a:bodyPr>
          <a:lstStyle/>
          <a:p>
            <a:r>
              <a:rPr lang="en-US" sz="2800" dirty="0">
                <a:latin typeface="+mj-lt"/>
              </a:rPr>
              <a:t>Final Dataset</a:t>
            </a:r>
          </a:p>
        </p:txBody>
      </p:sp>
      <p:graphicFrame>
        <p:nvGraphicFramePr>
          <p:cNvPr id="11" name="Table 10">
            <a:extLst>
              <a:ext uri="{FF2B5EF4-FFF2-40B4-BE49-F238E27FC236}">
                <a16:creationId xmlns:a16="http://schemas.microsoft.com/office/drawing/2014/main" id="{528ABCEF-7F6F-B873-D42B-1049737E392C}"/>
              </a:ext>
            </a:extLst>
          </p:cNvPr>
          <p:cNvGraphicFramePr>
            <a:graphicFrameLocks noGrp="1"/>
          </p:cNvGraphicFramePr>
          <p:nvPr>
            <p:extLst>
              <p:ext uri="{D42A27DB-BD31-4B8C-83A1-F6EECF244321}">
                <p14:modId xmlns:p14="http://schemas.microsoft.com/office/powerpoint/2010/main" val="2669323742"/>
              </p:ext>
            </p:extLst>
          </p:nvPr>
        </p:nvGraphicFramePr>
        <p:xfrm>
          <a:off x="1858210" y="3098882"/>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495747095"/>
                    </a:ext>
                  </a:extLst>
                </a:gridCol>
                <a:gridCol w="4064000">
                  <a:extLst>
                    <a:ext uri="{9D8B030D-6E8A-4147-A177-3AD203B41FA5}">
                      <a16:colId xmlns:a16="http://schemas.microsoft.com/office/drawing/2014/main" val="3347408109"/>
                    </a:ext>
                  </a:extLst>
                </a:gridCol>
              </a:tblGrid>
              <a:tr h="370840">
                <a:tc>
                  <a:txBody>
                    <a:bodyPr/>
                    <a:lstStyle/>
                    <a:p>
                      <a:pPr algn="ctr"/>
                      <a:r>
                        <a:rPr lang="en-US" dirty="0"/>
                        <a:t>Dataset</a:t>
                      </a:r>
                      <a:endParaRPr lang="th-TH" dirty="0"/>
                    </a:p>
                  </a:txBody>
                  <a:tcPr/>
                </a:tc>
                <a:tc>
                  <a:txBody>
                    <a:bodyPr/>
                    <a:lstStyle/>
                    <a:p>
                      <a:pPr algn="ctr"/>
                      <a:r>
                        <a:rPr lang="en-US" dirty="0"/>
                        <a:t>Records</a:t>
                      </a:r>
                      <a:endParaRPr lang="th-TH" dirty="0"/>
                    </a:p>
                  </a:txBody>
                  <a:tcPr/>
                </a:tc>
                <a:extLst>
                  <a:ext uri="{0D108BD9-81ED-4DB2-BD59-A6C34878D82A}">
                    <a16:rowId xmlns:a16="http://schemas.microsoft.com/office/drawing/2014/main" val="2869321126"/>
                  </a:ext>
                </a:extLst>
              </a:tr>
              <a:tr h="370840">
                <a:tc>
                  <a:txBody>
                    <a:bodyPr/>
                    <a:lstStyle/>
                    <a:p>
                      <a:pPr algn="ctr"/>
                      <a:r>
                        <a:rPr lang="en-US" dirty="0"/>
                        <a:t>Training set</a:t>
                      </a:r>
                      <a:endParaRPr lang="th-TH" dirty="0"/>
                    </a:p>
                  </a:txBody>
                  <a:tcPr/>
                </a:tc>
                <a:tc>
                  <a:txBody>
                    <a:bodyPr/>
                    <a:lstStyle/>
                    <a:p>
                      <a:pPr algn="ctr"/>
                      <a:r>
                        <a:rPr lang="en-US" dirty="0"/>
                        <a:t>4017</a:t>
                      </a:r>
                      <a:endParaRPr lang="th-TH" dirty="0"/>
                    </a:p>
                  </a:txBody>
                  <a:tcPr/>
                </a:tc>
                <a:extLst>
                  <a:ext uri="{0D108BD9-81ED-4DB2-BD59-A6C34878D82A}">
                    <a16:rowId xmlns:a16="http://schemas.microsoft.com/office/drawing/2014/main" val="462042949"/>
                  </a:ext>
                </a:extLst>
              </a:tr>
              <a:tr h="370840">
                <a:tc>
                  <a:txBody>
                    <a:bodyPr/>
                    <a:lstStyle/>
                    <a:p>
                      <a:pPr algn="ctr"/>
                      <a:r>
                        <a:rPr lang="en-US" dirty="0"/>
                        <a:t>Testing set</a:t>
                      </a:r>
                      <a:endParaRPr lang="th-TH" dirty="0"/>
                    </a:p>
                  </a:txBody>
                  <a:tcPr/>
                </a:tc>
                <a:tc>
                  <a:txBody>
                    <a:bodyPr/>
                    <a:lstStyle/>
                    <a:p>
                      <a:pPr algn="ctr"/>
                      <a:r>
                        <a:rPr lang="en-US" dirty="0"/>
                        <a:t>152</a:t>
                      </a:r>
                      <a:endParaRPr lang="th-TH" dirty="0"/>
                    </a:p>
                  </a:txBody>
                  <a:tcPr/>
                </a:tc>
                <a:extLst>
                  <a:ext uri="{0D108BD9-81ED-4DB2-BD59-A6C34878D82A}">
                    <a16:rowId xmlns:a16="http://schemas.microsoft.com/office/drawing/2014/main" val="2653220424"/>
                  </a:ext>
                </a:extLst>
              </a:tr>
            </a:tbl>
          </a:graphicData>
        </a:graphic>
      </p:graphicFrame>
      <p:sp>
        <p:nvSpPr>
          <p:cNvPr id="13" name="TextBox 12">
            <a:extLst>
              <a:ext uri="{FF2B5EF4-FFF2-40B4-BE49-F238E27FC236}">
                <a16:creationId xmlns:a16="http://schemas.microsoft.com/office/drawing/2014/main" id="{FCF5CA4B-74B8-FADB-01DC-D964803DA95E}"/>
              </a:ext>
            </a:extLst>
          </p:cNvPr>
          <p:cNvSpPr txBox="1"/>
          <p:nvPr/>
        </p:nvSpPr>
        <p:spPr>
          <a:xfrm>
            <a:off x="2909212" y="4577519"/>
            <a:ext cx="6170279" cy="307777"/>
          </a:xfrm>
          <a:prstGeom prst="rect">
            <a:avLst/>
          </a:prstGeom>
          <a:noFill/>
        </p:spPr>
        <p:txBody>
          <a:bodyPr wrap="none" rtlCol="0">
            <a:spAutoFit/>
          </a:bodyPr>
          <a:lstStyle/>
          <a:p>
            <a:r>
              <a:rPr lang="en-US" sz="1400" dirty="0"/>
              <a:t>The table represents the final dataset used to train and evaluate the models</a:t>
            </a:r>
            <a:endParaRPr lang="th-TH" sz="1400" dirty="0"/>
          </a:p>
        </p:txBody>
      </p:sp>
    </p:spTree>
    <p:extLst>
      <p:ext uri="{BB962C8B-B14F-4D97-AF65-F5344CB8AC3E}">
        <p14:creationId xmlns:p14="http://schemas.microsoft.com/office/powerpoint/2010/main" val="3379793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8257-A355-8E75-CE98-301ABCDC1E54}"/>
              </a:ext>
            </a:extLst>
          </p:cNvPr>
          <p:cNvSpPr>
            <a:spLocks noGrp="1"/>
          </p:cNvSpPr>
          <p:nvPr>
            <p:ph type="title"/>
          </p:nvPr>
        </p:nvSpPr>
        <p:spPr/>
        <p:txBody>
          <a:bodyPr/>
          <a:lstStyle/>
          <a:p>
            <a:r>
              <a:rPr lang="en-US" dirty="0"/>
              <a:t>Methodology</a:t>
            </a:r>
            <a:endParaRPr lang="th-TH" dirty="0"/>
          </a:p>
        </p:txBody>
      </p:sp>
      <p:sp>
        <p:nvSpPr>
          <p:cNvPr id="3" name="Slide Number Placeholder 2">
            <a:extLst>
              <a:ext uri="{FF2B5EF4-FFF2-40B4-BE49-F238E27FC236}">
                <a16:creationId xmlns:a16="http://schemas.microsoft.com/office/drawing/2014/main" id="{B6B21554-2310-6FB4-0C15-C85F89E9D061}"/>
              </a:ext>
            </a:extLst>
          </p:cNvPr>
          <p:cNvSpPr>
            <a:spLocks noGrp="1"/>
          </p:cNvSpPr>
          <p:nvPr>
            <p:ph type="sldNum" sz="quarter" idx="10"/>
          </p:nvPr>
        </p:nvSpPr>
        <p:spPr/>
        <p:txBody>
          <a:bodyPr/>
          <a:lstStyle/>
          <a:p>
            <a:fld id="{D7E85FC7-13DC-D24B-89C2-5E16CAE8A885}" type="slidenum">
              <a:rPr lang="en-US" smtClean="0"/>
              <a:pPr/>
              <a:t>21</a:t>
            </a:fld>
            <a:endParaRPr lang="en-US" dirty="0"/>
          </a:p>
        </p:txBody>
      </p:sp>
      <p:sp>
        <p:nvSpPr>
          <p:cNvPr id="8" name="TextBox 7">
            <a:extLst>
              <a:ext uri="{FF2B5EF4-FFF2-40B4-BE49-F238E27FC236}">
                <a16:creationId xmlns:a16="http://schemas.microsoft.com/office/drawing/2014/main" id="{8906C532-1D4C-44E5-A555-8A226A67811C}"/>
              </a:ext>
            </a:extLst>
          </p:cNvPr>
          <p:cNvSpPr txBox="1"/>
          <p:nvPr/>
        </p:nvSpPr>
        <p:spPr>
          <a:xfrm>
            <a:off x="866273" y="1387930"/>
            <a:ext cx="9119937" cy="523220"/>
          </a:xfrm>
          <a:prstGeom prst="rect">
            <a:avLst/>
          </a:prstGeom>
          <a:noFill/>
        </p:spPr>
        <p:txBody>
          <a:bodyPr wrap="square">
            <a:spAutoFit/>
          </a:bodyPr>
          <a:lstStyle/>
          <a:p>
            <a:r>
              <a:rPr lang="en-US" sz="2800" dirty="0">
                <a:latin typeface="+mj-lt"/>
              </a:rPr>
              <a:t>Final Dataset (Cont.)</a:t>
            </a:r>
          </a:p>
        </p:txBody>
      </p:sp>
      <p:pic>
        <p:nvPicPr>
          <p:cNvPr id="12" name="Picture 11">
            <a:extLst>
              <a:ext uri="{FF2B5EF4-FFF2-40B4-BE49-F238E27FC236}">
                <a16:creationId xmlns:a16="http://schemas.microsoft.com/office/drawing/2014/main" id="{A06C36AB-5428-6959-E8F4-B55C3C45EBAC}"/>
              </a:ext>
            </a:extLst>
          </p:cNvPr>
          <p:cNvPicPr>
            <a:picLocks noChangeAspect="1"/>
          </p:cNvPicPr>
          <p:nvPr/>
        </p:nvPicPr>
        <p:blipFill rotWithShape="1">
          <a:blip r:embed="rId2"/>
          <a:srcRect t="6390" b="4606"/>
          <a:stretch/>
        </p:blipFill>
        <p:spPr>
          <a:xfrm>
            <a:off x="866273" y="2350408"/>
            <a:ext cx="7563033" cy="4136953"/>
          </a:xfrm>
          <a:prstGeom prst="rect">
            <a:avLst/>
          </a:prstGeom>
        </p:spPr>
      </p:pic>
      <p:sp>
        <p:nvSpPr>
          <p:cNvPr id="4" name="Right Brace 3">
            <a:extLst>
              <a:ext uri="{FF2B5EF4-FFF2-40B4-BE49-F238E27FC236}">
                <a16:creationId xmlns:a16="http://schemas.microsoft.com/office/drawing/2014/main" id="{E966847C-7148-4019-5ECB-632B24E68BF0}"/>
              </a:ext>
            </a:extLst>
          </p:cNvPr>
          <p:cNvSpPr/>
          <p:nvPr/>
        </p:nvSpPr>
        <p:spPr>
          <a:xfrm>
            <a:off x="8300621" y="2902998"/>
            <a:ext cx="727969" cy="300065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5" name="Right Brace 4">
            <a:extLst>
              <a:ext uri="{FF2B5EF4-FFF2-40B4-BE49-F238E27FC236}">
                <a16:creationId xmlns:a16="http://schemas.microsoft.com/office/drawing/2014/main" id="{92AB8883-2EBF-0167-27A5-3A4B3031FF2C}"/>
              </a:ext>
            </a:extLst>
          </p:cNvPr>
          <p:cNvSpPr/>
          <p:nvPr/>
        </p:nvSpPr>
        <p:spPr>
          <a:xfrm>
            <a:off x="8300620" y="5990213"/>
            <a:ext cx="798991" cy="27742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th-TH"/>
          </a:p>
        </p:txBody>
      </p:sp>
      <p:sp>
        <p:nvSpPr>
          <p:cNvPr id="7" name="TextBox 6">
            <a:extLst>
              <a:ext uri="{FF2B5EF4-FFF2-40B4-BE49-F238E27FC236}">
                <a16:creationId xmlns:a16="http://schemas.microsoft.com/office/drawing/2014/main" id="{0E8C81D8-DBCA-59D4-1ADA-29372E77CF20}"/>
              </a:ext>
            </a:extLst>
          </p:cNvPr>
          <p:cNvSpPr txBox="1"/>
          <p:nvPr/>
        </p:nvSpPr>
        <p:spPr>
          <a:xfrm>
            <a:off x="9099611" y="4218658"/>
            <a:ext cx="727969" cy="369332"/>
          </a:xfrm>
          <a:prstGeom prst="rect">
            <a:avLst/>
          </a:prstGeom>
          <a:noFill/>
        </p:spPr>
        <p:txBody>
          <a:bodyPr wrap="square">
            <a:spAutoFit/>
          </a:bodyPr>
          <a:lstStyle/>
          <a:p>
            <a:r>
              <a:rPr lang="en-US" dirty="0">
                <a:solidFill>
                  <a:srgbClr val="C00000"/>
                </a:solidFill>
              </a:rPr>
              <a:t>Input</a:t>
            </a:r>
          </a:p>
        </p:txBody>
      </p:sp>
      <p:sp>
        <p:nvSpPr>
          <p:cNvPr id="9" name="TextBox 8">
            <a:extLst>
              <a:ext uri="{FF2B5EF4-FFF2-40B4-BE49-F238E27FC236}">
                <a16:creationId xmlns:a16="http://schemas.microsoft.com/office/drawing/2014/main" id="{787B5FE4-4797-2336-EE7D-7A8EC61D0831}"/>
              </a:ext>
            </a:extLst>
          </p:cNvPr>
          <p:cNvSpPr txBox="1"/>
          <p:nvPr/>
        </p:nvSpPr>
        <p:spPr>
          <a:xfrm>
            <a:off x="9099611" y="5959799"/>
            <a:ext cx="922110" cy="369332"/>
          </a:xfrm>
          <a:prstGeom prst="rect">
            <a:avLst/>
          </a:prstGeom>
          <a:noFill/>
        </p:spPr>
        <p:txBody>
          <a:bodyPr wrap="square">
            <a:spAutoFit/>
          </a:bodyPr>
          <a:lstStyle/>
          <a:p>
            <a:r>
              <a:rPr lang="en-US" dirty="0">
                <a:solidFill>
                  <a:srgbClr val="C00000"/>
                </a:solidFill>
              </a:rPr>
              <a:t>Output</a:t>
            </a:r>
          </a:p>
        </p:txBody>
      </p:sp>
    </p:spTree>
    <p:extLst>
      <p:ext uri="{BB962C8B-B14F-4D97-AF65-F5344CB8AC3E}">
        <p14:creationId xmlns:p14="http://schemas.microsoft.com/office/powerpoint/2010/main" val="4081451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36CF-2DF6-F0B9-6B06-9E7CB5C7D425}"/>
              </a:ext>
            </a:extLst>
          </p:cNvPr>
          <p:cNvSpPr>
            <a:spLocks noGrp="1"/>
          </p:cNvSpPr>
          <p:nvPr>
            <p:ph type="title"/>
          </p:nvPr>
        </p:nvSpPr>
        <p:spPr>
          <a:xfrm>
            <a:off x="4660232" y="0"/>
            <a:ext cx="7276756" cy="890588"/>
          </a:xfrm>
        </p:spPr>
        <p:txBody>
          <a:bodyPr/>
          <a:lstStyle/>
          <a:p>
            <a:r>
              <a:rPr lang="en-US" dirty="0"/>
              <a:t>Methodology</a:t>
            </a:r>
            <a:endParaRPr lang="th-TH" dirty="0"/>
          </a:p>
        </p:txBody>
      </p:sp>
      <p:sp>
        <p:nvSpPr>
          <p:cNvPr id="3" name="Slide Number Placeholder 2">
            <a:extLst>
              <a:ext uri="{FF2B5EF4-FFF2-40B4-BE49-F238E27FC236}">
                <a16:creationId xmlns:a16="http://schemas.microsoft.com/office/drawing/2014/main" id="{BD2376DA-3594-6F8D-6DD2-F2DEE23D3ED2}"/>
              </a:ext>
            </a:extLst>
          </p:cNvPr>
          <p:cNvSpPr>
            <a:spLocks noGrp="1"/>
          </p:cNvSpPr>
          <p:nvPr>
            <p:ph type="sldNum" sz="quarter" idx="10"/>
          </p:nvPr>
        </p:nvSpPr>
        <p:spPr/>
        <p:txBody>
          <a:bodyPr/>
          <a:lstStyle/>
          <a:p>
            <a:fld id="{D7E85FC7-13DC-D24B-89C2-5E16CAE8A885}" type="slidenum">
              <a:rPr lang="en-US" smtClean="0"/>
              <a:pPr/>
              <a:t>22</a:t>
            </a:fld>
            <a:endParaRPr lang="en-US" dirty="0"/>
          </a:p>
        </p:txBody>
      </p:sp>
      <p:pic>
        <p:nvPicPr>
          <p:cNvPr id="5" name="Picture 4">
            <a:extLst>
              <a:ext uri="{FF2B5EF4-FFF2-40B4-BE49-F238E27FC236}">
                <a16:creationId xmlns:a16="http://schemas.microsoft.com/office/drawing/2014/main" id="{4C60532B-A125-24C4-9517-5438D1708446}"/>
              </a:ext>
            </a:extLst>
          </p:cNvPr>
          <p:cNvPicPr>
            <a:picLocks noChangeAspect="1"/>
          </p:cNvPicPr>
          <p:nvPr/>
        </p:nvPicPr>
        <p:blipFill>
          <a:blip r:embed="rId2"/>
          <a:stretch>
            <a:fillRect/>
          </a:stretch>
        </p:blipFill>
        <p:spPr>
          <a:xfrm>
            <a:off x="1399673" y="1506440"/>
            <a:ext cx="9392653" cy="3617275"/>
          </a:xfrm>
          <a:prstGeom prst="rect">
            <a:avLst/>
          </a:prstGeom>
        </p:spPr>
      </p:pic>
      <p:sp>
        <p:nvSpPr>
          <p:cNvPr id="7" name="TextBox 6">
            <a:extLst>
              <a:ext uri="{FF2B5EF4-FFF2-40B4-BE49-F238E27FC236}">
                <a16:creationId xmlns:a16="http://schemas.microsoft.com/office/drawing/2014/main" id="{B15E8D34-6A38-8367-B0E1-28F18B4FA5CC}"/>
              </a:ext>
            </a:extLst>
          </p:cNvPr>
          <p:cNvSpPr txBox="1"/>
          <p:nvPr/>
        </p:nvSpPr>
        <p:spPr>
          <a:xfrm>
            <a:off x="1844842" y="5487735"/>
            <a:ext cx="8245642" cy="276999"/>
          </a:xfrm>
          <a:prstGeom prst="rect">
            <a:avLst/>
          </a:prstGeom>
          <a:noFill/>
        </p:spPr>
        <p:txBody>
          <a:bodyPr wrap="square">
            <a:spAutoFit/>
          </a:bodyPr>
          <a:lstStyle/>
          <a:p>
            <a:pPr algn="ctr"/>
            <a:r>
              <a:rPr lang="en-US" sz="1200" dirty="0"/>
              <a:t>The diagram illustrates model development process of SE-GAN</a:t>
            </a:r>
            <a:endParaRPr lang="th-TH" sz="1200" dirty="0"/>
          </a:p>
        </p:txBody>
      </p:sp>
      <p:sp>
        <p:nvSpPr>
          <p:cNvPr id="8" name="Rectangle 7">
            <a:extLst>
              <a:ext uri="{FF2B5EF4-FFF2-40B4-BE49-F238E27FC236}">
                <a16:creationId xmlns:a16="http://schemas.microsoft.com/office/drawing/2014/main" id="{CF120AEB-0BCF-DDA1-D73A-ADB5CBFACF79}"/>
              </a:ext>
            </a:extLst>
          </p:cNvPr>
          <p:cNvSpPr/>
          <p:nvPr/>
        </p:nvSpPr>
        <p:spPr>
          <a:xfrm>
            <a:off x="4075611" y="890589"/>
            <a:ext cx="7145383" cy="4460972"/>
          </a:xfrm>
          <a:prstGeom prst="rect">
            <a:avLst/>
          </a:prstGeom>
          <a:noFill/>
          <a:ln>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9" name="TextBox 8">
            <a:extLst>
              <a:ext uri="{FF2B5EF4-FFF2-40B4-BE49-F238E27FC236}">
                <a16:creationId xmlns:a16="http://schemas.microsoft.com/office/drawing/2014/main" id="{55EC1415-72EF-1FBC-2571-5EBB4224E634}"/>
              </a:ext>
            </a:extLst>
          </p:cNvPr>
          <p:cNvSpPr txBox="1"/>
          <p:nvPr/>
        </p:nvSpPr>
        <p:spPr>
          <a:xfrm>
            <a:off x="7026486" y="1060164"/>
            <a:ext cx="2025317" cy="338554"/>
          </a:xfrm>
          <a:prstGeom prst="rect">
            <a:avLst/>
          </a:prstGeom>
          <a:noFill/>
        </p:spPr>
        <p:txBody>
          <a:bodyPr wrap="square">
            <a:spAutoFit/>
          </a:bodyPr>
          <a:lstStyle/>
          <a:p>
            <a:pPr algn="ctr"/>
            <a:r>
              <a:rPr lang="en-US" sz="1600" dirty="0"/>
              <a:t>Model Training</a:t>
            </a:r>
            <a:endParaRPr lang="th-TH" sz="1600" dirty="0"/>
          </a:p>
        </p:txBody>
      </p:sp>
    </p:spTree>
    <p:extLst>
      <p:ext uri="{BB962C8B-B14F-4D97-AF65-F5344CB8AC3E}">
        <p14:creationId xmlns:p14="http://schemas.microsoft.com/office/powerpoint/2010/main" val="3874385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1EB1B-FA67-8AF5-E41C-09B5A68251F9}"/>
              </a:ext>
            </a:extLst>
          </p:cNvPr>
          <p:cNvSpPr>
            <a:spLocks noGrp="1"/>
          </p:cNvSpPr>
          <p:nvPr>
            <p:ph type="title"/>
          </p:nvPr>
        </p:nvSpPr>
        <p:spPr/>
        <p:txBody>
          <a:bodyPr/>
          <a:lstStyle/>
          <a:p>
            <a:r>
              <a:rPr lang="en-US" dirty="0"/>
              <a:t>Methodology</a:t>
            </a:r>
            <a:endParaRPr lang="th-TH" dirty="0"/>
          </a:p>
        </p:txBody>
      </p:sp>
      <p:sp>
        <p:nvSpPr>
          <p:cNvPr id="3" name="Slide Number Placeholder 2">
            <a:extLst>
              <a:ext uri="{FF2B5EF4-FFF2-40B4-BE49-F238E27FC236}">
                <a16:creationId xmlns:a16="http://schemas.microsoft.com/office/drawing/2014/main" id="{8E9FE5ED-D401-3399-715F-C30DDA87B64C}"/>
              </a:ext>
            </a:extLst>
          </p:cNvPr>
          <p:cNvSpPr>
            <a:spLocks noGrp="1"/>
          </p:cNvSpPr>
          <p:nvPr>
            <p:ph type="sldNum" sz="quarter" idx="10"/>
          </p:nvPr>
        </p:nvSpPr>
        <p:spPr/>
        <p:txBody>
          <a:bodyPr/>
          <a:lstStyle/>
          <a:p>
            <a:fld id="{D7E85FC7-13DC-D24B-89C2-5E16CAE8A885}" type="slidenum">
              <a:rPr lang="en-US" smtClean="0"/>
              <a:pPr/>
              <a:t>23</a:t>
            </a:fld>
            <a:endParaRPr lang="en-US" dirty="0"/>
          </a:p>
        </p:txBody>
      </p:sp>
      <p:sp>
        <p:nvSpPr>
          <p:cNvPr id="4" name="TextBox 3">
            <a:extLst>
              <a:ext uri="{FF2B5EF4-FFF2-40B4-BE49-F238E27FC236}">
                <a16:creationId xmlns:a16="http://schemas.microsoft.com/office/drawing/2014/main" id="{E53D8C07-0927-0E61-E83F-D7406B8C1A08}"/>
              </a:ext>
            </a:extLst>
          </p:cNvPr>
          <p:cNvSpPr txBox="1"/>
          <p:nvPr/>
        </p:nvSpPr>
        <p:spPr>
          <a:xfrm>
            <a:off x="866274" y="1387930"/>
            <a:ext cx="2421950" cy="523220"/>
          </a:xfrm>
          <a:prstGeom prst="rect">
            <a:avLst/>
          </a:prstGeom>
          <a:noFill/>
        </p:spPr>
        <p:txBody>
          <a:bodyPr wrap="square">
            <a:spAutoFit/>
          </a:bodyPr>
          <a:lstStyle/>
          <a:p>
            <a:r>
              <a:rPr lang="en-US" sz="2800" dirty="0">
                <a:latin typeface="+mj-lt"/>
              </a:rPr>
              <a:t>Generator</a:t>
            </a:r>
          </a:p>
        </p:txBody>
      </p:sp>
      <p:pic>
        <p:nvPicPr>
          <p:cNvPr id="6" name="Picture 5">
            <a:extLst>
              <a:ext uri="{FF2B5EF4-FFF2-40B4-BE49-F238E27FC236}">
                <a16:creationId xmlns:a16="http://schemas.microsoft.com/office/drawing/2014/main" id="{2139A458-3890-FCE2-147E-2D676CB0D154}"/>
              </a:ext>
            </a:extLst>
          </p:cNvPr>
          <p:cNvPicPr>
            <a:picLocks noChangeAspect="1"/>
          </p:cNvPicPr>
          <p:nvPr/>
        </p:nvPicPr>
        <p:blipFill rotWithShape="1">
          <a:blip r:embed="rId2"/>
          <a:srcRect l="11354" t="1552" r="11222" b="1534"/>
          <a:stretch/>
        </p:blipFill>
        <p:spPr>
          <a:xfrm>
            <a:off x="5921831" y="274320"/>
            <a:ext cx="2913017" cy="6230983"/>
          </a:xfrm>
          <a:prstGeom prst="rect">
            <a:avLst/>
          </a:prstGeom>
        </p:spPr>
      </p:pic>
      <p:pic>
        <p:nvPicPr>
          <p:cNvPr id="10" name="Picture 9">
            <a:extLst>
              <a:ext uri="{FF2B5EF4-FFF2-40B4-BE49-F238E27FC236}">
                <a16:creationId xmlns:a16="http://schemas.microsoft.com/office/drawing/2014/main" id="{80B76014-5383-EB38-C9B0-75B224B26E52}"/>
              </a:ext>
            </a:extLst>
          </p:cNvPr>
          <p:cNvPicPr>
            <a:picLocks noChangeAspect="1"/>
          </p:cNvPicPr>
          <p:nvPr/>
        </p:nvPicPr>
        <p:blipFill>
          <a:blip r:embed="rId3"/>
          <a:stretch>
            <a:fillRect/>
          </a:stretch>
        </p:blipFill>
        <p:spPr>
          <a:xfrm>
            <a:off x="848773" y="5855396"/>
            <a:ext cx="1983928" cy="649907"/>
          </a:xfrm>
          <a:prstGeom prst="rect">
            <a:avLst/>
          </a:prstGeom>
        </p:spPr>
      </p:pic>
      <p:sp>
        <p:nvSpPr>
          <p:cNvPr id="11" name="TextBox 10">
            <a:extLst>
              <a:ext uri="{FF2B5EF4-FFF2-40B4-BE49-F238E27FC236}">
                <a16:creationId xmlns:a16="http://schemas.microsoft.com/office/drawing/2014/main" id="{F6D7DBD7-D962-5333-8791-4483DFDD87F4}"/>
              </a:ext>
            </a:extLst>
          </p:cNvPr>
          <p:cNvSpPr txBox="1"/>
          <p:nvPr/>
        </p:nvSpPr>
        <p:spPr>
          <a:xfrm>
            <a:off x="866274" y="2321412"/>
            <a:ext cx="1406664" cy="338554"/>
          </a:xfrm>
          <a:prstGeom prst="rect">
            <a:avLst/>
          </a:prstGeom>
          <a:noFill/>
        </p:spPr>
        <p:txBody>
          <a:bodyPr wrap="square">
            <a:spAutoFit/>
          </a:bodyPr>
          <a:lstStyle/>
          <a:p>
            <a:r>
              <a:rPr lang="en-US" sz="1600" b="1" dirty="0"/>
              <a:t>Parameters</a:t>
            </a:r>
            <a:endParaRPr lang="th-TH" sz="1200" b="1" dirty="0"/>
          </a:p>
        </p:txBody>
      </p:sp>
      <p:sp>
        <p:nvSpPr>
          <p:cNvPr id="12" name="TextBox 11">
            <a:extLst>
              <a:ext uri="{FF2B5EF4-FFF2-40B4-BE49-F238E27FC236}">
                <a16:creationId xmlns:a16="http://schemas.microsoft.com/office/drawing/2014/main" id="{1F747679-7D31-535C-D58C-FFE0CE276532}"/>
              </a:ext>
            </a:extLst>
          </p:cNvPr>
          <p:cNvSpPr txBox="1"/>
          <p:nvPr/>
        </p:nvSpPr>
        <p:spPr>
          <a:xfrm>
            <a:off x="866274" y="5627420"/>
            <a:ext cx="1983928" cy="338554"/>
          </a:xfrm>
          <a:prstGeom prst="rect">
            <a:avLst/>
          </a:prstGeom>
          <a:noFill/>
        </p:spPr>
        <p:txBody>
          <a:bodyPr wrap="square">
            <a:spAutoFit/>
          </a:bodyPr>
          <a:lstStyle/>
          <a:p>
            <a:r>
              <a:rPr lang="en-US" sz="1600" b="1" dirty="0"/>
              <a:t>Loss Function</a:t>
            </a:r>
            <a:endParaRPr lang="th-TH" sz="1600" b="1" dirty="0"/>
          </a:p>
        </p:txBody>
      </p:sp>
      <p:pic>
        <p:nvPicPr>
          <p:cNvPr id="14" name="Picture 13">
            <a:extLst>
              <a:ext uri="{FF2B5EF4-FFF2-40B4-BE49-F238E27FC236}">
                <a16:creationId xmlns:a16="http://schemas.microsoft.com/office/drawing/2014/main" id="{B7809F69-ED4A-04AC-785B-F0C42213EB19}"/>
              </a:ext>
            </a:extLst>
          </p:cNvPr>
          <p:cNvPicPr>
            <a:picLocks noChangeAspect="1"/>
          </p:cNvPicPr>
          <p:nvPr/>
        </p:nvPicPr>
        <p:blipFill>
          <a:blip r:embed="rId4"/>
          <a:stretch>
            <a:fillRect/>
          </a:stretch>
        </p:blipFill>
        <p:spPr>
          <a:xfrm>
            <a:off x="8834848" y="3511788"/>
            <a:ext cx="3175862" cy="705747"/>
          </a:xfrm>
          <a:prstGeom prst="rect">
            <a:avLst/>
          </a:prstGeom>
        </p:spPr>
      </p:pic>
      <p:sp>
        <p:nvSpPr>
          <p:cNvPr id="15" name="TextBox 14">
            <a:extLst>
              <a:ext uri="{FF2B5EF4-FFF2-40B4-BE49-F238E27FC236}">
                <a16:creationId xmlns:a16="http://schemas.microsoft.com/office/drawing/2014/main" id="{CBFB8B0C-B02D-919C-7AEB-88FD525BB7EE}"/>
              </a:ext>
            </a:extLst>
          </p:cNvPr>
          <p:cNvSpPr txBox="1"/>
          <p:nvPr/>
        </p:nvSpPr>
        <p:spPr>
          <a:xfrm>
            <a:off x="8834848" y="3173234"/>
            <a:ext cx="2633608" cy="338554"/>
          </a:xfrm>
          <a:prstGeom prst="rect">
            <a:avLst/>
          </a:prstGeom>
          <a:noFill/>
        </p:spPr>
        <p:txBody>
          <a:bodyPr wrap="square">
            <a:spAutoFit/>
          </a:bodyPr>
          <a:lstStyle/>
          <a:p>
            <a:r>
              <a:rPr lang="en-US" sz="1600" b="1" dirty="0"/>
              <a:t>Generator Equation</a:t>
            </a:r>
            <a:endParaRPr lang="th-TH" sz="1200" b="1" dirty="0"/>
          </a:p>
        </p:txBody>
      </p:sp>
      <p:pic>
        <p:nvPicPr>
          <p:cNvPr id="7" name="Picture 6">
            <a:extLst>
              <a:ext uri="{FF2B5EF4-FFF2-40B4-BE49-F238E27FC236}">
                <a16:creationId xmlns:a16="http://schemas.microsoft.com/office/drawing/2014/main" id="{E931F7CB-8077-C7EC-C843-448C1DBE1B06}"/>
              </a:ext>
            </a:extLst>
          </p:cNvPr>
          <p:cNvPicPr>
            <a:picLocks noChangeAspect="1"/>
          </p:cNvPicPr>
          <p:nvPr/>
        </p:nvPicPr>
        <p:blipFill>
          <a:blip r:embed="rId5"/>
          <a:stretch>
            <a:fillRect/>
          </a:stretch>
        </p:blipFill>
        <p:spPr>
          <a:xfrm>
            <a:off x="723544" y="2715255"/>
            <a:ext cx="4457700" cy="2628900"/>
          </a:xfrm>
          <a:prstGeom prst="rect">
            <a:avLst/>
          </a:prstGeom>
        </p:spPr>
      </p:pic>
    </p:spTree>
    <p:extLst>
      <p:ext uri="{BB962C8B-B14F-4D97-AF65-F5344CB8AC3E}">
        <p14:creationId xmlns:p14="http://schemas.microsoft.com/office/powerpoint/2010/main" val="2565780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1EB1B-FA67-8AF5-E41C-09B5A68251F9}"/>
              </a:ext>
            </a:extLst>
          </p:cNvPr>
          <p:cNvSpPr>
            <a:spLocks noGrp="1"/>
          </p:cNvSpPr>
          <p:nvPr>
            <p:ph type="title"/>
          </p:nvPr>
        </p:nvSpPr>
        <p:spPr/>
        <p:txBody>
          <a:bodyPr/>
          <a:lstStyle/>
          <a:p>
            <a:r>
              <a:rPr lang="en-US" dirty="0"/>
              <a:t>Methodology</a:t>
            </a:r>
            <a:endParaRPr lang="th-TH" dirty="0"/>
          </a:p>
        </p:txBody>
      </p:sp>
      <p:sp>
        <p:nvSpPr>
          <p:cNvPr id="3" name="Slide Number Placeholder 2">
            <a:extLst>
              <a:ext uri="{FF2B5EF4-FFF2-40B4-BE49-F238E27FC236}">
                <a16:creationId xmlns:a16="http://schemas.microsoft.com/office/drawing/2014/main" id="{8E9FE5ED-D401-3399-715F-C30DDA87B64C}"/>
              </a:ext>
            </a:extLst>
          </p:cNvPr>
          <p:cNvSpPr>
            <a:spLocks noGrp="1"/>
          </p:cNvSpPr>
          <p:nvPr>
            <p:ph type="sldNum" sz="quarter" idx="10"/>
          </p:nvPr>
        </p:nvSpPr>
        <p:spPr/>
        <p:txBody>
          <a:bodyPr/>
          <a:lstStyle/>
          <a:p>
            <a:fld id="{D7E85FC7-13DC-D24B-89C2-5E16CAE8A885}" type="slidenum">
              <a:rPr lang="en-US" smtClean="0"/>
              <a:pPr/>
              <a:t>24</a:t>
            </a:fld>
            <a:endParaRPr lang="en-US" dirty="0"/>
          </a:p>
        </p:txBody>
      </p:sp>
      <p:sp>
        <p:nvSpPr>
          <p:cNvPr id="4" name="TextBox 3">
            <a:extLst>
              <a:ext uri="{FF2B5EF4-FFF2-40B4-BE49-F238E27FC236}">
                <a16:creationId xmlns:a16="http://schemas.microsoft.com/office/drawing/2014/main" id="{E53D8C07-0927-0E61-E83F-D7406B8C1A08}"/>
              </a:ext>
            </a:extLst>
          </p:cNvPr>
          <p:cNvSpPr txBox="1"/>
          <p:nvPr/>
        </p:nvSpPr>
        <p:spPr>
          <a:xfrm>
            <a:off x="866273" y="1387930"/>
            <a:ext cx="3045317" cy="523220"/>
          </a:xfrm>
          <a:prstGeom prst="rect">
            <a:avLst/>
          </a:prstGeom>
          <a:noFill/>
        </p:spPr>
        <p:txBody>
          <a:bodyPr wrap="square">
            <a:spAutoFit/>
          </a:bodyPr>
          <a:lstStyle/>
          <a:p>
            <a:r>
              <a:rPr lang="en-US" sz="2800" dirty="0">
                <a:latin typeface="+mj-lt"/>
              </a:rPr>
              <a:t>Discriminator</a:t>
            </a:r>
          </a:p>
        </p:txBody>
      </p:sp>
      <p:pic>
        <p:nvPicPr>
          <p:cNvPr id="6" name="Picture 5">
            <a:extLst>
              <a:ext uri="{FF2B5EF4-FFF2-40B4-BE49-F238E27FC236}">
                <a16:creationId xmlns:a16="http://schemas.microsoft.com/office/drawing/2014/main" id="{9DAD270D-28D0-C66D-004C-B5B787D7DDAF}"/>
              </a:ext>
            </a:extLst>
          </p:cNvPr>
          <p:cNvPicPr>
            <a:picLocks noChangeAspect="1"/>
          </p:cNvPicPr>
          <p:nvPr/>
        </p:nvPicPr>
        <p:blipFill>
          <a:blip r:embed="rId2"/>
          <a:stretch>
            <a:fillRect/>
          </a:stretch>
        </p:blipFill>
        <p:spPr>
          <a:xfrm>
            <a:off x="6545198" y="92508"/>
            <a:ext cx="2322818" cy="6385696"/>
          </a:xfrm>
          <a:prstGeom prst="rect">
            <a:avLst/>
          </a:prstGeom>
        </p:spPr>
      </p:pic>
      <p:pic>
        <p:nvPicPr>
          <p:cNvPr id="8" name="Picture 7">
            <a:extLst>
              <a:ext uri="{FF2B5EF4-FFF2-40B4-BE49-F238E27FC236}">
                <a16:creationId xmlns:a16="http://schemas.microsoft.com/office/drawing/2014/main" id="{D542B057-8F9B-25B8-49AF-76F955D29E82}"/>
              </a:ext>
            </a:extLst>
          </p:cNvPr>
          <p:cNvPicPr>
            <a:picLocks noChangeAspect="1"/>
          </p:cNvPicPr>
          <p:nvPr/>
        </p:nvPicPr>
        <p:blipFill>
          <a:blip r:embed="rId3"/>
          <a:stretch>
            <a:fillRect/>
          </a:stretch>
        </p:blipFill>
        <p:spPr>
          <a:xfrm>
            <a:off x="957714" y="2612931"/>
            <a:ext cx="3527681" cy="2680573"/>
          </a:xfrm>
          <a:prstGeom prst="rect">
            <a:avLst/>
          </a:prstGeom>
        </p:spPr>
      </p:pic>
      <p:pic>
        <p:nvPicPr>
          <p:cNvPr id="10" name="Picture 9">
            <a:extLst>
              <a:ext uri="{FF2B5EF4-FFF2-40B4-BE49-F238E27FC236}">
                <a16:creationId xmlns:a16="http://schemas.microsoft.com/office/drawing/2014/main" id="{6BA8810A-9763-6D6B-ED18-2048822324D9}"/>
              </a:ext>
            </a:extLst>
          </p:cNvPr>
          <p:cNvPicPr>
            <a:picLocks noChangeAspect="1"/>
          </p:cNvPicPr>
          <p:nvPr/>
        </p:nvPicPr>
        <p:blipFill>
          <a:blip r:embed="rId4"/>
          <a:stretch>
            <a:fillRect/>
          </a:stretch>
        </p:blipFill>
        <p:spPr>
          <a:xfrm>
            <a:off x="957714" y="5995285"/>
            <a:ext cx="5408691" cy="482919"/>
          </a:xfrm>
          <a:prstGeom prst="rect">
            <a:avLst/>
          </a:prstGeom>
        </p:spPr>
      </p:pic>
      <p:sp>
        <p:nvSpPr>
          <p:cNvPr id="11" name="TextBox 10">
            <a:extLst>
              <a:ext uri="{FF2B5EF4-FFF2-40B4-BE49-F238E27FC236}">
                <a16:creationId xmlns:a16="http://schemas.microsoft.com/office/drawing/2014/main" id="{27F343BB-0288-32E1-85D2-03E05A3A2913}"/>
              </a:ext>
            </a:extLst>
          </p:cNvPr>
          <p:cNvSpPr txBox="1"/>
          <p:nvPr/>
        </p:nvSpPr>
        <p:spPr>
          <a:xfrm>
            <a:off x="957714" y="2220781"/>
            <a:ext cx="1406664" cy="338554"/>
          </a:xfrm>
          <a:prstGeom prst="rect">
            <a:avLst/>
          </a:prstGeom>
          <a:noFill/>
        </p:spPr>
        <p:txBody>
          <a:bodyPr wrap="square">
            <a:spAutoFit/>
          </a:bodyPr>
          <a:lstStyle/>
          <a:p>
            <a:r>
              <a:rPr lang="en-US" sz="1600" b="1" dirty="0"/>
              <a:t>Parameters</a:t>
            </a:r>
            <a:endParaRPr lang="th-TH" sz="1200" b="1" dirty="0"/>
          </a:p>
        </p:txBody>
      </p:sp>
      <p:sp>
        <p:nvSpPr>
          <p:cNvPr id="12" name="TextBox 11">
            <a:extLst>
              <a:ext uri="{FF2B5EF4-FFF2-40B4-BE49-F238E27FC236}">
                <a16:creationId xmlns:a16="http://schemas.microsoft.com/office/drawing/2014/main" id="{208460F6-00E3-7D39-3435-15AB14304CC3}"/>
              </a:ext>
            </a:extLst>
          </p:cNvPr>
          <p:cNvSpPr txBox="1"/>
          <p:nvPr/>
        </p:nvSpPr>
        <p:spPr>
          <a:xfrm>
            <a:off x="897557" y="5656731"/>
            <a:ext cx="2019814" cy="338554"/>
          </a:xfrm>
          <a:prstGeom prst="rect">
            <a:avLst/>
          </a:prstGeom>
          <a:noFill/>
        </p:spPr>
        <p:txBody>
          <a:bodyPr wrap="square">
            <a:spAutoFit/>
          </a:bodyPr>
          <a:lstStyle/>
          <a:p>
            <a:r>
              <a:rPr lang="en-US" sz="1600" b="1" dirty="0"/>
              <a:t>Loss Function</a:t>
            </a:r>
            <a:endParaRPr lang="th-TH" sz="1200" b="1" dirty="0"/>
          </a:p>
        </p:txBody>
      </p:sp>
      <p:pic>
        <p:nvPicPr>
          <p:cNvPr id="14" name="Picture 13">
            <a:extLst>
              <a:ext uri="{FF2B5EF4-FFF2-40B4-BE49-F238E27FC236}">
                <a16:creationId xmlns:a16="http://schemas.microsoft.com/office/drawing/2014/main" id="{2DBB32AA-3D7E-31D2-E325-F7415B32D004}"/>
              </a:ext>
            </a:extLst>
          </p:cNvPr>
          <p:cNvPicPr>
            <a:picLocks noChangeAspect="1"/>
          </p:cNvPicPr>
          <p:nvPr/>
        </p:nvPicPr>
        <p:blipFill>
          <a:blip r:embed="rId5"/>
          <a:stretch>
            <a:fillRect/>
          </a:stretch>
        </p:blipFill>
        <p:spPr>
          <a:xfrm>
            <a:off x="8669406" y="3146568"/>
            <a:ext cx="2633608" cy="1330665"/>
          </a:xfrm>
          <a:prstGeom prst="rect">
            <a:avLst/>
          </a:prstGeom>
        </p:spPr>
      </p:pic>
      <p:sp>
        <p:nvSpPr>
          <p:cNvPr id="15" name="TextBox 14">
            <a:extLst>
              <a:ext uri="{FF2B5EF4-FFF2-40B4-BE49-F238E27FC236}">
                <a16:creationId xmlns:a16="http://schemas.microsoft.com/office/drawing/2014/main" id="{1E0265B2-51EC-0DDE-4A51-BF41382913C4}"/>
              </a:ext>
            </a:extLst>
          </p:cNvPr>
          <p:cNvSpPr txBox="1"/>
          <p:nvPr/>
        </p:nvSpPr>
        <p:spPr>
          <a:xfrm>
            <a:off x="8868016" y="2808014"/>
            <a:ext cx="2633608" cy="338554"/>
          </a:xfrm>
          <a:prstGeom prst="rect">
            <a:avLst/>
          </a:prstGeom>
          <a:noFill/>
        </p:spPr>
        <p:txBody>
          <a:bodyPr wrap="square">
            <a:spAutoFit/>
          </a:bodyPr>
          <a:lstStyle/>
          <a:p>
            <a:r>
              <a:rPr lang="en-US" sz="1600" b="1" dirty="0"/>
              <a:t>Discriminator Equation</a:t>
            </a:r>
            <a:endParaRPr lang="th-TH" sz="1200" b="1" dirty="0"/>
          </a:p>
        </p:txBody>
      </p:sp>
    </p:spTree>
    <p:extLst>
      <p:ext uri="{BB962C8B-B14F-4D97-AF65-F5344CB8AC3E}">
        <p14:creationId xmlns:p14="http://schemas.microsoft.com/office/powerpoint/2010/main" val="2564097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2B5F-5056-92ED-4D1D-B12750165AC7}"/>
              </a:ext>
            </a:extLst>
          </p:cNvPr>
          <p:cNvSpPr>
            <a:spLocks noGrp="1"/>
          </p:cNvSpPr>
          <p:nvPr>
            <p:ph type="title"/>
          </p:nvPr>
        </p:nvSpPr>
        <p:spPr/>
        <p:txBody>
          <a:bodyPr/>
          <a:lstStyle/>
          <a:p>
            <a:r>
              <a:rPr lang="en-US" dirty="0"/>
              <a:t>Methodology</a:t>
            </a:r>
            <a:endParaRPr lang="th-TH" dirty="0"/>
          </a:p>
        </p:txBody>
      </p:sp>
      <p:sp>
        <p:nvSpPr>
          <p:cNvPr id="3" name="Slide Number Placeholder 2">
            <a:extLst>
              <a:ext uri="{FF2B5EF4-FFF2-40B4-BE49-F238E27FC236}">
                <a16:creationId xmlns:a16="http://schemas.microsoft.com/office/drawing/2014/main" id="{FFB4F390-A5DB-724B-984B-ACDA1C0C52E7}"/>
              </a:ext>
            </a:extLst>
          </p:cNvPr>
          <p:cNvSpPr>
            <a:spLocks noGrp="1"/>
          </p:cNvSpPr>
          <p:nvPr>
            <p:ph type="sldNum" sz="quarter" idx="10"/>
          </p:nvPr>
        </p:nvSpPr>
        <p:spPr/>
        <p:txBody>
          <a:bodyPr/>
          <a:lstStyle/>
          <a:p>
            <a:fld id="{D7E85FC7-13DC-D24B-89C2-5E16CAE8A885}" type="slidenum">
              <a:rPr lang="en-US" smtClean="0"/>
              <a:pPr/>
              <a:t>25</a:t>
            </a:fld>
            <a:endParaRPr lang="en-US" dirty="0"/>
          </a:p>
        </p:txBody>
      </p:sp>
      <p:pic>
        <p:nvPicPr>
          <p:cNvPr id="5" name="Picture 4">
            <a:extLst>
              <a:ext uri="{FF2B5EF4-FFF2-40B4-BE49-F238E27FC236}">
                <a16:creationId xmlns:a16="http://schemas.microsoft.com/office/drawing/2014/main" id="{ACD29FAF-B21E-F628-5B65-20E28C09A874}"/>
              </a:ext>
            </a:extLst>
          </p:cNvPr>
          <p:cNvPicPr>
            <a:picLocks noChangeAspect="1"/>
          </p:cNvPicPr>
          <p:nvPr/>
        </p:nvPicPr>
        <p:blipFill>
          <a:blip r:embed="rId2"/>
          <a:stretch>
            <a:fillRect/>
          </a:stretch>
        </p:blipFill>
        <p:spPr>
          <a:xfrm>
            <a:off x="2920840" y="3236321"/>
            <a:ext cx="6350319" cy="1845129"/>
          </a:xfrm>
          <a:prstGeom prst="rect">
            <a:avLst/>
          </a:prstGeom>
        </p:spPr>
      </p:pic>
      <p:sp>
        <p:nvSpPr>
          <p:cNvPr id="6" name="TextBox 5">
            <a:extLst>
              <a:ext uri="{FF2B5EF4-FFF2-40B4-BE49-F238E27FC236}">
                <a16:creationId xmlns:a16="http://schemas.microsoft.com/office/drawing/2014/main" id="{354A61F8-E6D2-0A1C-15CF-0985F4E407B4}"/>
              </a:ext>
            </a:extLst>
          </p:cNvPr>
          <p:cNvSpPr txBox="1"/>
          <p:nvPr/>
        </p:nvSpPr>
        <p:spPr>
          <a:xfrm>
            <a:off x="866273" y="1387930"/>
            <a:ext cx="3862481" cy="523220"/>
          </a:xfrm>
          <a:prstGeom prst="rect">
            <a:avLst/>
          </a:prstGeom>
          <a:noFill/>
        </p:spPr>
        <p:txBody>
          <a:bodyPr wrap="square">
            <a:spAutoFit/>
          </a:bodyPr>
          <a:lstStyle/>
          <a:p>
            <a:r>
              <a:rPr lang="en-US" sz="2800" dirty="0">
                <a:latin typeface="+mj-lt"/>
              </a:rPr>
              <a:t>GAN Optimization</a:t>
            </a:r>
          </a:p>
        </p:txBody>
      </p:sp>
      <p:sp>
        <p:nvSpPr>
          <p:cNvPr id="7" name="TextBox 6">
            <a:extLst>
              <a:ext uri="{FF2B5EF4-FFF2-40B4-BE49-F238E27FC236}">
                <a16:creationId xmlns:a16="http://schemas.microsoft.com/office/drawing/2014/main" id="{2FD1C711-261E-43D3-10D4-CB076E96A91B}"/>
              </a:ext>
            </a:extLst>
          </p:cNvPr>
          <p:cNvSpPr txBox="1"/>
          <p:nvPr/>
        </p:nvSpPr>
        <p:spPr>
          <a:xfrm>
            <a:off x="957714" y="2220781"/>
            <a:ext cx="2543132" cy="400110"/>
          </a:xfrm>
          <a:prstGeom prst="rect">
            <a:avLst/>
          </a:prstGeom>
          <a:noFill/>
        </p:spPr>
        <p:txBody>
          <a:bodyPr wrap="square">
            <a:spAutoFit/>
          </a:bodyPr>
          <a:lstStyle/>
          <a:p>
            <a:r>
              <a:rPr lang="en-US" sz="2000" b="1" dirty="0"/>
              <a:t>Objective Function</a:t>
            </a:r>
            <a:endParaRPr lang="th-TH" sz="1600" b="1" dirty="0"/>
          </a:p>
        </p:txBody>
      </p:sp>
    </p:spTree>
    <p:extLst>
      <p:ext uri="{BB962C8B-B14F-4D97-AF65-F5344CB8AC3E}">
        <p14:creationId xmlns:p14="http://schemas.microsoft.com/office/powerpoint/2010/main" val="3764729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3B44-0222-13D1-429D-38CC2B8E5AF6}"/>
              </a:ext>
            </a:extLst>
          </p:cNvPr>
          <p:cNvSpPr>
            <a:spLocks noGrp="1"/>
          </p:cNvSpPr>
          <p:nvPr>
            <p:ph type="title"/>
          </p:nvPr>
        </p:nvSpPr>
        <p:spPr/>
        <p:txBody>
          <a:bodyPr/>
          <a:lstStyle/>
          <a:p>
            <a:r>
              <a:rPr lang="en-US" dirty="0"/>
              <a:t>Methodology</a:t>
            </a:r>
            <a:endParaRPr lang="th-TH" dirty="0"/>
          </a:p>
        </p:txBody>
      </p:sp>
      <p:sp>
        <p:nvSpPr>
          <p:cNvPr id="3" name="Slide Number Placeholder 2">
            <a:extLst>
              <a:ext uri="{FF2B5EF4-FFF2-40B4-BE49-F238E27FC236}">
                <a16:creationId xmlns:a16="http://schemas.microsoft.com/office/drawing/2014/main" id="{C109F00D-C020-674F-17CA-D181D2EAE55E}"/>
              </a:ext>
            </a:extLst>
          </p:cNvPr>
          <p:cNvSpPr>
            <a:spLocks noGrp="1"/>
          </p:cNvSpPr>
          <p:nvPr>
            <p:ph type="sldNum" sz="quarter" idx="10"/>
          </p:nvPr>
        </p:nvSpPr>
        <p:spPr/>
        <p:txBody>
          <a:bodyPr/>
          <a:lstStyle/>
          <a:p>
            <a:fld id="{D7E85FC7-13DC-D24B-89C2-5E16CAE8A885}" type="slidenum">
              <a:rPr lang="en-US" smtClean="0"/>
              <a:pPr/>
              <a:t>26</a:t>
            </a:fld>
            <a:endParaRPr lang="en-US" dirty="0"/>
          </a:p>
        </p:txBody>
      </p:sp>
      <p:sp>
        <p:nvSpPr>
          <p:cNvPr id="4" name="TextBox 3">
            <a:extLst>
              <a:ext uri="{FF2B5EF4-FFF2-40B4-BE49-F238E27FC236}">
                <a16:creationId xmlns:a16="http://schemas.microsoft.com/office/drawing/2014/main" id="{0704547C-E57E-29F7-5BE6-0C04387BF8F0}"/>
              </a:ext>
            </a:extLst>
          </p:cNvPr>
          <p:cNvSpPr txBox="1"/>
          <p:nvPr/>
        </p:nvSpPr>
        <p:spPr>
          <a:xfrm>
            <a:off x="866273" y="1387930"/>
            <a:ext cx="4384995" cy="523220"/>
          </a:xfrm>
          <a:prstGeom prst="rect">
            <a:avLst/>
          </a:prstGeom>
          <a:noFill/>
        </p:spPr>
        <p:txBody>
          <a:bodyPr wrap="square">
            <a:spAutoFit/>
          </a:bodyPr>
          <a:lstStyle/>
          <a:p>
            <a:r>
              <a:rPr lang="en-US" sz="2800" dirty="0">
                <a:latin typeface="+mj-lt"/>
              </a:rPr>
              <a:t>Baseline Models</a:t>
            </a:r>
          </a:p>
        </p:txBody>
      </p:sp>
      <p:sp>
        <p:nvSpPr>
          <p:cNvPr id="5" name="TextBox 4">
            <a:extLst>
              <a:ext uri="{FF2B5EF4-FFF2-40B4-BE49-F238E27FC236}">
                <a16:creationId xmlns:a16="http://schemas.microsoft.com/office/drawing/2014/main" id="{89FB73A3-A34B-10DD-CBEB-5700A68BB579}"/>
              </a:ext>
            </a:extLst>
          </p:cNvPr>
          <p:cNvSpPr txBox="1"/>
          <p:nvPr/>
        </p:nvSpPr>
        <p:spPr>
          <a:xfrm>
            <a:off x="909179" y="2180997"/>
            <a:ext cx="1050250" cy="400110"/>
          </a:xfrm>
          <a:prstGeom prst="rect">
            <a:avLst/>
          </a:prstGeom>
          <a:noFill/>
        </p:spPr>
        <p:txBody>
          <a:bodyPr wrap="square">
            <a:spAutoFit/>
          </a:bodyPr>
          <a:lstStyle/>
          <a:p>
            <a:r>
              <a:rPr lang="en-US" sz="2000" dirty="0"/>
              <a:t>LSTM</a:t>
            </a:r>
            <a:endParaRPr lang="th-TH" sz="1600" dirty="0"/>
          </a:p>
        </p:txBody>
      </p:sp>
      <p:pic>
        <p:nvPicPr>
          <p:cNvPr id="7" name="Picture 6">
            <a:extLst>
              <a:ext uri="{FF2B5EF4-FFF2-40B4-BE49-F238E27FC236}">
                <a16:creationId xmlns:a16="http://schemas.microsoft.com/office/drawing/2014/main" id="{C7E9CF45-AE29-B68D-A419-DB750769707A}"/>
              </a:ext>
            </a:extLst>
          </p:cNvPr>
          <p:cNvPicPr>
            <a:picLocks noChangeAspect="1"/>
          </p:cNvPicPr>
          <p:nvPr/>
        </p:nvPicPr>
        <p:blipFill>
          <a:blip r:embed="rId2"/>
          <a:stretch>
            <a:fillRect/>
          </a:stretch>
        </p:blipFill>
        <p:spPr>
          <a:xfrm>
            <a:off x="1226003" y="2581106"/>
            <a:ext cx="2118087" cy="3965781"/>
          </a:xfrm>
          <a:prstGeom prst="rect">
            <a:avLst/>
          </a:prstGeom>
        </p:spPr>
      </p:pic>
      <p:pic>
        <p:nvPicPr>
          <p:cNvPr id="8" name="Picture 7">
            <a:extLst>
              <a:ext uri="{FF2B5EF4-FFF2-40B4-BE49-F238E27FC236}">
                <a16:creationId xmlns:a16="http://schemas.microsoft.com/office/drawing/2014/main" id="{4AF3A394-9CE4-8274-1078-9B4825EC7EB1}"/>
              </a:ext>
            </a:extLst>
          </p:cNvPr>
          <p:cNvPicPr>
            <a:picLocks noChangeAspect="1"/>
          </p:cNvPicPr>
          <p:nvPr/>
        </p:nvPicPr>
        <p:blipFill rotWithShape="1">
          <a:blip r:embed="rId3"/>
          <a:srcRect l="11354" t="1552" r="11222" b="1534"/>
          <a:stretch/>
        </p:blipFill>
        <p:spPr>
          <a:xfrm>
            <a:off x="4214670" y="2522696"/>
            <a:ext cx="1881330" cy="4024191"/>
          </a:xfrm>
          <a:prstGeom prst="rect">
            <a:avLst/>
          </a:prstGeom>
        </p:spPr>
      </p:pic>
      <p:sp>
        <p:nvSpPr>
          <p:cNvPr id="9" name="TextBox 8">
            <a:extLst>
              <a:ext uri="{FF2B5EF4-FFF2-40B4-BE49-F238E27FC236}">
                <a16:creationId xmlns:a16="http://schemas.microsoft.com/office/drawing/2014/main" id="{AE7CECAC-33EE-138D-B220-7202D54DB9B8}"/>
              </a:ext>
            </a:extLst>
          </p:cNvPr>
          <p:cNvSpPr txBox="1"/>
          <p:nvPr/>
        </p:nvSpPr>
        <p:spPr>
          <a:xfrm>
            <a:off x="4214670" y="2133342"/>
            <a:ext cx="1050250" cy="400110"/>
          </a:xfrm>
          <a:prstGeom prst="rect">
            <a:avLst/>
          </a:prstGeom>
          <a:noFill/>
        </p:spPr>
        <p:txBody>
          <a:bodyPr wrap="square">
            <a:spAutoFit/>
          </a:bodyPr>
          <a:lstStyle/>
          <a:p>
            <a:r>
              <a:rPr lang="en-US" sz="2000" dirty="0"/>
              <a:t>GRU</a:t>
            </a:r>
            <a:endParaRPr lang="th-TH" sz="1600" dirty="0"/>
          </a:p>
        </p:txBody>
      </p:sp>
      <p:sp>
        <p:nvSpPr>
          <p:cNvPr id="10" name="TextBox 9">
            <a:extLst>
              <a:ext uri="{FF2B5EF4-FFF2-40B4-BE49-F238E27FC236}">
                <a16:creationId xmlns:a16="http://schemas.microsoft.com/office/drawing/2014/main" id="{981DB691-16DF-9C48-3AED-35AE95F9B967}"/>
              </a:ext>
            </a:extLst>
          </p:cNvPr>
          <p:cNvSpPr txBox="1"/>
          <p:nvPr/>
        </p:nvSpPr>
        <p:spPr>
          <a:xfrm>
            <a:off x="7260696" y="2133342"/>
            <a:ext cx="4416827" cy="1323439"/>
          </a:xfrm>
          <a:prstGeom prst="rect">
            <a:avLst/>
          </a:prstGeom>
          <a:noFill/>
        </p:spPr>
        <p:txBody>
          <a:bodyPr wrap="square">
            <a:spAutoFit/>
          </a:bodyPr>
          <a:lstStyle/>
          <a:p>
            <a:r>
              <a:rPr lang="en-US" sz="1600" b="1" dirty="0"/>
              <a:t>Data Split </a:t>
            </a:r>
          </a:p>
          <a:p>
            <a:endParaRPr lang="en-US" sz="1600" dirty="0"/>
          </a:p>
          <a:p>
            <a:pPr marL="285750" indent="-285750">
              <a:buFont typeface="Arial" panose="020B0604020202020204" pitchFamily="34" charset="0"/>
              <a:buChar char="•"/>
            </a:pPr>
            <a:r>
              <a:rPr lang="en-US" sz="1600" dirty="0"/>
              <a:t>80% Training, 20 % Validation</a:t>
            </a:r>
          </a:p>
          <a:p>
            <a:endParaRPr lang="en-US" sz="1600" dirty="0"/>
          </a:p>
          <a:p>
            <a:r>
              <a:rPr lang="en-US" sz="1600" b="1" dirty="0"/>
              <a:t>Hyperparameters</a:t>
            </a:r>
            <a:endParaRPr lang="th-TH" sz="1200" b="1" dirty="0"/>
          </a:p>
        </p:txBody>
      </p:sp>
      <p:pic>
        <p:nvPicPr>
          <p:cNvPr id="12" name="Picture 11">
            <a:extLst>
              <a:ext uri="{FF2B5EF4-FFF2-40B4-BE49-F238E27FC236}">
                <a16:creationId xmlns:a16="http://schemas.microsoft.com/office/drawing/2014/main" id="{7F85A9C7-1741-B566-EB76-AE7DB992A947}"/>
              </a:ext>
            </a:extLst>
          </p:cNvPr>
          <p:cNvPicPr>
            <a:picLocks noChangeAspect="1"/>
          </p:cNvPicPr>
          <p:nvPr/>
        </p:nvPicPr>
        <p:blipFill>
          <a:blip r:embed="rId4"/>
          <a:stretch>
            <a:fillRect/>
          </a:stretch>
        </p:blipFill>
        <p:spPr>
          <a:xfrm>
            <a:off x="7289375" y="3456781"/>
            <a:ext cx="3705301" cy="1711806"/>
          </a:xfrm>
          <a:prstGeom prst="rect">
            <a:avLst/>
          </a:prstGeom>
        </p:spPr>
      </p:pic>
    </p:spTree>
    <p:extLst>
      <p:ext uri="{BB962C8B-B14F-4D97-AF65-F5344CB8AC3E}">
        <p14:creationId xmlns:p14="http://schemas.microsoft.com/office/powerpoint/2010/main" val="4010251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CDCC-6841-FACD-53ED-88F78E8DE62B}"/>
              </a:ext>
            </a:extLst>
          </p:cNvPr>
          <p:cNvSpPr>
            <a:spLocks noGrp="1"/>
          </p:cNvSpPr>
          <p:nvPr>
            <p:ph type="title"/>
          </p:nvPr>
        </p:nvSpPr>
        <p:spPr/>
        <p:txBody>
          <a:bodyPr/>
          <a:lstStyle/>
          <a:p>
            <a:r>
              <a:rPr lang="en-US" dirty="0"/>
              <a:t>Methodology</a:t>
            </a:r>
            <a:endParaRPr lang="th-TH" dirty="0"/>
          </a:p>
        </p:txBody>
      </p:sp>
      <p:sp>
        <p:nvSpPr>
          <p:cNvPr id="3" name="Slide Number Placeholder 2">
            <a:extLst>
              <a:ext uri="{FF2B5EF4-FFF2-40B4-BE49-F238E27FC236}">
                <a16:creationId xmlns:a16="http://schemas.microsoft.com/office/drawing/2014/main" id="{0F5BE1D7-3B3C-186C-DF7B-3B38C1EAB661}"/>
              </a:ext>
            </a:extLst>
          </p:cNvPr>
          <p:cNvSpPr>
            <a:spLocks noGrp="1"/>
          </p:cNvSpPr>
          <p:nvPr>
            <p:ph type="sldNum" sz="quarter" idx="10"/>
          </p:nvPr>
        </p:nvSpPr>
        <p:spPr/>
        <p:txBody>
          <a:bodyPr/>
          <a:lstStyle/>
          <a:p>
            <a:fld id="{D7E85FC7-13DC-D24B-89C2-5E16CAE8A885}" type="slidenum">
              <a:rPr lang="en-US" smtClean="0"/>
              <a:pPr/>
              <a:t>27</a:t>
            </a:fld>
            <a:endParaRPr lang="en-US" dirty="0"/>
          </a:p>
        </p:txBody>
      </p:sp>
      <p:sp>
        <p:nvSpPr>
          <p:cNvPr id="4" name="TextBox 3">
            <a:extLst>
              <a:ext uri="{FF2B5EF4-FFF2-40B4-BE49-F238E27FC236}">
                <a16:creationId xmlns:a16="http://schemas.microsoft.com/office/drawing/2014/main" id="{672A4EB9-597B-B00D-4F3C-E57E48523832}"/>
              </a:ext>
            </a:extLst>
          </p:cNvPr>
          <p:cNvSpPr txBox="1"/>
          <p:nvPr/>
        </p:nvSpPr>
        <p:spPr>
          <a:xfrm>
            <a:off x="866273" y="1387930"/>
            <a:ext cx="4384995" cy="523220"/>
          </a:xfrm>
          <a:prstGeom prst="rect">
            <a:avLst/>
          </a:prstGeom>
          <a:noFill/>
        </p:spPr>
        <p:txBody>
          <a:bodyPr wrap="square">
            <a:spAutoFit/>
          </a:bodyPr>
          <a:lstStyle/>
          <a:p>
            <a:r>
              <a:rPr lang="en-US" sz="2800" dirty="0" err="1">
                <a:latin typeface="+mj-lt"/>
              </a:rPr>
              <a:t>TimeGPT</a:t>
            </a:r>
            <a:endParaRPr lang="en-US" sz="2800" dirty="0">
              <a:latin typeface="+mj-lt"/>
            </a:endParaRPr>
          </a:p>
        </p:txBody>
      </p:sp>
      <p:sp>
        <p:nvSpPr>
          <p:cNvPr id="6" name="TextBox 5">
            <a:extLst>
              <a:ext uri="{FF2B5EF4-FFF2-40B4-BE49-F238E27FC236}">
                <a16:creationId xmlns:a16="http://schemas.microsoft.com/office/drawing/2014/main" id="{8ED588F8-2EAA-3274-3909-1CD87B6F1FB9}"/>
              </a:ext>
            </a:extLst>
          </p:cNvPr>
          <p:cNvSpPr txBox="1"/>
          <p:nvPr/>
        </p:nvSpPr>
        <p:spPr>
          <a:xfrm>
            <a:off x="864209" y="2112582"/>
            <a:ext cx="8774117" cy="3785652"/>
          </a:xfrm>
          <a:prstGeom prst="rect">
            <a:avLst/>
          </a:prstGeom>
          <a:noFill/>
        </p:spPr>
        <p:txBody>
          <a:bodyPr wrap="square">
            <a:spAutoFit/>
          </a:bodyPr>
          <a:lstStyle/>
          <a:p>
            <a:r>
              <a:rPr lang="en-US" sz="1600" b="1" dirty="0"/>
              <a:t>The</a:t>
            </a:r>
            <a:r>
              <a:rPr lang="en-US" sz="1600" dirty="0"/>
              <a:t> </a:t>
            </a:r>
            <a:r>
              <a:rPr lang="en-US" sz="1600" b="1" dirty="0"/>
              <a:t>primary input variables </a:t>
            </a:r>
            <a:r>
              <a:rPr lang="en-US" sz="1600" dirty="0"/>
              <a:t>are:</a:t>
            </a:r>
          </a:p>
          <a:p>
            <a:endParaRPr lang="en-US" sz="1600" dirty="0"/>
          </a:p>
          <a:p>
            <a:r>
              <a:rPr lang="en-US" sz="1600" dirty="0"/>
              <a:t>• Temporal indicator: </a:t>
            </a:r>
            <a:r>
              <a:rPr lang="en-US" sz="1600" dirty="0">
                <a:solidFill>
                  <a:srgbClr val="C00000"/>
                </a:solidFill>
              </a:rPr>
              <a:t>Date</a:t>
            </a:r>
            <a:r>
              <a:rPr lang="en-US" sz="1600" dirty="0"/>
              <a:t> </a:t>
            </a:r>
            <a:r>
              <a:rPr lang="en-US" sz="1600" dirty="0">
                <a:solidFill>
                  <a:srgbClr val="C00000"/>
                </a:solidFill>
              </a:rPr>
              <a:t>(timestamp)</a:t>
            </a:r>
          </a:p>
          <a:p>
            <a:r>
              <a:rPr lang="en-US" sz="1600" dirty="0"/>
              <a:t>• Target variable: </a:t>
            </a:r>
            <a:r>
              <a:rPr lang="en-US" sz="1600" dirty="0">
                <a:solidFill>
                  <a:srgbClr val="C00000"/>
                </a:solidFill>
              </a:rPr>
              <a:t>CLOSE</a:t>
            </a:r>
            <a:r>
              <a:rPr lang="en-US" sz="1600" dirty="0"/>
              <a:t> </a:t>
            </a:r>
            <a:r>
              <a:rPr lang="en-US" sz="1600" dirty="0">
                <a:solidFill>
                  <a:srgbClr val="C00000"/>
                </a:solidFill>
              </a:rPr>
              <a:t>price</a:t>
            </a:r>
          </a:p>
          <a:p>
            <a:endParaRPr lang="en-US" sz="1600" dirty="0"/>
          </a:p>
          <a:p>
            <a:r>
              <a:rPr lang="en-US" sz="1600" b="1" dirty="0"/>
              <a:t>Exogenous variables </a:t>
            </a:r>
            <a:r>
              <a:rPr lang="en-US" sz="1600" dirty="0"/>
              <a:t>incorporated in the model include:</a:t>
            </a:r>
          </a:p>
          <a:p>
            <a:endParaRPr lang="en-US" sz="1600" dirty="0"/>
          </a:p>
          <a:p>
            <a:r>
              <a:rPr lang="en-US" sz="1600" dirty="0"/>
              <a:t>• Price indicators: </a:t>
            </a:r>
            <a:r>
              <a:rPr lang="en-US" sz="1600" dirty="0">
                <a:solidFill>
                  <a:srgbClr val="C00000"/>
                </a:solidFill>
              </a:rPr>
              <a:t>HIGH, LOW, OPEN</a:t>
            </a:r>
          </a:p>
          <a:p>
            <a:r>
              <a:rPr lang="en-US" sz="1600" dirty="0"/>
              <a:t>• Trading metrics: </a:t>
            </a:r>
            <a:r>
              <a:rPr lang="en-US" sz="1600" dirty="0">
                <a:solidFill>
                  <a:srgbClr val="C00000"/>
                </a:solidFill>
              </a:rPr>
              <a:t>COUNT, VOLUME</a:t>
            </a:r>
          </a:p>
          <a:p>
            <a:r>
              <a:rPr lang="en-US" sz="1600" dirty="0"/>
              <a:t>• Market sentiment: </a:t>
            </a:r>
            <a:r>
              <a:rPr lang="en-US" sz="1600" dirty="0">
                <a:solidFill>
                  <a:srgbClr val="C00000"/>
                </a:solidFill>
              </a:rPr>
              <a:t>Daily Sentiment Score</a:t>
            </a:r>
          </a:p>
          <a:p>
            <a:r>
              <a:rPr lang="en-US" sz="1600" dirty="0"/>
              <a:t>• Major market indices: </a:t>
            </a:r>
            <a:r>
              <a:rPr lang="en-US" sz="1600" dirty="0">
                <a:solidFill>
                  <a:srgbClr val="C00000"/>
                </a:solidFill>
              </a:rPr>
              <a:t>S&amp;P 500, Dow Jones, NASDAQ 100, Nikkei 225, FTSE 100, DAX 30</a:t>
            </a:r>
          </a:p>
          <a:p>
            <a:endParaRPr lang="en-US" sz="1600" dirty="0"/>
          </a:p>
          <a:p>
            <a:r>
              <a:rPr lang="en-US" sz="1600" b="1" dirty="0"/>
              <a:t>Parameters</a:t>
            </a:r>
          </a:p>
          <a:p>
            <a:pPr marL="285750" indent="-285750">
              <a:buFont typeface="Arial" panose="020B0604020202020204" pitchFamily="34" charset="0"/>
              <a:buChar char="•"/>
            </a:pPr>
            <a:r>
              <a:rPr lang="en-US" sz="1600" dirty="0"/>
              <a:t>Fine-tune steps: </a:t>
            </a:r>
            <a:r>
              <a:rPr lang="en-US" sz="1600" dirty="0">
                <a:solidFill>
                  <a:srgbClr val="C00000"/>
                </a:solidFill>
              </a:rPr>
              <a:t>10</a:t>
            </a:r>
          </a:p>
          <a:p>
            <a:pPr marL="285750" indent="-285750">
              <a:buFont typeface="Arial" panose="020B0604020202020204" pitchFamily="34" charset="0"/>
              <a:buChar char="•"/>
            </a:pPr>
            <a:r>
              <a:rPr lang="en-US" sz="1600" dirty="0"/>
              <a:t>Loss: </a:t>
            </a:r>
            <a:r>
              <a:rPr lang="en-US" sz="1600" dirty="0">
                <a:solidFill>
                  <a:srgbClr val="C00000"/>
                </a:solidFill>
              </a:rPr>
              <a:t>MSE</a:t>
            </a:r>
            <a:endParaRPr lang="th-TH" sz="1600" dirty="0">
              <a:solidFill>
                <a:srgbClr val="C00000"/>
              </a:solidFill>
            </a:endParaRPr>
          </a:p>
        </p:txBody>
      </p:sp>
      <p:sp>
        <p:nvSpPr>
          <p:cNvPr id="8" name="TextBox 7">
            <a:extLst>
              <a:ext uri="{FF2B5EF4-FFF2-40B4-BE49-F238E27FC236}">
                <a16:creationId xmlns:a16="http://schemas.microsoft.com/office/drawing/2014/main" id="{1B428733-E1EE-6C29-6C72-6206E21FBB66}"/>
              </a:ext>
            </a:extLst>
          </p:cNvPr>
          <p:cNvSpPr txBox="1"/>
          <p:nvPr/>
        </p:nvSpPr>
        <p:spPr>
          <a:xfrm>
            <a:off x="5434149" y="1099409"/>
            <a:ext cx="5714994" cy="1354217"/>
          </a:xfrm>
          <a:prstGeom prst="rect">
            <a:avLst/>
          </a:prstGeom>
          <a:noFill/>
          <a:ln>
            <a:solidFill>
              <a:schemeClr val="accent1"/>
            </a:solidFill>
          </a:ln>
        </p:spPr>
        <p:txBody>
          <a:bodyPr wrap="square">
            <a:spAutoFit/>
          </a:bodyPr>
          <a:lstStyle/>
          <a:p>
            <a:pPr algn="ctr"/>
            <a:r>
              <a:rPr lang="en-US" sz="1600" b="1" dirty="0" err="1"/>
              <a:t>TimeGPT</a:t>
            </a:r>
            <a:r>
              <a:rPr lang="en-US" sz="1600" dirty="0"/>
              <a:t>, a pre-trained model optimized for time-series data analysis, offers a robust framework for forecasting future price movements. This study employs the </a:t>
            </a:r>
            <a:r>
              <a:rPr lang="en-US" sz="1600" b="1" i="1" dirty="0" err="1"/>
              <a:t>Nixtla</a:t>
            </a:r>
            <a:r>
              <a:rPr lang="en-US" sz="1600" dirty="0"/>
              <a:t> library, specifically its </a:t>
            </a:r>
            <a:r>
              <a:rPr lang="en-US" sz="1600" i="1" u="sng" dirty="0"/>
              <a:t>forecast</a:t>
            </a:r>
            <a:r>
              <a:rPr lang="en-US" sz="1600" dirty="0"/>
              <a:t> function, to generate </a:t>
            </a:r>
            <a:r>
              <a:rPr lang="en-US" sz="1600" b="1" i="1" u="sng" dirty="0"/>
              <a:t>closing prices </a:t>
            </a:r>
            <a:r>
              <a:rPr lang="en-US" sz="1600" dirty="0"/>
              <a:t>based on historical data and exogenous variables</a:t>
            </a:r>
            <a:r>
              <a:rPr lang="en-US" dirty="0"/>
              <a:t>. </a:t>
            </a:r>
            <a:endParaRPr lang="th-TH" dirty="0"/>
          </a:p>
        </p:txBody>
      </p:sp>
    </p:spTree>
    <p:extLst>
      <p:ext uri="{BB962C8B-B14F-4D97-AF65-F5344CB8AC3E}">
        <p14:creationId xmlns:p14="http://schemas.microsoft.com/office/powerpoint/2010/main" val="2368776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442F-E42D-FC95-66B1-A4724E6B6EC6}"/>
              </a:ext>
            </a:extLst>
          </p:cNvPr>
          <p:cNvSpPr>
            <a:spLocks noGrp="1"/>
          </p:cNvSpPr>
          <p:nvPr>
            <p:ph type="title"/>
          </p:nvPr>
        </p:nvSpPr>
        <p:spPr/>
        <p:txBody>
          <a:bodyPr/>
          <a:lstStyle/>
          <a:p>
            <a:r>
              <a:rPr lang="en-US" sz="1400" dirty="0"/>
              <a:t>SE-GAN : Sentiment-Enhanced GAN for Stock Price Forecasting </a:t>
            </a:r>
            <a:endParaRPr lang="th-TH" sz="1400" dirty="0"/>
          </a:p>
        </p:txBody>
      </p:sp>
      <p:sp>
        <p:nvSpPr>
          <p:cNvPr id="3" name="Text Placeholder 2">
            <a:extLst>
              <a:ext uri="{FF2B5EF4-FFF2-40B4-BE49-F238E27FC236}">
                <a16:creationId xmlns:a16="http://schemas.microsoft.com/office/drawing/2014/main" id="{47690F9C-726E-231F-1146-AF9780B4ACFD}"/>
              </a:ext>
            </a:extLst>
          </p:cNvPr>
          <p:cNvSpPr>
            <a:spLocks noGrp="1"/>
          </p:cNvSpPr>
          <p:nvPr>
            <p:ph type="body" sz="quarter" idx="26"/>
          </p:nvPr>
        </p:nvSpPr>
        <p:spPr>
          <a:xfrm>
            <a:off x="1444623" y="2072899"/>
            <a:ext cx="10493375" cy="1116263"/>
          </a:xfrm>
        </p:spPr>
        <p:txBody>
          <a:bodyPr/>
          <a:lstStyle/>
          <a:p>
            <a:r>
              <a:rPr lang="en-US" dirty="0"/>
              <a:t>EVALUATION</a:t>
            </a:r>
            <a:endParaRPr lang="th-TH" dirty="0"/>
          </a:p>
        </p:txBody>
      </p:sp>
      <p:sp>
        <p:nvSpPr>
          <p:cNvPr id="6" name="Slide Number Placeholder 5">
            <a:extLst>
              <a:ext uri="{FF2B5EF4-FFF2-40B4-BE49-F238E27FC236}">
                <a16:creationId xmlns:a16="http://schemas.microsoft.com/office/drawing/2014/main" id="{67FD5556-5546-D569-92EE-208712922E3C}"/>
              </a:ext>
            </a:extLst>
          </p:cNvPr>
          <p:cNvSpPr>
            <a:spLocks noGrp="1"/>
          </p:cNvSpPr>
          <p:nvPr>
            <p:ph type="sldNum" sz="quarter" idx="25"/>
          </p:nvPr>
        </p:nvSpPr>
        <p:spPr/>
        <p:txBody>
          <a:bodyPr/>
          <a:lstStyle/>
          <a:p>
            <a:fld id="{D7E85FC7-13DC-D24B-89C2-5E16CAE8A885}" type="slidenum">
              <a:rPr lang="en-US" smtClean="0"/>
              <a:pPr/>
              <a:t>28</a:t>
            </a:fld>
            <a:endParaRPr lang="en-US" dirty="0"/>
          </a:p>
        </p:txBody>
      </p:sp>
    </p:spTree>
    <p:extLst>
      <p:ext uri="{BB962C8B-B14F-4D97-AF65-F5344CB8AC3E}">
        <p14:creationId xmlns:p14="http://schemas.microsoft.com/office/powerpoint/2010/main" val="3744983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24FF-0E40-DB65-5EAA-DF97A207B9FC}"/>
              </a:ext>
            </a:extLst>
          </p:cNvPr>
          <p:cNvSpPr>
            <a:spLocks noGrp="1"/>
          </p:cNvSpPr>
          <p:nvPr>
            <p:ph type="title"/>
          </p:nvPr>
        </p:nvSpPr>
        <p:spPr/>
        <p:txBody>
          <a:bodyPr/>
          <a:lstStyle/>
          <a:p>
            <a:r>
              <a:rPr lang="en-US" dirty="0"/>
              <a:t>Evaluation</a:t>
            </a:r>
            <a:endParaRPr lang="th-TH" dirty="0"/>
          </a:p>
        </p:txBody>
      </p:sp>
      <p:sp>
        <p:nvSpPr>
          <p:cNvPr id="3" name="Slide Number Placeholder 2">
            <a:extLst>
              <a:ext uri="{FF2B5EF4-FFF2-40B4-BE49-F238E27FC236}">
                <a16:creationId xmlns:a16="http://schemas.microsoft.com/office/drawing/2014/main" id="{8BDB79C4-D601-0928-79F2-DDCE03C2281D}"/>
              </a:ext>
            </a:extLst>
          </p:cNvPr>
          <p:cNvSpPr>
            <a:spLocks noGrp="1"/>
          </p:cNvSpPr>
          <p:nvPr>
            <p:ph type="sldNum" sz="quarter" idx="4294967295"/>
          </p:nvPr>
        </p:nvSpPr>
        <p:spPr>
          <a:xfrm>
            <a:off x="11888788" y="6604000"/>
            <a:ext cx="303212" cy="254000"/>
          </a:xfrm>
        </p:spPr>
        <p:txBody>
          <a:bodyPr/>
          <a:lstStyle/>
          <a:p>
            <a:fld id="{D7E85FC7-13DC-D24B-89C2-5E16CAE8A885}" type="slidenum">
              <a:rPr lang="en-US" smtClean="0"/>
              <a:pPr/>
              <a:t>29</a:t>
            </a:fld>
            <a:endParaRPr lang="en-US" dirty="0"/>
          </a:p>
        </p:txBody>
      </p:sp>
      <p:sp>
        <p:nvSpPr>
          <p:cNvPr id="4" name="TextBox 3">
            <a:extLst>
              <a:ext uri="{FF2B5EF4-FFF2-40B4-BE49-F238E27FC236}">
                <a16:creationId xmlns:a16="http://schemas.microsoft.com/office/drawing/2014/main" id="{C65CDB61-61D4-043E-E58D-E72D953FF5D8}"/>
              </a:ext>
            </a:extLst>
          </p:cNvPr>
          <p:cNvSpPr txBox="1"/>
          <p:nvPr/>
        </p:nvSpPr>
        <p:spPr>
          <a:xfrm>
            <a:off x="866273" y="1387930"/>
            <a:ext cx="7467830" cy="523220"/>
          </a:xfrm>
          <a:prstGeom prst="rect">
            <a:avLst/>
          </a:prstGeom>
          <a:noFill/>
        </p:spPr>
        <p:txBody>
          <a:bodyPr wrap="square">
            <a:spAutoFit/>
          </a:bodyPr>
          <a:lstStyle/>
          <a:p>
            <a:r>
              <a:rPr lang="en-US" sz="2800" b="1" dirty="0">
                <a:solidFill>
                  <a:schemeClr val="bg1"/>
                </a:solidFill>
                <a:latin typeface="+mj-lt"/>
              </a:rPr>
              <a:t>Root Mean Squared Error (RMSE)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9BB5630-7FBB-67EC-36A6-56AE096DC653}"/>
                  </a:ext>
                </a:extLst>
              </p:cNvPr>
              <p:cNvSpPr txBox="1"/>
              <p:nvPr/>
            </p:nvSpPr>
            <p:spPr>
              <a:xfrm>
                <a:off x="942358" y="4823739"/>
                <a:ext cx="9832207" cy="1200329"/>
              </a:xfrm>
              <a:prstGeom prst="rect">
                <a:avLst/>
              </a:prstGeom>
              <a:noFill/>
            </p:spPr>
            <p:txBody>
              <a:bodyPr wrap="square">
                <a:spAutoFit/>
              </a:bodyPr>
              <a:lstStyle/>
              <a:p>
                <a:r>
                  <a:rPr lang="en-US" dirty="0">
                    <a:solidFill>
                      <a:schemeClr val="bg1"/>
                    </a:solidFill>
                  </a:rPr>
                  <a:t>Where:</a:t>
                </a:r>
              </a:p>
              <a:p>
                <a:pPr marL="285750" indent="-285750">
                  <a:buFont typeface="Arial" panose="020B0604020202020204" pitchFamily="34" charset="0"/>
                  <a:buChar char="•"/>
                </a:pPr>
                <a14:m>
                  <m:oMath xmlns:m="http://schemas.openxmlformats.org/officeDocument/2006/math">
                    <m:r>
                      <a:rPr lang="en-US" b="1" i="1" smtClean="0">
                        <a:solidFill>
                          <a:schemeClr val="bg1"/>
                        </a:solidFill>
                        <a:latin typeface="Cambria Math" panose="02040503050406030204" pitchFamily="18" charset="0"/>
                      </a:rPr>
                      <m:t>𝒚𝒊</m:t>
                    </m:r>
                  </m:oMath>
                </a14:m>
                <a:r>
                  <a:rPr lang="en-US" b="1" dirty="0">
                    <a:solidFill>
                      <a:schemeClr val="bg1"/>
                    </a:solidFill>
                  </a:rPr>
                  <a:t>  </a:t>
                </a:r>
                <a:r>
                  <a:rPr lang="en-US" dirty="0">
                    <a:solidFill>
                      <a:schemeClr val="bg1"/>
                    </a:solidFill>
                  </a:rPr>
                  <a:t>: The actual closing price and </a:t>
                </a:r>
              </a:p>
              <a:p>
                <a:pPr marL="285750" indent="-285750">
                  <a:buFont typeface="Arial" panose="020B0604020202020204" pitchFamily="34" charset="0"/>
                  <a:buChar char="•"/>
                </a:pPr>
                <a14:m>
                  <m:oMath xmlns:m="http://schemas.openxmlformats.org/officeDocument/2006/math">
                    <m:r>
                      <a:rPr lang="en-US" b="1" i="1" smtClean="0">
                        <a:solidFill>
                          <a:schemeClr val="bg1"/>
                        </a:solidFill>
                        <a:latin typeface="Cambria Math" panose="02040503050406030204" pitchFamily="18" charset="0"/>
                      </a:rPr>
                      <m:t>𝒚</m:t>
                    </m:r>
                    <m:r>
                      <a:rPr lang="en-US" b="1" i="1" smtClean="0">
                        <a:solidFill>
                          <a:schemeClr val="bg1"/>
                        </a:solidFill>
                        <a:latin typeface="Cambria Math" panose="02040503050406030204" pitchFamily="18" charset="0"/>
                      </a:rPr>
                      <m:t>^</m:t>
                    </m:r>
                    <m:r>
                      <a:rPr lang="en-US" b="1" i="1" smtClean="0">
                        <a:solidFill>
                          <a:schemeClr val="bg1"/>
                        </a:solidFill>
                        <a:latin typeface="Cambria Math" panose="02040503050406030204" pitchFamily="18" charset="0"/>
                      </a:rPr>
                      <m:t>𝒊</m:t>
                    </m:r>
                    <m:r>
                      <a:rPr lang="en-US" b="1" i="1" smtClean="0">
                        <a:solidFill>
                          <a:schemeClr val="bg1"/>
                        </a:solidFill>
                        <a:latin typeface="Cambria Math" panose="02040503050406030204" pitchFamily="18" charset="0"/>
                      </a:rPr>
                      <m:t> </m:t>
                    </m:r>
                  </m:oMath>
                </a14:m>
                <a:r>
                  <a:rPr lang="en-US" dirty="0">
                    <a:solidFill>
                      <a:schemeClr val="bg1"/>
                    </a:solidFill>
                  </a:rPr>
                  <a:t>: The predicted closing price of the model</a:t>
                </a:r>
              </a:p>
              <a:p>
                <a:pPr marL="285750" indent="-285750">
                  <a:buFont typeface="Arial" panose="020B0604020202020204" pitchFamily="34" charset="0"/>
                  <a:buChar char="•"/>
                </a:pPr>
                <a14:m>
                  <m:oMath xmlns:m="http://schemas.openxmlformats.org/officeDocument/2006/math">
                    <m:r>
                      <a:rPr lang="en-US" b="1" i="1" smtClean="0">
                        <a:solidFill>
                          <a:schemeClr val="bg1"/>
                        </a:solidFill>
                        <a:latin typeface="Cambria Math" panose="02040503050406030204" pitchFamily="18" charset="0"/>
                      </a:rPr>
                      <m:t>𝒏</m:t>
                    </m:r>
                  </m:oMath>
                </a14:m>
                <a:r>
                  <a:rPr lang="en-US" dirty="0">
                    <a:solidFill>
                      <a:schemeClr val="bg1"/>
                    </a:solidFill>
                  </a:rPr>
                  <a:t> : The number of the dates of the closing prices observed</a:t>
                </a:r>
                <a:endParaRPr lang="th-TH" dirty="0">
                  <a:solidFill>
                    <a:schemeClr val="bg1"/>
                  </a:solidFill>
                </a:endParaRPr>
              </a:p>
            </p:txBody>
          </p:sp>
        </mc:Choice>
        <mc:Fallback xmlns="">
          <p:sp>
            <p:nvSpPr>
              <p:cNvPr id="8" name="TextBox 7">
                <a:extLst>
                  <a:ext uri="{FF2B5EF4-FFF2-40B4-BE49-F238E27FC236}">
                    <a16:creationId xmlns:a16="http://schemas.microsoft.com/office/drawing/2014/main" id="{A9BB5630-7FBB-67EC-36A6-56AE096DC653}"/>
                  </a:ext>
                </a:extLst>
              </p:cNvPr>
              <p:cNvSpPr txBox="1">
                <a:spLocks noRot="1" noChangeAspect="1" noMove="1" noResize="1" noEditPoints="1" noAdjustHandles="1" noChangeArrowheads="1" noChangeShapeType="1" noTextEdit="1"/>
              </p:cNvSpPr>
              <p:nvPr/>
            </p:nvSpPr>
            <p:spPr>
              <a:xfrm>
                <a:off x="942358" y="4823739"/>
                <a:ext cx="9832207" cy="1200329"/>
              </a:xfrm>
              <a:prstGeom prst="rect">
                <a:avLst/>
              </a:prstGeom>
              <a:blipFill>
                <a:blip r:embed="rId2"/>
                <a:stretch>
                  <a:fillRect l="-558" t="-2538" b="-4569"/>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E1A8504-2BB8-2482-4C26-D5ADF91C4AD2}"/>
                  </a:ext>
                </a:extLst>
              </p:cNvPr>
              <p:cNvSpPr txBox="1"/>
              <p:nvPr/>
            </p:nvSpPr>
            <p:spPr>
              <a:xfrm>
                <a:off x="1627130" y="2600020"/>
                <a:ext cx="7647497" cy="15292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400" i="1" smtClean="0">
                          <a:solidFill>
                            <a:schemeClr val="bg1"/>
                          </a:solidFill>
                          <a:latin typeface="Cambria Math" panose="02040503050406030204" pitchFamily="18" charset="0"/>
                        </a:rPr>
                        <m:t>R</m:t>
                      </m:r>
                      <m:r>
                        <a:rPr lang="en-US" sz="2400" b="0" i="1" smtClean="0">
                          <a:solidFill>
                            <a:schemeClr val="bg1"/>
                          </a:solidFill>
                          <a:latin typeface="Cambria Math" panose="02040503050406030204" pitchFamily="18" charset="0"/>
                        </a:rPr>
                        <m:t>𝑀𝑆𝐸</m:t>
                      </m:r>
                      <m:r>
                        <a:rPr lang="en-US" sz="2400" b="0" i="1" smtClean="0">
                          <a:solidFill>
                            <a:schemeClr val="bg1"/>
                          </a:solidFill>
                          <a:latin typeface="Cambria Math" panose="02040503050406030204" pitchFamily="18" charset="0"/>
                        </a:rPr>
                        <m:t>=</m:t>
                      </m:r>
                      <m:rad>
                        <m:radPr>
                          <m:degHide m:val="on"/>
                          <m:ctrlPr>
                            <a:rPr lang="th-TH" sz="2400" i="1" smtClean="0">
                              <a:solidFill>
                                <a:schemeClr val="bg1"/>
                              </a:solidFill>
                              <a:latin typeface="Cambria Math" panose="02040503050406030204" pitchFamily="18" charset="0"/>
                            </a:rPr>
                          </m:ctrlPr>
                        </m:radPr>
                        <m:deg/>
                        <m:e>
                          <m:f>
                            <m:fPr>
                              <m:ctrlPr>
                                <a:rPr lang="th-TH" sz="2400" i="1" smtClean="0">
                                  <a:solidFill>
                                    <a:schemeClr val="bg1"/>
                                  </a:solidFill>
                                  <a:latin typeface="Cambria Math" panose="02040503050406030204" pitchFamily="18" charset="0"/>
                                </a:rPr>
                              </m:ctrlPr>
                            </m:fPr>
                            <m:num>
                              <m:r>
                                <a:rPr lang="th-TH" sz="2400" b="0" i="1" smtClean="0">
                                  <a:solidFill>
                                    <a:schemeClr val="bg1"/>
                                  </a:solidFill>
                                  <a:latin typeface="Cambria Math" panose="02040503050406030204" pitchFamily="18" charset="0"/>
                                </a:rPr>
                                <m:t>1</m:t>
                              </m:r>
                            </m:num>
                            <m:den>
                              <m:r>
                                <a:rPr lang="en-US" sz="2400" b="0" i="1" smtClean="0">
                                  <a:solidFill>
                                    <a:schemeClr val="bg1"/>
                                  </a:solidFill>
                                  <a:latin typeface="Cambria Math" panose="02040503050406030204" pitchFamily="18" charset="0"/>
                                </a:rPr>
                                <m:t>𝑛</m:t>
                              </m:r>
                            </m:den>
                          </m:f>
                          <m:nary>
                            <m:naryPr>
                              <m:chr m:val="∑"/>
                              <m:ctrlPr>
                                <a:rPr lang="th-TH" sz="2400" i="1">
                                  <a:solidFill>
                                    <a:schemeClr val="bg1"/>
                                  </a:solidFill>
                                  <a:latin typeface="Cambria Math" panose="02040503050406030204" pitchFamily="18" charset="0"/>
                                </a:rPr>
                              </m:ctrlPr>
                            </m:naryPr>
                            <m:sub>
                              <m:r>
                                <m:rPr>
                                  <m:brk m:alnAt="23"/>
                                </m:rPr>
                                <a:rPr lang="en-US" sz="2400" i="1">
                                  <a:solidFill>
                                    <a:schemeClr val="bg1"/>
                                  </a:solidFill>
                                  <a:latin typeface="Cambria Math" panose="02040503050406030204" pitchFamily="18" charset="0"/>
                                </a:rPr>
                                <m:t>𝑖</m:t>
                              </m:r>
                              <m:r>
                                <a:rPr lang="en-US" sz="2400" i="1">
                                  <a:solidFill>
                                    <a:schemeClr val="bg1"/>
                                  </a:solidFill>
                                  <a:latin typeface="Cambria Math" panose="02040503050406030204" pitchFamily="18" charset="0"/>
                                </a:rPr>
                                <m:t>=1</m:t>
                              </m:r>
                            </m:sub>
                            <m:sup>
                              <m:r>
                                <a:rPr lang="en-US" sz="2400" i="1">
                                  <a:solidFill>
                                    <a:schemeClr val="bg1"/>
                                  </a:solidFill>
                                  <a:latin typeface="Cambria Math" panose="02040503050406030204" pitchFamily="18" charset="0"/>
                                </a:rPr>
                                <m:t>𝑛</m:t>
                              </m:r>
                            </m:sup>
                            <m:e>
                              <m:sSup>
                                <m:sSupPr>
                                  <m:ctrlPr>
                                    <a:rPr lang="en-US" sz="2400" i="1">
                                      <a:solidFill>
                                        <a:schemeClr val="bg1"/>
                                      </a:solidFill>
                                      <a:latin typeface="Cambria Math" panose="02040503050406030204" pitchFamily="18" charset="0"/>
                                    </a:rPr>
                                  </m:ctrlPr>
                                </m:sSupPr>
                                <m:e>
                                  <m:r>
                                    <a:rPr lang="en-US" sz="2400" i="1">
                                      <a:solidFill>
                                        <a:schemeClr val="bg1"/>
                                      </a:solidFill>
                                      <a:latin typeface="Cambria Math" panose="02040503050406030204" pitchFamily="18" charset="0"/>
                                    </a:rPr>
                                    <m:t>(</m:t>
                                  </m:r>
                                  <m:r>
                                    <a:rPr lang="en-US" sz="2400" i="1">
                                      <a:solidFill>
                                        <a:schemeClr val="bg1"/>
                                      </a:solidFill>
                                      <a:latin typeface="Cambria Math" panose="02040503050406030204" pitchFamily="18" charset="0"/>
                                    </a:rPr>
                                    <m:t>𝑦𝑖</m:t>
                                  </m:r>
                                  <m:r>
                                    <a:rPr lang="en-US" sz="2400" i="1">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𝑦</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𝑖</m:t>
                                  </m:r>
                                  <m:r>
                                    <a:rPr lang="en-US" sz="2400" i="1">
                                      <a:solidFill>
                                        <a:schemeClr val="bg1"/>
                                      </a:solidFill>
                                      <a:latin typeface="Cambria Math" panose="02040503050406030204" pitchFamily="18" charset="0"/>
                                    </a:rPr>
                                    <m:t>)</m:t>
                                  </m:r>
                                </m:e>
                                <m:sup>
                                  <m:r>
                                    <a:rPr lang="en-US" sz="2400" i="1">
                                      <a:solidFill>
                                        <a:schemeClr val="bg1"/>
                                      </a:solidFill>
                                      <a:latin typeface="Cambria Math" panose="02040503050406030204" pitchFamily="18" charset="0"/>
                                    </a:rPr>
                                    <m:t>2</m:t>
                                  </m:r>
                                </m:sup>
                              </m:sSup>
                            </m:e>
                          </m:nary>
                        </m:e>
                      </m:rad>
                    </m:oMath>
                  </m:oMathPara>
                </a14:m>
                <a:endParaRPr lang="th-TH" dirty="0"/>
              </a:p>
            </p:txBody>
          </p:sp>
        </mc:Choice>
        <mc:Fallback xmlns="">
          <p:sp>
            <p:nvSpPr>
              <p:cNvPr id="14" name="TextBox 13">
                <a:extLst>
                  <a:ext uri="{FF2B5EF4-FFF2-40B4-BE49-F238E27FC236}">
                    <a16:creationId xmlns:a16="http://schemas.microsoft.com/office/drawing/2014/main" id="{0E1A8504-2BB8-2482-4C26-D5ADF91C4AD2}"/>
                  </a:ext>
                </a:extLst>
              </p:cNvPr>
              <p:cNvSpPr txBox="1">
                <a:spLocks noRot="1" noChangeAspect="1" noMove="1" noResize="1" noEditPoints="1" noAdjustHandles="1" noChangeArrowheads="1" noChangeShapeType="1" noTextEdit="1"/>
              </p:cNvSpPr>
              <p:nvPr/>
            </p:nvSpPr>
            <p:spPr>
              <a:xfrm>
                <a:off x="1627130" y="2600020"/>
                <a:ext cx="7647497" cy="1529201"/>
              </a:xfrm>
              <a:prstGeom prst="rect">
                <a:avLst/>
              </a:prstGeom>
              <a:blipFill>
                <a:blip r:embed="rId3"/>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175886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442F-E42D-FC95-66B1-A4724E6B6EC6}"/>
              </a:ext>
            </a:extLst>
          </p:cNvPr>
          <p:cNvSpPr>
            <a:spLocks noGrp="1"/>
          </p:cNvSpPr>
          <p:nvPr>
            <p:ph type="title"/>
          </p:nvPr>
        </p:nvSpPr>
        <p:spPr/>
        <p:txBody>
          <a:bodyPr/>
          <a:lstStyle/>
          <a:p>
            <a:r>
              <a:rPr lang="en-US" sz="1400" dirty="0"/>
              <a:t>SE-GAN : Sentiment-Enhanced GAN for Stock Price Forecasting </a:t>
            </a:r>
            <a:endParaRPr lang="th-TH" sz="1400" dirty="0"/>
          </a:p>
        </p:txBody>
      </p:sp>
      <p:sp>
        <p:nvSpPr>
          <p:cNvPr id="3" name="Text Placeholder 2">
            <a:extLst>
              <a:ext uri="{FF2B5EF4-FFF2-40B4-BE49-F238E27FC236}">
                <a16:creationId xmlns:a16="http://schemas.microsoft.com/office/drawing/2014/main" id="{47690F9C-726E-231F-1146-AF9780B4ACFD}"/>
              </a:ext>
            </a:extLst>
          </p:cNvPr>
          <p:cNvSpPr>
            <a:spLocks noGrp="1"/>
          </p:cNvSpPr>
          <p:nvPr>
            <p:ph type="body" sz="quarter" idx="26"/>
          </p:nvPr>
        </p:nvSpPr>
        <p:spPr>
          <a:xfrm>
            <a:off x="1444623" y="2072899"/>
            <a:ext cx="10493375" cy="1116263"/>
          </a:xfrm>
        </p:spPr>
        <p:txBody>
          <a:bodyPr/>
          <a:lstStyle/>
          <a:p>
            <a:r>
              <a:rPr lang="en-US" dirty="0"/>
              <a:t>INTRODUCTION</a:t>
            </a:r>
            <a:endParaRPr lang="th-TH" dirty="0"/>
          </a:p>
        </p:txBody>
      </p:sp>
      <p:sp>
        <p:nvSpPr>
          <p:cNvPr id="6" name="Slide Number Placeholder 5">
            <a:extLst>
              <a:ext uri="{FF2B5EF4-FFF2-40B4-BE49-F238E27FC236}">
                <a16:creationId xmlns:a16="http://schemas.microsoft.com/office/drawing/2014/main" id="{67FD5556-5546-D569-92EE-208712922E3C}"/>
              </a:ext>
            </a:extLst>
          </p:cNvPr>
          <p:cNvSpPr>
            <a:spLocks noGrp="1"/>
          </p:cNvSpPr>
          <p:nvPr>
            <p:ph type="sldNum" sz="quarter" idx="25"/>
          </p:nvPr>
        </p:nvSpPr>
        <p:spPr/>
        <p:txBody>
          <a:bodyPr/>
          <a:lstStyle/>
          <a:p>
            <a:fld id="{D7E85FC7-13DC-D24B-89C2-5E16CAE8A885}" type="slidenum">
              <a:rPr lang="en-US" smtClean="0"/>
              <a:pPr/>
              <a:t>3</a:t>
            </a:fld>
            <a:endParaRPr lang="en-US" dirty="0"/>
          </a:p>
        </p:txBody>
      </p:sp>
    </p:spTree>
    <p:extLst>
      <p:ext uri="{BB962C8B-B14F-4D97-AF65-F5344CB8AC3E}">
        <p14:creationId xmlns:p14="http://schemas.microsoft.com/office/powerpoint/2010/main" val="3111399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38B0-2FBB-6503-288C-188B8F543953}"/>
              </a:ext>
            </a:extLst>
          </p:cNvPr>
          <p:cNvSpPr>
            <a:spLocks noGrp="1"/>
          </p:cNvSpPr>
          <p:nvPr>
            <p:ph type="title"/>
          </p:nvPr>
        </p:nvSpPr>
        <p:spPr/>
        <p:txBody>
          <a:bodyPr/>
          <a:lstStyle/>
          <a:p>
            <a:r>
              <a:rPr lang="en-US" dirty="0"/>
              <a:t>Evaluation</a:t>
            </a:r>
            <a:endParaRPr lang="th-TH" dirty="0"/>
          </a:p>
        </p:txBody>
      </p:sp>
      <p:sp>
        <p:nvSpPr>
          <p:cNvPr id="3" name="Slide Number Placeholder 2">
            <a:extLst>
              <a:ext uri="{FF2B5EF4-FFF2-40B4-BE49-F238E27FC236}">
                <a16:creationId xmlns:a16="http://schemas.microsoft.com/office/drawing/2014/main" id="{DD60AA8E-59CA-8F5A-F5BE-7CCA09B18629}"/>
              </a:ext>
            </a:extLst>
          </p:cNvPr>
          <p:cNvSpPr>
            <a:spLocks noGrp="1"/>
          </p:cNvSpPr>
          <p:nvPr>
            <p:ph type="sldNum" sz="quarter" idx="10"/>
          </p:nvPr>
        </p:nvSpPr>
        <p:spPr/>
        <p:txBody>
          <a:bodyPr/>
          <a:lstStyle/>
          <a:p>
            <a:fld id="{D7E85FC7-13DC-D24B-89C2-5E16CAE8A885}" type="slidenum">
              <a:rPr lang="en-US" smtClean="0"/>
              <a:pPr/>
              <a:t>30</a:t>
            </a:fld>
            <a:endParaRPr lang="en-US" dirty="0"/>
          </a:p>
        </p:txBody>
      </p:sp>
      <p:pic>
        <p:nvPicPr>
          <p:cNvPr id="7" name="Picture 6">
            <a:extLst>
              <a:ext uri="{FF2B5EF4-FFF2-40B4-BE49-F238E27FC236}">
                <a16:creationId xmlns:a16="http://schemas.microsoft.com/office/drawing/2014/main" id="{27E5471B-F435-90AB-FF5F-A3B1A101E987}"/>
              </a:ext>
            </a:extLst>
          </p:cNvPr>
          <p:cNvPicPr>
            <a:picLocks noChangeAspect="1"/>
          </p:cNvPicPr>
          <p:nvPr/>
        </p:nvPicPr>
        <p:blipFill>
          <a:blip r:embed="rId2"/>
          <a:stretch>
            <a:fillRect/>
          </a:stretch>
        </p:blipFill>
        <p:spPr>
          <a:xfrm>
            <a:off x="1556365" y="2004566"/>
            <a:ext cx="8595305" cy="2161903"/>
          </a:xfrm>
          <a:prstGeom prst="rect">
            <a:avLst/>
          </a:prstGeom>
        </p:spPr>
      </p:pic>
      <p:pic>
        <p:nvPicPr>
          <p:cNvPr id="14" name="Picture 13">
            <a:extLst>
              <a:ext uri="{FF2B5EF4-FFF2-40B4-BE49-F238E27FC236}">
                <a16:creationId xmlns:a16="http://schemas.microsoft.com/office/drawing/2014/main" id="{F3ADD2B0-6EF4-80AC-EE53-5926B9158479}"/>
              </a:ext>
            </a:extLst>
          </p:cNvPr>
          <p:cNvPicPr>
            <a:picLocks noChangeAspect="1"/>
          </p:cNvPicPr>
          <p:nvPr/>
        </p:nvPicPr>
        <p:blipFill>
          <a:blip r:embed="rId3"/>
          <a:stretch>
            <a:fillRect/>
          </a:stretch>
        </p:blipFill>
        <p:spPr>
          <a:xfrm>
            <a:off x="1781129" y="4199495"/>
            <a:ext cx="8629741" cy="2161903"/>
          </a:xfrm>
          <a:prstGeom prst="rect">
            <a:avLst/>
          </a:prstGeom>
        </p:spPr>
      </p:pic>
      <p:sp>
        <p:nvSpPr>
          <p:cNvPr id="4" name="TextBox 3">
            <a:extLst>
              <a:ext uri="{FF2B5EF4-FFF2-40B4-BE49-F238E27FC236}">
                <a16:creationId xmlns:a16="http://schemas.microsoft.com/office/drawing/2014/main" id="{D5DCA65B-48B3-E5A7-A556-2EB26E2CD3C1}"/>
              </a:ext>
            </a:extLst>
          </p:cNvPr>
          <p:cNvSpPr txBox="1"/>
          <p:nvPr/>
        </p:nvSpPr>
        <p:spPr>
          <a:xfrm>
            <a:off x="866272" y="1266832"/>
            <a:ext cx="7913744" cy="461665"/>
          </a:xfrm>
          <a:prstGeom prst="rect">
            <a:avLst/>
          </a:prstGeom>
          <a:noFill/>
        </p:spPr>
        <p:txBody>
          <a:bodyPr wrap="square">
            <a:spAutoFit/>
          </a:bodyPr>
          <a:lstStyle/>
          <a:p>
            <a:r>
              <a:rPr lang="en-US" sz="2400" b="1" dirty="0">
                <a:latin typeface="+mj-lt"/>
              </a:rPr>
              <a:t>Comparative result of LSTM and GAN models</a:t>
            </a:r>
          </a:p>
        </p:txBody>
      </p:sp>
    </p:spTree>
    <p:extLst>
      <p:ext uri="{BB962C8B-B14F-4D97-AF65-F5344CB8AC3E}">
        <p14:creationId xmlns:p14="http://schemas.microsoft.com/office/powerpoint/2010/main" val="2758542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38B0-2FBB-6503-288C-188B8F543953}"/>
              </a:ext>
            </a:extLst>
          </p:cNvPr>
          <p:cNvSpPr>
            <a:spLocks noGrp="1"/>
          </p:cNvSpPr>
          <p:nvPr>
            <p:ph type="title"/>
          </p:nvPr>
        </p:nvSpPr>
        <p:spPr/>
        <p:txBody>
          <a:bodyPr/>
          <a:lstStyle/>
          <a:p>
            <a:r>
              <a:rPr lang="en-US" dirty="0"/>
              <a:t>Evaluation</a:t>
            </a:r>
            <a:endParaRPr lang="th-TH" dirty="0"/>
          </a:p>
        </p:txBody>
      </p:sp>
      <p:sp>
        <p:nvSpPr>
          <p:cNvPr id="3" name="Slide Number Placeholder 2">
            <a:extLst>
              <a:ext uri="{FF2B5EF4-FFF2-40B4-BE49-F238E27FC236}">
                <a16:creationId xmlns:a16="http://schemas.microsoft.com/office/drawing/2014/main" id="{DD60AA8E-59CA-8F5A-F5BE-7CCA09B18629}"/>
              </a:ext>
            </a:extLst>
          </p:cNvPr>
          <p:cNvSpPr>
            <a:spLocks noGrp="1"/>
          </p:cNvSpPr>
          <p:nvPr>
            <p:ph type="sldNum" sz="quarter" idx="10"/>
          </p:nvPr>
        </p:nvSpPr>
        <p:spPr/>
        <p:txBody>
          <a:bodyPr/>
          <a:lstStyle/>
          <a:p>
            <a:fld id="{D7E85FC7-13DC-D24B-89C2-5E16CAE8A885}" type="slidenum">
              <a:rPr lang="en-US" smtClean="0"/>
              <a:pPr/>
              <a:t>31</a:t>
            </a:fld>
            <a:endParaRPr lang="en-US" dirty="0"/>
          </a:p>
        </p:txBody>
      </p:sp>
      <p:pic>
        <p:nvPicPr>
          <p:cNvPr id="9" name="Picture 8">
            <a:extLst>
              <a:ext uri="{FF2B5EF4-FFF2-40B4-BE49-F238E27FC236}">
                <a16:creationId xmlns:a16="http://schemas.microsoft.com/office/drawing/2014/main" id="{10ACFC8D-27F6-60EE-098C-5E2D16E9B929}"/>
              </a:ext>
            </a:extLst>
          </p:cNvPr>
          <p:cNvPicPr>
            <a:picLocks noChangeAspect="1"/>
          </p:cNvPicPr>
          <p:nvPr/>
        </p:nvPicPr>
        <p:blipFill>
          <a:blip r:embed="rId2"/>
          <a:stretch>
            <a:fillRect/>
          </a:stretch>
        </p:blipFill>
        <p:spPr>
          <a:xfrm>
            <a:off x="1676691" y="2104741"/>
            <a:ext cx="8606922" cy="2214229"/>
          </a:xfrm>
          <a:prstGeom prst="rect">
            <a:avLst/>
          </a:prstGeom>
        </p:spPr>
      </p:pic>
      <p:pic>
        <p:nvPicPr>
          <p:cNvPr id="14" name="Picture 13">
            <a:extLst>
              <a:ext uri="{FF2B5EF4-FFF2-40B4-BE49-F238E27FC236}">
                <a16:creationId xmlns:a16="http://schemas.microsoft.com/office/drawing/2014/main" id="{F3ADD2B0-6EF4-80AC-EE53-5926B9158479}"/>
              </a:ext>
            </a:extLst>
          </p:cNvPr>
          <p:cNvPicPr>
            <a:picLocks noChangeAspect="1"/>
          </p:cNvPicPr>
          <p:nvPr/>
        </p:nvPicPr>
        <p:blipFill>
          <a:blip r:embed="rId3"/>
          <a:stretch>
            <a:fillRect/>
          </a:stretch>
        </p:blipFill>
        <p:spPr>
          <a:xfrm>
            <a:off x="1676691" y="4318970"/>
            <a:ext cx="8838618" cy="2214230"/>
          </a:xfrm>
          <a:prstGeom prst="rect">
            <a:avLst/>
          </a:prstGeom>
        </p:spPr>
      </p:pic>
      <p:sp>
        <p:nvSpPr>
          <p:cNvPr id="4" name="TextBox 3">
            <a:extLst>
              <a:ext uri="{FF2B5EF4-FFF2-40B4-BE49-F238E27FC236}">
                <a16:creationId xmlns:a16="http://schemas.microsoft.com/office/drawing/2014/main" id="{9EFB0457-48A4-40AA-F370-9BCA39578849}"/>
              </a:ext>
            </a:extLst>
          </p:cNvPr>
          <p:cNvSpPr txBox="1"/>
          <p:nvPr/>
        </p:nvSpPr>
        <p:spPr>
          <a:xfrm>
            <a:off x="910660" y="1266832"/>
            <a:ext cx="8073542" cy="461665"/>
          </a:xfrm>
          <a:prstGeom prst="rect">
            <a:avLst/>
          </a:prstGeom>
          <a:noFill/>
        </p:spPr>
        <p:txBody>
          <a:bodyPr wrap="square">
            <a:spAutoFit/>
          </a:bodyPr>
          <a:lstStyle/>
          <a:p>
            <a:r>
              <a:rPr lang="en-US" sz="2400" b="1" dirty="0">
                <a:latin typeface="+mj-lt"/>
              </a:rPr>
              <a:t>Comparative result of GRU and GAN models</a:t>
            </a:r>
          </a:p>
        </p:txBody>
      </p:sp>
    </p:spTree>
    <p:extLst>
      <p:ext uri="{BB962C8B-B14F-4D97-AF65-F5344CB8AC3E}">
        <p14:creationId xmlns:p14="http://schemas.microsoft.com/office/powerpoint/2010/main" val="2198908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38B0-2FBB-6503-288C-188B8F543953}"/>
              </a:ext>
            </a:extLst>
          </p:cNvPr>
          <p:cNvSpPr>
            <a:spLocks noGrp="1"/>
          </p:cNvSpPr>
          <p:nvPr>
            <p:ph type="title"/>
          </p:nvPr>
        </p:nvSpPr>
        <p:spPr/>
        <p:txBody>
          <a:bodyPr/>
          <a:lstStyle/>
          <a:p>
            <a:r>
              <a:rPr lang="en-US" dirty="0"/>
              <a:t>Evaluation</a:t>
            </a:r>
            <a:endParaRPr lang="th-TH" dirty="0"/>
          </a:p>
        </p:txBody>
      </p:sp>
      <p:sp>
        <p:nvSpPr>
          <p:cNvPr id="3" name="Slide Number Placeholder 2">
            <a:extLst>
              <a:ext uri="{FF2B5EF4-FFF2-40B4-BE49-F238E27FC236}">
                <a16:creationId xmlns:a16="http://schemas.microsoft.com/office/drawing/2014/main" id="{DD60AA8E-59CA-8F5A-F5BE-7CCA09B18629}"/>
              </a:ext>
            </a:extLst>
          </p:cNvPr>
          <p:cNvSpPr>
            <a:spLocks noGrp="1"/>
          </p:cNvSpPr>
          <p:nvPr>
            <p:ph type="sldNum" sz="quarter" idx="10"/>
          </p:nvPr>
        </p:nvSpPr>
        <p:spPr/>
        <p:txBody>
          <a:bodyPr/>
          <a:lstStyle/>
          <a:p>
            <a:fld id="{D7E85FC7-13DC-D24B-89C2-5E16CAE8A885}" type="slidenum">
              <a:rPr lang="en-US" smtClean="0"/>
              <a:pPr/>
              <a:t>32</a:t>
            </a:fld>
            <a:endParaRPr lang="en-US" dirty="0"/>
          </a:p>
        </p:txBody>
      </p:sp>
      <p:pic>
        <p:nvPicPr>
          <p:cNvPr id="11" name="Picture 10">
            <a:extLst>
              <a:ext uri="{FF2B5EF4-FFF2-40B4-BE49-F238E27FC236}">
                <a16:creationId xmlns:a16="http://schemas.microsoft.com/office/drawing/2014/main" id="{8C2B9C27-1EC7-0C33-AFD4-07E19711682F}"/>
              </a:ext>
            </a:extLst>
          </p:cNvPr>
          <p:cNvPicPr>
            <a:picLocks noChangeAspect="1"/>
          </p:cNvPicPr>
          <p:nvPr/>
        </p:nvPicPr>
        <p:blipFill>
          <a:blip r:embed="rId2"/>
          <a:stretch>
            <a:fillRect/>
          </a:stretch>
        </p:blipFill>
        <p:spPr>
          <a:xfrm>
            <a:off x="2196932" y="4440797"/>
            <a:ext cx="8050123" cy="2016698"/>
          </a:xfrm>
          <a:prstGeom prst="rect">
            <a:avLst/>
          </a:prstGeom>
        </p:spPr>
      </p:pic>
      <p:grpSp>
        <p:nvGrpSpPr>
          <p:cNvPr id="6" name="Group 5">
            <a:extLst>
              <a:ext uri="{FF2B5EF4-FFF2-40B4-BE49-F238E27FC236}">
                <a16:creationId xmlns:a16="http://schemas.microsoft.com/office/drawing/2014/main" id="{36B3A874-0CBC-D8E2-06F7-FAF284BD1942}"/>
              </a:ext>
            </a:extLst>
          </p:cNvPr>
          <p:cNvGrpSpPr/>
          <p:nvPr/>
        </p:nvGrpSpPr>
        <p:grpSpPr>
          <a:xfrm>
            <a:off x="1779420" y="2177287"/>
            <a:ext cx="8633158" cy="2016698"/>
            <a:chOff x="1905415" y="4127864"/>
            <a:chExt cx="8633158" cy="2016698"/>
          </a:xfrm>
        </p:grpSpPr>
        <p:pic>
          <p:nvPicPr>
            <p:cNvPr id="13" name="Picture 12">
              <a:extLst>
                <a:ext uri="{FF2B5EF4-FFF2-40B4-BE49-F238E27FC236}">
                  <a16:creationId xmlns:a16="http://schemas.microsoft.com/office/drawing/2014/main" id="{38934734-388F-6FB0-3A35-880EC4881723}"/>
                </a:ext>
              </a:extLst>
            </p:cNvPr>
            <p:cNvPicPr>
              <a:picLocks noChangeAspect="1"/>
            </p:cNvPicPr>
            <p:nvPr/>
          </p:nvPicPr>
          <p:blipFill>
            <a:blip r:embed="rId3"/>
            <a:stretch>
              <a:fillRect/>
            </a:stretch>
          </p:blipFill>
          <p:spPr>
            <a:xfrm>
              <a:off x="1905415" y="4225816"/>
              <a:ext cx="8633158" cy="1789256"/>
            </a:xfrm>
            <a:prstGeom prst="rect">
              <a:avLst/>
            </a:prstGeom>
          </p:spPr>
        </p:pic>
        <p:sp>
          <p:nvSpPr>
            <p:cNvPr id="4" name="Rectangle 3">
              <a:extLst>
                <a:ext uri="{FF2B5EF4-FFF2-40B4-BE49-F238E27FC236}">
                  <a16:creationId xmlns:a16="http://schemas.microsoft.com/office/drawing/2014/main" id="{097284E8-D310-119E-382A-F7C3080ED0F1}"/>
                </a:ext>
              </a:extLst>
            </p:cNvPr>
            <p:cNvSpPr/>
            <p:nvPr/>
          </p:nvSpPr>
          <p:spPr>
            <a:xfrm>
              <a:off x="4702629" y="4127864"/>
              <a:ext cx="1750422" cy="2016698"/>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grpSp>
      <p:sp>
        <p:nvSpPr>
          <p:cNvPr id="5" name="TextBox 4">
            <a:extLst>
              <a:ext uri="{FF2B5EF4-FFF2-40B4-BE49-F238E27FC236}">
                <a16:creationId xmlns:a16="http://schemas.microsoft.com/office/drawing/2014/main" id="{36257CF0-334B-E7C9-F1D1-4A352CF6ED5F}"/>
              </a:ext>
            </a:extLst>
          </p:cNvPr>
          <p:cNvSpPr txBox="1"/>
          <p:nvPr/>
        </p:nvSpPr>
        <p:spPr>
          <a:xfrm>
            <a:off x="955048" y="1303105"/>
            <a:ext cx="8570691" cy="461665"/>
          </a:xfrm>
          <a:prstGeom prst="rect">
            <a:avLst/>
          </a:prstGeom>
          <a:noFill/>
        </p:spPr>
        <p:txBody>
          <a:bodyPr wrap="square">
            <a:spAutoFit/>
          </a:bodyPr>
          <a:lstStyle/>
          <a:p>
            <a:r>
              <a:rPr lang="en-US" sz="2400" b="1" dirty="0">
                <a:latin typeface="+mj-lt"/>
              </a:rPr>
              <a:t>Comparative result of </a:t>
            </a:r>
            <a:r>
              <a:rPr lang="en-US" sz="2400" b="1" dirty="0" err="1">
                <a:latin typeface="+mj-lt"/>
              </a:rPr>
              <a:t>TimeGPT</a:t>
            </a:r>
            <a:r>
              <a:rPr lang="en-US" sz="2400" b="1" dirty="0">
                <a:latin typeface="+mj-lt"/>
              </a:rPr>
              <a:t> and GAN models</a:t>
            </a:r>
          </a:p>
        </p:txBody>
      </p:sp>
    </p:spTree>
    <p:extLst>
      <p:ext uri="{BB962C8B-B14F-4D97-AF65-F5344CB8AC3E}">
        <p14:creationId xmlns:p14="http://schemas.microsoft.com/office/powerpoint/2010/main" val="4173353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EFC33-5EF4-1B0A-D983-83A580581411}"/>
              </a:ext>
            </a:extLst>
          </p:cNvPr>
          <p:cNvSpPr>
            <a:spLocks noGrp="1"/>
          </p:cNvSpPr>
          <p:nvPr>
            <p:ph type="title"/>
          </p:nvPr>
        </p:nvSpPr>
        <p:spPr/>
        <p:txBody>
          <a:bodyPr/>
          <a:lstStyle/>
          <a:p>
            <a:r>
              <a:rPr lang="en-US" dirty="0"/>
              <a:t>Evaluation</a:t>
            </a:r>
            <a:endParaRPr lang="th-TH" dirty="0"/>
          </a:p>
        </p:txBody>
      </p:sp>
      <p:sp>
        <p:nvSpPr>
          <p:cNvPr id="3" name="Slide Number Placeholder 2">
            <a:extLst>
              <a:ext uri="{FF2B5EF4-FFF2-40B4-BE49-F238E27FC236}">
                <a16:creationId xmlns:a16="http://schemas.microsoft.com/office/drawing/2014/main" id="{9AD61E5E-8507-172D-A89B-98A9715B2A79}"/>
              </a:ext>
            </a:extLst>
          </p:cNvPr>
          <p:cNvSpPr>
            <a:spLocks noGrp="1"/>
          </p:cNvSpPr>
          <p:nvPr>
            <p:ph type="sldNum" sz="quarter" idx="10"/>
          </p:nvPr>
        </p:nvSpPr>
        <p:spPr/>
        <p:txBody>
          <a:bodyPr/>
          <a:lstStyle/>
          <a:p>
            <a:fld id="{D7E85FC7-13DC-D24B-89C2-5E16CAE8A885}" type="slidenum">
              <a:rPr lang="en-US" smtClean="0"/>
              <a:pPr/>
              <a:t>33</a:t>
            </a:fld>
            <a:endParaRPr lang="en-US" dirty="0"/>
          </a:p>
        </p:txBody>
      </p:sp>
      <p:pic>
        <p:nvPicPr>
          <p:cNvPr id="5" name="Picture 4">
            <a:extLst>
              <a:ext uri="{FF2B5EF4-FFF2-40B4-BE49-F238E27FC236}">
                <a16:creationId xmlns:a16="http://schemas.microsoft.com/office/drawing/2014/main" id="{F6B9CF06-BF9E-6A6B-008A-C24D2DB8DC9D}"/>
              </a:ext>
            </a:extLst>
          </p:cNvPr>
          <p:cNvPicPr>
            <a:picLocks noChangeAspect="1"/>
          </p:cNvPicPr>
          <p:nvPr/>
        </p:nvPicPr>
        <p:blipFill>
          <a:blip r:embed="rId2"/>
          <a:stretch>
            <a:fillRect/>
          </a:stretch>
        </p:blipFill>
        <p:spPr>
          <a:xfrm>
            <a:off x="1521915" y="3516792"/>
            <a:ext cx="9148169" cy="2272749"/>
          </a:xfrm>
          <a:prstGeom prst="rect">
            <a:avLst/>
          </a:prstGeom>
        </p:spPr>
      </p:pic>
      <p:sp>
        <p:nvSpPr>
          <p:cNvPr id="9" name="TextBox 8">
            <a:extLst>
              <a:ext uri="{FF2B5EF4-FFF2-40B4-BE49-F238E27FC236}">
                <a16:creationId xmlns:a16="http://schemas.microsoft.com/office/drawing/2014/main" id="{4A2672B1-BBEA-953B-505C-7DC8869AD8AB}"/>
              </a:ext>
            </a:extLst>
          </p:cNvPr>
          <p:cNvSpPr txBox="1"/>
          <p:nvPr/>
        </p:nvSpPr>
        <p:spPr>
          <a:xfrm>
            <a:off x="1580056" y="2678386"/>
            <a:ext cx="8803251" cy="523220"/>
          </a:xfrm>
          <a:prstGeom prst="rect">
            <a:avLst/>
          </a:prstGeom>
          <a:noFill/>
        </p:spPr>
        <p:txBody>
          <a:bodyPr wrap="square">
            <a:spAutoFit/>
          </a:bodyPr>
          <a:lstStyle/>
          <a:p>
            <a:r>
              <a:rPr lang="en-US" sz="1400" dirty="0"/>
              <a:t>The dataset includes dates both having sentiment score and without sentiment score and the dataset includes only dates without sentiment score. The dataset is equal as 4017 records for comparison.</a:t>
            </a:r>
          </a:p>
        </p:txBody>
      </p:sp>
      <p:sp>
        <p:nvSpPr>
          <p:cNvPr id="4" name="TextBox 3">
            <a:extLst>
              <a:ext uri="{FF2B5EF4-FFF2-40B4-BE49-F238E27FC236}">
                <a16:creationId xmlns:a16="http://schemas.microsoft.com/office/drawing/2014/main" id="{AA9B1212-37C8-F4A6-42DB-358FCE1E40CD}"/>
              </a:ext>
            </a:extLst>
          </p:cNvPr>
          <p:cNvSpPr txBox="1"/>
          <p:nvPr/>
        </p:nvSpPr>
        <p:spPr>
          <a:xfrm>
            <a:off x="1026018" y="1743169"/>
            <a:ext cx="9068272" cy="461665"/>
          </a:xfrm>
          <a:prstGeom prst="rect">
            <a:avLst/>
          </a:prstGeom>
          <a:noFill/>
        </p:spPr>
        <p:txBody>
          <a:bodyPr wrap="square">
            <a:spAutoFit/>
          </a:bodyPr>
          <a:lstStyle/>
          <a:p>
            <a:r>
              <a:rPr lang="en-US" sz="2400" b="1" dirty="0">
                <a:latin typeface="+mj-lt"/>
              </a:rPr>
              <a:t>Comparative Dataset Evaluation of GAN model</a:t>
            </a:r>
          </a:p>
        </p:txBody>
      </p:sp>
    </p:spTree>
    <p:extLst>
      <p:ext uri="{BB962C8B-B14F-4D97-AF65-F5344CB8AC3E}">
        <p14:creationId xmlns:p14="http://schemas.microsoft.com/office/powerpoint/2010/main" val="3833533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EFC33-5EF4-1B0A-D983-83A580581411}"/>
              </a:ext>
            </a:extLst>
          </p:cNvPr>
          <p:cNvSpPr>
            <a:spLocks noGrp="1"/>
          </p:cNvSpPr>
          <p:nvPr>
            <p:ph type="title"/>
          </p:nvPr>
        </p:nvSpPr>
        <p:spPr/>
        <p:txBody>
          <a:bodyPr/>
          <a:lstStyle/>
          <a:p>
            <a:r>
              <a:rPr lang="en-US" dirty="0"/>
              <a:t>Evaluation</a:t>
            </a:r>
            <a:endParaRPr lang="th-TH" dirty="0"/>
          </a:p>
        </p:txBody>
      </p:sp>
      <p:sp>
        <p:nvSpPr>
          <p:cNvPr id="3" name="Slide Number Placeholder 2">
            <a:extLst>
              <a:ext uri="{FF2B5EF4-FFF2-40B4-BE49-F238E27FC236}">
                <a16:creationId xmlns:a16="http://schemas.microsoft.com/office/drawing/2014/main" id="{9AD61E5E-8507-172D-A89B-98A9715B2A79}"/>
              </a:ext>
            </a:extLst>
          </p:cNvPr>
          <p:cNvSpPr>
            <a:spLocks noGrp="1"/>
          </p:cNvSpPr>
          <p:nvPr>
            <p:ph type="sldNum" sz="quarter" idx="10"/>
          </p:nvPr>
        </p:nvSpPr>
        <p:spPr/>
        <p:txBody>
          <a:bodyPr/>
          <a:lstStyle/>
          <a:p>
            <a:fld id="{D7E85FC7-13DC-D24B-89C2-5E16CAE8A885}" type="slidenum">
              <a:rPr lang="en-US" smtClean="0"/>
              <a:pPr/>
              <a:t>34</a:t>
            </a:fld>
            <a:endParaRPr lang="en-US" dirty="0"/>
          </a:p>
        </p:txBody>
      </p:sp>
      <p:pic>
        <p:nvPicPr>
          <p:cNvPr id="7" name="Picture 6">
            <a:extLst>
              <a:ext uri="{FF2B5EF4-FFF2-40B4-BE49-F238E27FC236}">
                <a16:creationId xmlns:a16="http://schemas.microsoft.com/office/drawing/2014/main" id="{FAF9CF39-42A6-539C-5C8F-E79A90AD1E50}"/>
              </a:ext>
            </a:extLst>
          </p:cNvPr>
          <p:cNvPicPr>
            <a:picLocks noChangeAspect="1"/>
          </p:cNvPicPr>
          <p:nvPr/>
        </p:nvPicPr>
        <p:blipFill>
          <a:blip r:embed="rId2"/>
          <a:stretch>
            <a:fillRect/>
          </a:stretch>
        </p:blipFill>
        <p:spPr>
          <a:xfrm>
            <a:off x="1352805" y="3429000"/>
            <a:ext cx="9398157" cy="2420511"/>
          </a:xfrm>
          <a:prstGeom prst="rect">
            <a:avLst/>
          </a:prstGeom>
        </p:spPr>
      </p:pic>
      <p:sp>
        <p:nvSpPr>
          <p:cNvPr id="4" name="TextBox 3">
            <a:extLst>
              <a:ext uri="{FF2B5EF4-FFF2-40B4-BE49-F238E27FC236}">
                <a16:creationId xmlns:a16="http://schemas.microsoft.com/office/drawing/2014/main" id="{28118826-72D9-8D48-FBBB-34B6045642A3}"/>
              </a:ext>
            </a:extLst>
          </p:cNvPr>
          <p:cNvSpPr txBox="1"/>
          <p:nvPr/>
        </p:nvSpPr>
        <p:spPr>
          <a:xfrm>
            <a:off x="793511" y="1714084"/>
            <a:ext cx="9788672" cy="461665"/>
          </a:xfrm>
          <a:prstGeom prst="rect">
            <a:avLst/>
          </a:prstGeom>
          <a:noFill/>
        </p:spPr>
        <p:txBody>
          <a:bodyPr wrap="square">
            <a:spAutoFit/>
          </a:bodyPr>
          <a:lstStyle/>
          <a:p>
            <a:r>
              <a:rPr lang="en-US" sz="2400" b="1" dirty="0">
                <a:latin typeface="+mj-lt"/>
              </a:rPr>
              <a:t>Comparative Dataset Evaluation of GAN model (Cont.)</a:t>
            </a:r>
          </a:p>
        </p:txBody>
      </p:sp>
      <p:sp>
        <p:nvSpPr>
          <p:cNvPr id="6" name="TextBox 5">
            <a:extLst>
              <a:ext uri="{FF2B5EF4-FFF2-40B4-BE49-F238E27FC236}">
                <a16:creationId xmlns:a16="http://schemas.microsoft.com/office/drawing/2014/main" id="{89440881-F4BD-52B9-E1DA-A8D7EEE15CF3}"/>
              </a:ext>
            </a:extLst>
          </p:cNvPr>
          <p:cNvSpPr txBox="1"/>
          <p:nvPr/>
        </p:nvSpPr>
        <p:spPr>
          <a:xfrm>
            <a:off x="1352805" y="2648734"/>
            <a:ext cx="8803251" cy="523220"/>
          </a:xfrm>
          <a:prstGeom prst="rect">
            <a:avLst/>
          </a:prstGeom>
          <a:noFill/>
        </p:spPr>
        <p:txBody>
          <a:bodyPr wrap="square">
            <a:spAutoFit/>
          </a:bodyPr>
          <a:lstStyle/>
          <a:p>
            <a:r>
              <a:rPr lang="en-US" sz="1400" dirty="0"/>
              <a:t>The dataset includes dates having sentiment score only and the dataset includes only dates having no sentiment score. The dataset is equal as 221 records for comparison.</a:t>
            </a:r>
          </a:p>
        </p:txBody>
      </p:sp>
    </p:spTree>
    <p:extLst>
      <p:ext uri="{BB962C8B-B14F-4D97-AF65-F5344CB8AC3E}">
        <p14:creationId xmlns:p14="http://schemas.microsoft.com/office/powerpoint/2010/main" val="2625530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2F78-7CE3-81BC-14DA-F6822F12E9CC}"/>
              </a:ext>
            </a:extLst>
          </p:cNvPr>
          <p:cNvSpPr>
            <a:spLocks noGrp="1"/>
          </p:cNvSpPr>
          <p:nvPr>
            <p:ph type="title"/>
          </p:nvPr>
        </p:nvSpPr>
        <p:spPr/>
        <p:txBody>
          <a:bodyPr/>
          <a:lstStyle/>
          <a:p>
            <a:r>
              <a:rPr lang="en-US" dirty="0"/>
              <a:t>Evaluation</a:t>
            </a:r>
            <a:endParaRPr lang="th-TH" dirty="0"/>
          </a:p>
        </p:txBody>
      </p:sp>
      <p:sp>
        <p:nvSpPr>
          <p:cNvPr id="3" name="Slide Number Placeholder 2">
            <a:extLst>
              <a:ext uri="{FF2B5EF4-FFF2-40B4-BE49-F238E27FC236}">
                <a16:creationId xmlns:a16="http://schemas.microsoft.com/office/drawing/2014/main" id="{17095F97-8118-C73E-424F-8753C8FDF6F2}"/>
              </a:ext>
            </a:extLst>
          </p:cNvPr>
          <p:cNvSpPr>
            <a:spLocks noGrp="1"/>
          </p:cNvSpPr>
          <p:nvPr>
            <p:ph type="sldNum" sz="quarter" idx="10"/>
          </p:nvPr>
        </p:nvSpPr>
        <p:spPr/>
        <p:txBody>
          <a:bodyPr/>
          <a:lstStyle/>
          <a:p>
            <a:fld id="{D7E85FC7-13DC-D24B-89C2-5E16CAE8A885}" type="slidenum">
              <a:rPr lang="en-US" smtClean="0"/>
              <a:pPr/>
              <a:t>35</a:t>
            </a:fld>
            <a:endParaRPr lang="en-US" dirty="0"/>
          </a:p>
        </p:txBody>
      </p:sp>
      <p:grpSp>
        <p:nvGrpSpPr>
          <p:cNvPr id="28" name="Group 27">
            <a:extLst>
              <a:ext uri="{FF2B5EF4-FFF2-40B4-BE49-F238E27FC236}">
                <a16:creationId xmlns:a16="http://schemas.microsoft.com/office/drawing/2014/main" id="{0DA125EA-0C65-E7A1-0FE6-6184A00D570A}"/>
              </a:ext>
            </a:extLst>
          </p:cNvPr>
          <p:cNvGrpSpPr/>
          <p:nvPr/>
        </p:nvGrpSpPr>
        <p:grpSpPr>
          <a:xfrm>
            <a:off x="1895456" y="182901"/>
            <a:ext cx="8853821" cy="6346612"/>
            <a:chOff x="1895456" y="182901"/>
            <a:chExt cx="8853821" cy="6346612"/>
          </a:xfrm>
        </p:grpSpPr>
        <p:pic>
          <p:nvPicPr>
            <p:cNvPr id="17" name="Picture 16">
              <a:extLst>
                <a:ext uri="{FF2B5EF4-FFF2-40B4-BE49-F238E27FC236}">
                  <a16:creationId xmlns:a16="http://schemas.microsoft.com/office/drawing/2014/main" id="{1091EAF0-F62C-391F-683C-043828BED378}"/>
                </a:ext>
              </a:extLst>
            </p:cNvPr>
            <p:cNvPicPr>
              <a:picLocks noChangeAspect="1"/>
            </p:cNvPicPr>
            <p:nvPr/>
          </p:nvPicPr>
          <p:blipFill rotWithShape="1">
            <a:blip r:embed="rId2"/>
            <a:srcRect t="4680" b="13225"/>
            <a:stretch/>
          </p:blipFill>
          <p:spPr>
            <a:xfrm>
              <a:off x="1895456" y="182901"/>
              <a:ext cx="4091042" cy="2725643"/>
            </a:xfrm>
            <a:prstGeom prst="rect">
              <a:avLst/>
            </a:prstGeom>
          </p:spPr>
        </p:pic>
        <p:pic>
          <p:nvPicPr>
            <p:cNvPr id="19" name="Picture 18">
              <a:extLst>
                <a:ext uri="{FF2B5EF4-FFF2-40B4-BE49-F238E27FC236}">
                  <a16:creationId xmlns:a16="http://schemas.microsoft.com/office/drawing/2014/main" id="{1723FFB2-D666-9376-25CA-3FA7D7D80874}"/>
                </a:ext>
              </a:extLst>
            </p:cNvPr>
            <p:cNvPicPr>
              <a:picLocks noChangeAspect="1"/>
            </p:cNvPicPr>
            <p:nvPr/>
          </p:nvPicPr>
          <p:blipFill rotWithShape="1">
            <a:blip r:embed="rId3"/>
            <a:srcRect l="2913" t="2483" b="12916"/>
            <a:stretch/>
          </p:blipFill>
          <p:spPr>
            <a:xfrm>
              <a:off x="6372013" y="182901"/>
              <a:ext cx="4121625" cy="2725643"/>
            </a:xfrm>
            <a:prstGeom prst="rect">
              <a:avLst/>
            </a:prstGeom>
          </p:spPr>
        </p:pic>
        <p:pic>
          <p:nvPicPr>
            <p:cNvPr id="21" name="Picture 20">
              <a:extLst>
                <a:ext uri="{FF2B5EF4-FFF2-40B4-BE49-F238E27FC236}">
                  <a16:creationId xmlns:a16="http://schemas.microsoft.com/office/drawing/2014/main" id="{BEFCAB49-56A9-DD0E-AB90-B0CCEE72D75F}"/>
                </a:ext>
              </a:extLst>
            </p:cNvPr>
            <p:cNvPicPr>
              <a:picLocks noChangeAspect="1"/>
            </p:cNvPicPr>
            <p:nvPr/>
          </p:nvPicPr>
          <p:blipFill rotWithShape="1">
            <a:blip r:embed="rId4"/>
            <a:srcRect b="13106"/>
            <a:stretch/>
          </p:blipFill>
          <p:spPr>
            <a:xfrm>
              <a:off x="1895456" y="3385699"/>
              <a:ext cx="4116853" cy="2665662"/>
            </a:xfrm>
            <a:prstGeom prst="rect">
              <a:avLst/>
            </a:prstGeom>
          </p:spPr>
        </p:pic>
        <p:pic>
          <p:nvPicPr>
            <p:cNvPr id="23" name="Picture 22">
              <a:extLst>
                <a:ext uri="{FF2B5EF4-FFF2-40B4-BE49-F238E27FC236}">
                  <a16:creationId xmlns:a16="http://schemas.microsoft.com/office/drawing/2014/main" id="{C813B9EC-868C-0E44-25A6-764ACC451D1E}"/>
                </a:ext>
              </a:extLst>
            </p:cNvPr>
            <p:cNvPicPr>
              <a:picLocks noChangeAspect="1"/>
            </p:cNvPicPr>
            <p:nvPr/>
          </p:nvPicPr>
          <p:blipFill rotWithShape="1">
            <a:blip r:embed="rId5"/>
            <a:srcRect l="2762" t="3855" r="-2762" b="14428"/>
            <a:stretch/>
          </p:blipFill>
          <p:spPr>
            <a:xfrm>
              <a:off x="6626170" y="3417504"/>
              <a:ext cx="3993519" cy="2594431"/>
            </a:xfrm>
            <a:prstGeom prst="rect">
              <a:avLst/>
            </a:prstGeom>
          </p:spPr>
        </p:pic>
        <p:sp>
          <p:nvSpPr>
            <p:cNvPr id="24" name="TextBox 23">
              <a:extLst>
                <a:ext uri="{FF2B5EF4-FFF2-40B4-BE49-F238E27FC236}">
                  <a16:creationId xmlns:a16="http://schemas.microsoft.com/office/drawing/2014/main" id="{BD41937D-C02B-BD57-D179-ACBC7227DC04}"/>
                </a:ext>
              </a:extLst>
            </p:cNvPr>
            <p:cNvSpPr txBox="1"/>
            <p:nvPr/>
          </p:nvSpPr>
          <p:spPr>
            <a:xfrm>
              <a:off x="2005882" y="2908544"/>
              <a:ext cx="3896000" cy="461665"/>
            </a:xfrm>
            <a:prstGeom prst="rect">
              <a:avLst/>
            </a:prstGeom>
            <a:noFill/>
          </p:spPr>
          <p:txBody>
            <a:bodyPr wrap="square">
              <a:spAutoFit/>
            </a:bodyPr>
            <a:lstStyle/>
            <a:p>
              <a:pPr algn="ctr"/>
              <a:r>
                <a:rPr lang="en-US" sz="1200" dirty="0"/>
                <a:t>The closing price of real price and predicted price </a:t>
              </a:r>
            </a:p>
            <a:p>
              <a:pPr algn="ctr"/>
              <a:r>
                <a:rPr lang="en-US" sz="1200" dirty="0"/>
                <a:t>from the GAN model for the sequence length of 7 days</a:t>
              </a:r>
              <a:endParaRPr lang="th-TH" sz="1200" dirty="0"/>
            </a:p>
          </p:txBody>
        </p:sp>
        <p:sp>
          <p:nvSpPr>
            <p:cNvPr id="25" name="TextBox 24">
              <a:extLst>
                <a:ext uri="{FF2B5EF4-FFF2-40B4-BE49-F238E27FC236}">
                  <a16:creationId xmlns:a16="http://schemas.microsoft.com/office/drawing/2014/main" id="{DAEB4A25-E953-AB15-322D-F92191DAA6DE}"/>
                </a:ext>
              </a:extLst>
            </p:cNvPr>
            <p:cNvSpPr txBox="1"/>
            <p:nvPr/>
          </p:nvSpPr>
          <p:spPr>
            <a:xfrm>
              <a:off x="6498064" y="2908544"/>
              <a:ext cx="4121625" cy="461665"/>
            </a:xfrm>
            <a:prstGeom prst="rect">
              <a:avLst/>
            </a:prstGeom>
            <a:noFill/>
          </p:spPr>
          <p:txBody>
            <a:bodyPr wrap="square">
              <a:spAutoFit/>
            </a:bodyPr>
            <a:lstStyle/>
            <a:p>
              <a:pPr algn="ctr"/>
              <a:r>
                <a:rPr lang="en-US" sz="1200" dirty="0"/>
                <a:t>The closing price of real price and predicted price </a:t>
              </a:r>
            </a:p>
            <a:p>
              <a:pPr algn="ctr"/>
              <a:r>
                <a:rPr lang="en-US" sz="1200" dirty="0"/>
                <a:t>from the GAN model for the sequence length of 15 days</a:t>
              </a:r>
              <a:endParaRPr lang="th-TH" sz="1200" dirty="0"/>
            </a:p>
          </p:txBody>
        </p:sp>
        <p:sp>
          <p:nvSpPr>
            <p:cNvPr id="26" name="TextBox 25">
              <a:extLst>
                <a:ext uri="{FF2B5EF4-FFF2-40B4-BE49-F238E27FC236}">
                  <a16:creationId xmlns:a16="http://schemas.microsoft.com/office/drawing/2014/main" id="{8A2BA2E1-AD30-6FF2-5112-72831504A2F0}"/>
                </a:ext>
              </a:extLst>
            </p:cNvPr>
            <p:cNvSpPr txBox="1"/>
            <p:nvPr/>
          </p:nvSpPr>
          <p:spPr>
            <a:xfrm>
              <a:off x="1944216" y="6067848"/>
              <a:ext cx="3993521" cy="461665"/>
            </a:xfrm>
            <a:prstGeom prst="rect">
              <a:avLst/>
            </a:prstGeom>
            <a:noFill/>
          </p:spPr>
          <p:txBody>
            <a:bodyPr wrap="square">
              <a:spAutoFit/>
            </a:bodyPr>
            <a:lstStyle/>
            <a:p>
              <a:pPr algn="ctr"/>
              <a:r>
                <a:rPr lang="en-US" sz="1200" dirty="0"/>
                <a:t>The closing price of real price and predicted price </a:t>
              </a:r>
            </a:p>
            <a:p>
              <a:pPr algn="ctr"/>
              <a:r>
                <a:rPr lang="en-US" sz="1200" dirty="0"/>
                <a:t>from the GAN model for the sequence length of 30 days</a:t>
              </a:r>
              <a:endParaRPr lang="th-TH" sz="1200" dirty="0"/>
            </a:p>
          </p:txBody>
        </p:sp>
        <p:sp>
          <p:nvSpPr>
            <p:cNvPr id="27" name="TextBox 26">
              <a:extLst>
                <a:ext uri="{FF2B5EF4-FFF2-40B4-BE49-F238E27FC236}">
                  <a16:creationId xmlns:a16="http://schemas.microsoft.com/office/drawing/2014/main" id="{68434C1C-C545-341F-2E61-5B227A8275F2}"/>
                </a:ext>
              </a:extLst>
            </p:cNvPr>
            <p:cNvSpPr txBox="1"/>
            <p:nvPr/>
          </p:nvSpPr>
          <p:spPr>
            <a:xfrm>
              <a:off x="6498064" y="6067848"/>
              <a:ext cx="4251213" cy="461665"/>
            </a:xfrm>
            <a:prstGeom prst="rect">
              <a:avLst/>
            </a:prstGeom>
            <a:noFill/>
          </p:spPr>
          <p:txBody>
            <a:bodyPr wrap="square">
              <a:spAutoFit/>
            </a:bodyPr>
            <a:lstStyle/>
            <a:p>
              <a:pPr algn="ctr"/>
              <a:r>
                <a:rPr lang="en-US" sz="1200" dirty="0"/>
                <a:t>The closing price of real price and predicted price </a:t>
              </a:r>
            </a:p>
            <a:p>
              <a:pPr algn="ctr"/>
              <a:r>
                <a:rPr lang="en-US" sz="1200" dirty="0"/>
                <a:t>from the GAN model for the sequence length of 60 days</a:t>
              </a:r>
              <a:endParaRPr lang="th-TH" sz="1200" dirty="0"/>
            </a:p>
          </p:txBody>
        </p:sp>
      </p:grpSp>
    </p:spTree>
    <p:extLst>
      <p:ext uri="{BB962C8B-B14F-4D97-AF65-F5344CB8AC3E}">
        <p14:creationId xmlns:p14="http://schemas.microsoft.com/office/powerpoint/2010/main" val="3821132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0B62A-BD7C-93D2-F6B9-5D272853A462}"/>
              </a:ext>
            </a:extLst>
          </p:cNvPr>
          <p:cNvSpPr>
            <a:spLocks noGrp="1"/>
          </p:cNvSpPr>
          <p:nvPr>
            <p:ph type="title"/>
          </p:nvPr>
        </p:nvSpPr>
        <p:spPr/>
        <p:txBody>
          <a:bodyPr/>
          <a:lstStyle/>
          <a:p>
            <a:r>
              <a:rPr lang="en-US" dirty="0"/>
              <a:t>Evaluation</a:t>
            </a:r>
            <a:endParaRPr lang="th-TH" dirty="0"/>
          </a:p>
        </p:txBody>
      </p:sp>
      <p:sp>
        <p:nvSpPr>
          <p:cNvPr id="3" name="Slide Number Placeholder 2">
            <a:extLst>
              <a:ext uri="{FF2B5EF4-FFF2-40B4-BE49-F238E27FC236}">
                <a16:creationId xmlns:a16="http://schemas.microsoft.com/office/drawing/2014/main" id="{DC7D0B63-2F19-A042-FA8A-5228ADE5EFF1}"/>
              </a:ext>
            </a:extLst>
          </p:cNvPr>
          <p:cNvSpPr>
            <a:spLocks noGrp="1"/>
          </p:cNvSpPr>
          <p:nvPr>
            <p:ph type="sldNum" sz="quarter" idx="10"/>
          </p:nvPr>
        </p:nvSpPr>
        <p:spPr/>
        <p:txBody>
          <a:bodyPr/>
          <a:lstStyle/>
          <a:p>
            <a:fld id="{D7E85FC7-13DC-D24B-89C2-5E16CAE8A885}" type="slidenum">
              <a:rPr lang="en-US" smtClean="0"/>
              <a:pPr/>
              <a:t>36</a:t>
            </a:fld>
            <a:endParaRPr lang="en-US" dirty="0"/>
          </a:p>
        </p:txBody>
      </p:sp>
      <p:pic>
        <p:nvPicPr>
          <p:cNvPr id="5" name="Picture 4">
            <a:extLst>
              <a:ext uri="{FF2B5EF4-FFF2-40B4-BE49-F238E27FC236}">
                <a16:creationId xmlns:a16="http://schemas.microsoft.com/office/drawing/2014/main" id="{47992177-9C87-B604-C369-CA72EA3BF46F}"/>
              </a:ext>
            </a:extLst>
          </p:cNvPr>
          <p:cNvPicPr>
            <a:picLocks noChangeAspect="1"/>
          </p:cNvPicPr>
          <p:nvPr/>
        </p:nvPicPr>
        <p:blipFill rotWithShape="1">
          <a:blip r:embed="rId2"/>
          <a:srcRect t="3458" b="16030"/>
          <a:stretch/>
        </p:blipFill>
        <p:spPr>
          <a:xfrm>
            <a:off x="1224846" y="671979"/>
            <a:ext cx="4959626" cy="2394494"/>
          </a:xfrm>
          <a:prstGeom prst="rect">
            <a:avLst/>
          </a:prstGeom>
        </p:spPr>
      </p:pic>
      <p:pic>
        <p:nvPicPr>
          <p:cNvPr id="7" name="Picture 6">
            <a:extLst>
              <a:ext uri="{FF2B5EF4-FFF2-40B4-BE49-F238E27FC236}">
                <a16:creationId xmlns:a16="http://schemas.microsoft.com/office/drawing/2014/main" id="{5669B543-2EA7-371A-F10B-AD43F481AE07}"/>
              </a:ext>
            </a:extLst>
          </p:cNvPr>
          <p:cNvPicPr>
            <a:picLocks noChangeAspect="1"/>
          </p:cNvPicPr>
          <p:nvPr/>
        </p:nvPicPr>
        <p:blipFill rotWithShape="1">
          <a:blip r:embed="rId3"/>
          <a:srcRect b="18040"/>
          <a:stretch/>
        </p:blipFill>
        <p:spPr>
          <a:xfrm>
            <a:off x="6297041" y="621675"/>
            <a:ext cx="4991641" cy="2394494"/>
          </a:xfrm>
          <a:prstGeom prst="rect">
            <a:avLst/>
          </a:prstGeom>
        </p:spPr>
      </p:pic>
      <p:pic>
        <p:nvPicPr>
          <p:cNvPr id="9" name="Picture 8">
            <a:extLst>
              <a:ext uri="{FF2B5EF4-FFF2-40B4-BE49-F238E27FC236}">
                <a16:creationId xmlns:a16="http://schemas.microsoft.com/office/drawing/2014/main" id="{B07F7898-64C6-DC59-6D8D-99DA971409B8}"/>
              </a:ext>
            </a:extLst>
          </p:cNvPr>
          <p:cNvPicPr>
            <a:picLocks noChangeAspect="1"/>
          </p:cNvPicPr>
          <p:nvPr/>
        </p:nvPicPr>
        <p:blipFill rotWithShape="1">
          <a:blip r:embed="rId4"/>
          <a:srcRect b="17580"/>
          <a:stretch/>
        </p:blipFill>
        <p:spPr>
          <a:xfrm>
            <a:off x="1224845" y="3504326"/>
            <a:ext cx="5072195" cy="2554730"/>
          </a:xfrm>
          <a:prstGeom prst="rect">
            <a:avLst/>
          </a:prstGeom>
        </p:spPr>
      </p:pic>
      <p:pic>
        <p:nvPicPr>
          <p:cNvPr id="11" name="Picture 10">
            <a:extLst>
              <a:ext uri="{FF2B5EF4-FFF2-40B4-BE49-F238E27FC236}">
                <a16:creationId xmlns:a16="http://schemas.microsoft.com/office/drawing/2014/main" id="{91AE2445-5E9F-C14E-D073-BE205987AC46}"/>
              </a:ext>
            </a:extLst>
          </p:cNvPr>
          <p:cNvPicPr>
            <a:picLocks noChangeAspect="1"/>
          </p:cNvPicPr>
          <p:nvPr/>
        </p:nvPicPr>
        <p:blipFill rotWithShape="1">
          <a:blip r:embed="rId5"/>
          <a:srcRect b="15035"/>
          <a:stretch/>
        </p:blipFill>
        <p:spPr>
          <a:xfrm>
            <a:off x="6372087" y="3504326"/>
            <a:ext cx="5079096" cy="2482273"/>
          </a:xfrm>
          <a:prstGeom prst="rect">
            <a:avLst/>
          </a:prstGeom>
        </p:spPr>
      </p:pic>
      <p:sp>
        <p:nvSpPr>
          <p:cNvPr id="12" name="TextBox 11">
            <a:extLst>
              <a:ext uri="{FF2B5EF4-FFF2-40B4-BE49-F238E27FC236}">
                <a16:creationId xmlns:a16="http://schemas.microsoft.com/office/drawing/2014/main" id="{F3C8B09A-F328-A18F-B0B2-335141F6302E}"/>
              </a:ext>
            </a:extLst>
          </p:cNvPr>
          <p:cNvSpPr txBox="1"/>
          <p:nvPr/>
        </p:nvSpPr>
        <p:spPr>
          <a:xfrm>
            <a:off x="1369036" y="3089712"/>
            <a:ext cx="4765504" cy="461665"/>
          </a:xfrm>
          <a:prstGeom prst="rect">
            <a:avLst/>
          </a:prstGeom>
          <a:noFill/>
        </p:spPr>
        <p:txBody>
          <a:bodyPr wrap="square">
            <a:spAutoFit/>
          </a:bodyPr>
          <a:lstStyle/>
          <a:p>
            <a:pPr algn="ctr"/>
            <a:r>
              <a:rPr lang="en-US" sz="1200" dirty="0"/>
              <a:t>The change of the real closing prices and the forecasted closing prices from the GAN model for the sequence length of 7 days</a:t>
            </a:r>
            <a:endParaRPr lang="th-TH" sz="1200" dirty="0"/>
          </a:p>
        </p:txBody>
      </p:sp>
      <p:sp>
        <p:nvSpPr>
          <p:cNvPr id="13" name="TextBox 12">
            <a:extLst>
              <a:ext uri="{FF2B5EF4-FFF2-40B4-BE49-F238E27FC236}">
                <a16:creationId xmlns:a16="http://schemas.microsoft.com/office/drawing/2014/main" id="{0C4BC83C-ADEE-81E6-5E28-ADD2361320EF}"/>
              </a:ext>
            </a:extLst>
          </p:cNvPr>
          <p:cNvSpPr txBox="1"/>
          <p:nvPr/>
        </p:nvSpPr>
        <p:spPr>
          <a:xfrm>
            <a:off x="6523178" y="3057232"/>
            <a:ext cx="4765504" cy="461665"/>
          </a:xfrm>
          <a:prstGeom prst="rect">
            <a:avLst/>
          </a:prstGeom>
          <a:noFill/>
        </p:spPr>
        <p:txBody>
          <a:bodyPr wrap="square">
            <a:spAutoFit/>
          </a:bodyPr>
          <a:lstStyle/>
          <a:p>
            <a:pPr algn="ctr"/>
            <a:r>
              <a:rPr lang="en-US" sz="1200" dirty="0"/>
              <a:t>The change of the real closing prices and the forecasted closing prices from the GAN model for the sequence length of 15 days</a:t>
            </a:r>
            <a:endParaRPr lang="th-TH" sz="1200" dirty="0"/>
          </a:p>
        </p:txBody>
      </p:sp>
      <p:sp>
        <p:nvSpPr>
          <p:cNvPr id="14" name="TextBox 13">
            <a:extLst>
              <a:ext uri="{FF2B5EF4-FFF2-40B4-BE49-F238E27FC236}">
                <a16:creationId xmlns:a16="http://schemas.microsoft.com/office/drawing/2014/main" id="{180BF42B-B876-C6BD-A365-242AE9CB1B4E}"/>
              </a:ext>
            </a:extLst>
          </p:cNvPr>
          <p:cNvSpPr txBox="1"/>
          <p:nvPr/>
        </p:nvSpPr>
        <p:spPr>
          <a:xfrm>
            <a:off x="1321907" y="6085548"/>
            <a:ext cx="4765504" cy="461665"/>
          </a:xfrm>
          <a:prstGeom prst="rect">
            <a:avLst/>
          </a:prstGeom>
          <a:noFill/>
        </p:spPr>
        <p:txBody>
          <a:bodyPr wrap="square">
            <a:spAutoFit/>
          </a:bodyPr>
          <a:lstStyle/>
          <a:p>
            <a:pPr algn="ctr"/>
            <a:r>
              <a:rPr lang="en-US" sz="1200" dirty="0"/>
              <a:t>The change of the real closing prices and the forecasted closing prices from the GAN model for the sequence length of 30 days</a:t>
            </a:r>
            <a:endParaRPr lang="th-TH" sz="1200" dirty="0"/>
          </a:p>
        </p:txBody>
      </p:sp>
      <p:sp>
        <p:nvSpPr>
          <p:cNvPr id="15" name="TextBox 14">
            <a:extLst>
              <a:ext uri="{FF2B5EF4-FFF2-40B4-BE49-F238E27FC236}">
                <a16:creationId xmlns:a16="http://schemas.microsoft.com/office/drawing/2014/main" id="{6243651C-13BD-B097-5269-B10906D8DA4F}"/>
              </a:ext>
            </a:extLst>
          </p:cNvPr>
          <p:cNvSpPr txBox="1"/>
          <p:nvPr/>
        </p:nvSpPr>
        <p:spPr>
          <a:xfrm>
            <a:off x="6523178" y="6048068"/>
            <a:ext cx="4765504" cy="461665"/>
          </a:xfrm>
          <a:prstGeom prst="rect">
            <a:avLst/>
          </a:prstGeom>
          <a:noFill/>
        </p:spPr>
        <p:txBody>
          <a:bodyPr wrap="square">
            <a:spAutoFit/>
          </a:bodyPr>
          <a:lstStyle/>
          <a:p>
            <a:pPr algn="ctr"/>
            <a:r>
              <a:rPr lang="en-US" sz="1200" dirty="0"/>
              <a:t>The change of the real closing prices and the forecasted closing prices from the GAN model for the sequence length of 60 days</a:t>
            </a:r>
            <a:endParaRPr lang="th-TH" sz="1200" dirty="0"/>
          </a:p>
        </p:txBody>
      </p:sp>
    </p:spTree>
    <p:extLst>
      <p:ext uri="{BB962C8B-B14F-4D97-AF65-F5344CB8AC3E}">
        <p14:creationId xmlns:p14="http://schemas.microsoft.com/office/powerpoint/2010/main" val="258663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2614-0E60-1DCA-358A-146477041974}"/>
              </a:ext>
            </a:extLst>
          </p:cNvPr>
          <p:cNvSpPr>
            <a:spLocks noGrp="1"/>
          </p:cNvSpPr>
          <p:nvPr>
            <p:ph type="title"/>
          </p:nvPr>
        </p:nvSpPr>
        <p:spPr/>
        <p:txBody>
          <a:bodyPr/>
          <a:lstStyle/>
          <a:p>
            <a:r>
              <a:rPr lang="en-US" dirty="0"/>
              <a:t>Evaluation</a:t>
            </a:r>
            <a:endParaRPr lang="th-TH" dirty="0"/>
          </a:p>
        </p:txBody>
      </p:sp>
      <p:sp>
        <p:nvSpPr>
          <p:cNvPr id="3" name="Slide Number Placeholder 2">
            <a:extLst>
              <a:ext uri="{FF2B5EF4-FFF2-40B4-BE49-F238E27FC236}">
                <a16:creationId xmlns:a16="http://schemas.microsoft.com/office/drawing/2014/main" id="{80F3E1E3-6AB4-1E4F-7088-E6FC51F9B4F7}"/>
              </a:ext>
            </a:extLst>
          </p:cNvPr>
          <p:cNvSpPr>
            <a:spLocks noGrp="1"/>
          </p:cNvSpPr>
          <p:nvPr>
            <p:ph type="sldNum" sz="quarter" idx="10"/>
          </p:nvPr>
        </p:nvSpPr>
        <p:spPr/>
        <p:txBody>
          <a:bodyPr/>
          <a:lstStyle/>
          <a:p>
            <a:fld id="{D7E85FC7-13DC-D24B-89C2-5E16CAE8A885}" type="slidenum">
              <a:rPr lang="en-US" smtClean="0"/>
              <a:pPr/>
              <a:t>37</a:t>
            </a:fld>
            <a:endParaRPr lang="en-US" dirty="0"/>
          </a:p>
        </p:txBody>
      </p:sp>
      <p:sp>
        <p:nvSpPr>
          <p:cNvPr id="5" name="TextBox 4">
            <a:extLst>
              <a:ext uri="{FF2B5EF4-FFF2-40B4-BE49-F238E27FC236}">
                <a16:creationId xmlns:a16="http://schemas.microsoft.com/office/drawing/2014/main" id="{48A9562B-4ADB-421C-A263-9DA4D6FFE353}"/>
              </a:ext>
            </a:extLst>
          </p:cNvPr>
          <p:cNvSpPr txBox="1"/>
          <p:nvPr/>
        </p:nvSpPr>
        <p:spPr>
          <a:xfrm>
            <a:off x="886692" y="1945015"/>
            <a:ext cx="12219709" cy="861774"/>
          </a:xfrm>
          <a:prstGeom prst="rect">
            <a:avLst/>
          </a:prstGeom>
          <a:noFill/>
        </p:spPr>
        <p:txBody>
          <a:bodyPr wrap="square">
            <a:spAutoFit/>
          </a:bodyPr>
          <a:lstStyle/>
          <a:p>
            <a:r>
              <a:rPr lang="en-US" sz="1600" dirty="0"/>
              <a:t>The GAN model has been compared to the baseline of the "</a:t>
            </a:r>
            <a:r>
              <a:rPr lang="en-US" sz="1600" b="1" i="1" dirty="0"/>
              <a:t>predict same price as yesterday</a:t>
            </a:r>
            <a:r>
              <a:rPr lang="en-US" sz="1600" dirty="0"/>
              <a:t>" model. </a:t>
            </a:r>
          </a:p>
          <a:p>
            <a:endParaRPr lang="en-US" sz="1600" dirty="0"/>
          </a:p>
          <a:p>
            <a:r>
              <a:rPr lang="en-US" sz="1600" dirty="0"/>
              <a:t>The baseline was created from the </a:t>
            </a:r>
            <a:r>
              <a:rPr lang="en-US" sz="1600" i="1" u="sng" dirty="0"/>
              <a:t>naive</a:t>
            </a:r>
            <a:r>
              <a:rPr lang="en-US" sz="1600" dirty="0"/>
              <a:t> calculation between distance of current price and the price of yesterday</a:t>
            </a:r>
            <a:endParaRPr lang="th-TH" sz="1600" dirty="0"/>
          </a:p>
        </p:txBody>
      </p:sp>
      <p:pic>
        <p:nvPicPr>
          <p:cNvPr id="7" name="Picture 6">
            <a:extLst>
              <a:ext uri="{FF2B5EF4-FFF2-40B4-BE49-F238E27FC236}">
                <a16:creationId xmlns:a16="http://schemas.microsoft.com/office/drawing/2014/main" id="{234EFE77-56A8-547C-53C9-DCEB51DAF576}"/>
              </a:ext>
            </a:extLst>
          </p:cNvPr>
          <p:cNvPicPr>
            <a:picLocks noChangeAspect="1"/>
          </p:cNvPicPr>
          <p:nvPr/>
        </p:nvPicPr>
        <p:blipFill>
          <a:blip r:embed="rId2"/>
          <a:stretch>
            <a:fillRect/>
          </a:stretch>
        </p:blipFill>
        <p:spPr>
          <a:xfrm>
            <a:off x="2184576" y="3861216"/>
            <a:ext cx="7624442" cy="1924195"/>
          </a:xfrm>
          <a:prstGeom prst="rect">
            <a:avLst/>
          </a:prstGeom>
        </p:spPr>
      </p:pic>
      <p:sp>
        <p:nvSpPr>
          <p:cNvPr id="4" name="Rectangle 3">
            <a:extLst>
              <a:ext uri="{FF2B5EF4-FFF2-40B4-BE49-F238E27FC236}">
                <a16:creationId xmlns:a16="http://schemas.microsoft.com/office/drawing/2014/main" id="{EF67505D-F9D5-B075-CEE4-63259578775F}"/>
              </a:ext>
            </a:extLst>
          </p:cNvPr>
          <p:cNvSpPr/>
          <p:nvPr/>
        </p:nvSpPr>
        <p:spPr>
          <a:xfrm>
            <a:off x="5100446" y="4021584"/>
            <a:ext cx="748145" cy="1322773"/>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2789055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24FF-0E40-DB65-5EAA-DF97A207B9FC}"/>
              </a:ext>
            </a:extLst>
          </p:cNvPr>
          <p:cNvSpPr>
            <a:spLocks noGrp="1"/>
          </p:cNvSpPr>
          <p:nvPr>
            <p:ph type="title"/>
          </p:nvPr>
        </p:nvSpPr>
        <p:spPr/>
        <p:txBody>
          <a:bodyPr/>
          <a:lstStyle/>
          <a:p>
            <a:r>
              <a:rPr lang="en-US" dirty="0"/>
              <a:t>Evaluation</a:t>
            </a:r>
            <a:endParaRPr lang="th-TH" dirty="0"/>
          </a:p>
        </p:txBody>
      </p:sp>
      <p:sp>
        <p:nvSpPr>
          <p:cNvPr id="3" name="Slide Number Placeholder 2">
            <a:extLst>
              <a:ext uri="{FF2B5EF4-FFF2-40B4-BE49-F238E27FC236}">
                <a16:creationId xmlns:a16="http://schemas.microsoft.com/office/drawing/2014/main" id="{8BDB79C4-D601-0928-79F2-DDCE03C2281D}"/>
              </a:ext>
            </a:extLst>
          </p:cNvPr>
          <p:cNvSpPr>
            <a:spLocks noGrp="1"/>
          </p:cNvSpPr>
          <p:nvPr>
            <p:ph type="sldNum" sz="quarter" idx="4294967295"/>
          </p:nvPr>
        </p:nvSpPr>
        <p:spPr>
          <a:xfrm>
            <a:off x="11888788" y="6604000"/>
            <a:ext cx="303212" cy="254000"/>
          </a:xfrm>
        </p:spPr>
        <p:txBody>
          <a:bodyPr/>
          <a:lstStyle/>
          <a:p>
            <a:fld id="{D7E85FC7-13DC-D24B-89C2-5E16CAE8A885}" type="slidenum">
              <a:rPr lang="en-US" smtClean="0"/>
              <a:pPr/>
              <a:t>38</a:t>
            </a:fld>
            <a:endParaRPr lang="en-US" dirty="0"/>
          </a:p>
        </p:txBody>
      </p:sp>
      <p:sp>
        <p:nvSpPr>
          <p:cNvPr id="4" name="TextBox 3">
            <a:extLst>
              <a:ext uri="{FF2B5EF4-FFF2-40B4-BE49-F238E27FC236}">
                <a16:creationId xmlns:a16="http://schemas.microsoft.com/office/drawing/2014/main" id="{C65CDB61-61D4-043E-E58D-E72D953FF5D8}"/>
              </a:ext>
            </a:extLst>
          </p:cNvPr>
          <p:cNvSpPr txBox="1"/>
          <p:nvPr/>
        </p:nvSpPr>
        <p:spPr>
          <a:xfrm>
            <a:off x="866273" y="1387930"/>
            <a:ext cx="7467830" cy="523220"/>
          </a:xfrm>
          <a:prstGeom prst="rect">
            <a:avLst/>
          </a:prstGeom>
          <a:noFill/>
        </p:spPr>
        <p:txBody>
          <a:bodyPr wrap="square">
            <a:spAutoFit/>
          </a:bodyPr>
          <a:lstStyle/>
          <a:p>
            <a:r>
              <a:rPr lang="en-US" sz="2800" b="1" dirty="0">
                <a:solidFill>
                  <a:schemeClr val="bg1"/>
                </a:solidFill>
                <a:latin typeface="+mj-lt"/>
              </a:rPr>
              <a:t>Accuracy</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E1A8504-2BB8-2482-4C26-D5ADF91C4AD2}"/>
                  </a:ext>
                </a:extLst>
              </p:cNvPr>
              <p:cNvSpPr txBox="1"/>
              <p:nvPr/>
            </p:nvSpPr>
            <p:spPr>
              <a:xfrm>
                <a:off x="1710257" y="3317689"/>
                <a:ext cx="9114761" cy="8592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400" i="1" smtClean="0">
                          <a:solidFill>
                            <a:schemeClr val="bg1"/>
                          </a:solidFill>
                          <a:latin typeface="Cambria Math" panose="02040503050406030204" pitchFamily="18" charset="0"/>
                        </a:rPr>
                        <m:t>A</m:t>
                      </m:r>
                      <m:r>
                        <a:rPr lang="en-US" sz="2400" b="0" i="1" smtClean="0">
                          <a:solidFill>
                            <a:schemeClr val="bg1"/>
                          </a:solidFill>
                          <a:latin typeface="Cambria Math" panose="02040503050406030204" pitchFamily="18" charset="0"/>
                        </a:rPr>
                        <m:t>𝑐𝑐𝑢𝑟𝑎𝑐𝑦</m:t>
                      </m:r>
                      <m:r>
                        <a:rPr lang="en-US" sz="2400" b="0" i="1" smtClean="0">
                          <a:solidFill>
                            <a:schemeClr val="bg1"/>
                          </a:solidFill>
                          <a:latin typeface="Cambria Math" panose="02040503050406030204" pitchFamily="18" charset="0"/>
                        </a:rPr>
                        <m:t> (%)= </m:t>
                      </m:r>
                      <m:f>
                        <m:fPr>
                          <m:ctrlPr>
                            <a:rPr lang="en-US" sz="2400" b="0" i="1" smtClean="0">
                              <a:solidFill>
                                <a:schemeClr val="bg1"/>
                              </a:solidFill>
                              <a:latin typeface="Cambria Math" panose="02040503050406030204" pitchFamily="18" charset="0"/>
                            </a:rPr>
                          </m:ctrlPr>
                        </m:fPr>
                        <m:num>
                          <m:r>
                            <a:rPr lang="en-US" sz="2400" i="1">
                              <a:solidFill>
                                <a:schemeClr val="bg1"/>
                              </a:solidFill>
                              <a:latin typeface="Cambria Math" panose="02040503050406030204" pitchFamily="18" charset="0"/>
                            </a:rPr>
                            <m:t>𝑁𝑢𝑚𝑏𝑒𝑟</m:t>
                          </m:r>
                          <m:r>
                            <a:rPr lang="en-US" sz="2400" i="1">
                              <a:solidFill>
                                <a:schemeClr val="bg1"/>
                              </a:solidFill>
                              <a:latin typeface="Cambria Math" panose="02040503050406030204" pitchFamily="18" charset="0"/>
                            </a:rPr>
                            <m:t> </m:t>
                          </m:r>
                          <m:r>
                            <a:rPr lang="en-US" sz="2400" i="1">
                              <a:solidFill>
                                <a:schemeClr val="bg1"/>
                              </a:solidFill>
                              <a:latin typeface="Cambria Math" panose="02040503050406030204" pitchFamily="18" charset="0"/>
                            </a:rPr>
                            <m:t>𝑜𝑓</m:t>
                          </m:r>
                          <m:r>
                            <a:rPr lang="en-US" sz="2400" i="1">
                              <a:solidFill>
                                <a:schemeClr val="bg1"/>
                              </a:solidFill>
                              <a:latin typeface="Cambria Math" panose="02040503050406030204" pitchFamily="18" charset="0"/>
                            </a:rPr>
                            <m:t> </m:t>
                          </m:r>
                          <m:r>
                            <a:rPr lang="en-US" sz="2400" i="1">
                              <a:solidFill>
                                <a:schemeClr val="bg1"/>
                              </a:solidFill>
                              <a:latin typeface="Cambria Math" panose="02040503050406030204" pitchFamily="18" charset="0"/>
                            </a:rPr>
                            <m:t>𝐶𝑜𝑟𝑟𝑒𝑐𝑡</m:t>
                          </m:r>
                          <m:r>
                            <a:rPr lang="en-US" sz="2400" i="1">
                              <a:solidFill>
                                <a:schemeClr val="bg1"/>
                              </a:solidFill>
                              <a:latin typeface="Cambria Math" panose="02040503050406030204" pitchFamily="18" charset="0"/>
                            </a:rPr>
                            <m:t> </m:t>
                          </m:r>
                          <m:r>
                            <a:rPr lang="en-US" sz="2400" i="1">
                              <a:solidFill>
                                <a:schemeClr val="bg1"/>
                              </a:solidFill>
                              <a:latin typeface="Cambria Math" panose="02040503050406030204" pitchFamily="18" charset="0"/>
                            </a:rPr>
                            <m:t>𝑃𝑟𝑒𝑑𝑖𝑐𝑡𝑖𝑜𝑛𝑠</m:t>
                          </m:r>
                        </m:num>
                        <m:den>
                          <m:r>
                            <a:rPr lang="en-US" sz="2400" i="1">
                              <a:solidFill>
                                <a:schemeClr val="bg1"/>
                              </a:solidFill>
                              <a:latin typeface="Cambria Math" panose="02040503050406030204" pitchFamily="18" charset="0"/>
                            </a:rPr>
                            <m:t>𝑇𝑜𝑡𝑎𝑙</m:t>
                          </m:r>
                          <m:r>
                            <a:rPr lang="en-US" sz="2400" i="1">
                              <a:solidFill>
                                <a:schemeClr val="bg1"/>
                              </a:solidFill>
                              <a:latin typeface="Cambria Math" panose="02040503050406030204" pitchFamily="18" charset="0"/>
                            </a:rPr>
                            <m:t> </m:t>
                          </m:r>
                          <m:r>
                            <a:rPr lang="en-US" sz="2400" i="1">
                              <a:solidFill>
                                <a:schemeClr val="bg1"/>
                              </a:solidFill>
                              <a:latin typeface="Cambria Math" panose="02040503050406030204" pitchFamily="18" charset="0"/>
                            </a:rPr>
                            <m:t>𝑁𝑢𝑚𝑏𝑒𝑟</m:t>
                          </m:r>
                          <m:r>
                            <a:rPr lang="en-US" sz="2400" i="1">
                              <a:solidFill>
                                <a:schemeClr val="bg1"/>
                              </a:solidFill>
                              <a:latin typeface="Cambria Math" panose="02040503050406030204" pitchFamily="18" charset="0"/>
                            </a:rPr>
                            <m:t> </m:t>
                          </m:r>
                          <m:r>
                            <a:rPr lang="en-US" sz="2400" i="1">
                              <a:solidFill>
                                <a:schemeClr val="bg1"/>
                              </a:solidFill>
                              <a:latin typeface="Cambria Math" panose="02040503050406030204" pitchFamily="18" charset="0"/>
                            </a:rPr>
                            <m:t>𝑜𝑓</m:t>
                          </m:r>
                          <m:r>
                            <a:rPr lang="en-US" sz="2400" i="1">
                              <a:solidFill>
                                <a:schemeClr val="bg1"/>
                              </a:solidFill>
                              <a:latin typeface="Cambria Math" panose="02040503050406030204" pitchFamily="18" charset="0"/>
                            </a:rPr>
                            <m:t> </m:t>
                          </m:r>
                          <m:r>
                            <a:rPr lang="en-US" sz="2400" i="1">
                              <a:solidFill>
                                <a:schemeClr val="bg1"/>
                              </a:solidFill>
                              <a:latin typeface="Cambria Math" panose="02040503050406030204" pitchFamily="18" charset="0"/>
                            </a:rPr>
                            <m:t>𝑃𝑟𝑒𝑑𝑖𝑐𝑡𝑖𝑜𝑛𝑠</m:t>
                          </m:r>
                        </m:den>
                      </m:f>
                      <m:r>
                        <a:rPr lang="en-US" sz="2400" i="1" smtClean="0">
                          <a:solidFill>
                            <a:schemeClr val="bg1"/>
                          </a:solidFill>
                          <a:latin typeface="Cambria Math" panose="02040503050406030204" pitchFamily="18" charset="0"/>
                          <a:ea typeface="Cambria Math" panose="02040503050406030204" pitchFamily="18" charset="0"/>
                        </a:rPr>
                        <m:t>×</m:t>
                      </m:r>
                      <m:r>
                        <a:rPr lang="en-US" sz="2400" b="0" i="1" smtClean="0">
                          <a:solidFill>
                            <a:schemeClr val="bg1"/>
                          </a:solidFill>
                          <a:latin typeface="Cambria Math" panose="02040503050406030204" pitchFamily="18" charset="0"/>
                          <a:ea typeface="Cambria Math" panose="02040503050406030204" pitchFamily="18" charset="0"/>
                        </a:rPr>
                        <m:t>100</m:t>
                      </m:r>
                    </m:oMath>
                  </m:oMathPara>
                </a14:m>
                <a:endParaRPr lang="th-TH" dirty="0"/>
              </a:p>
            </p:txBody>
          </p:sp>
        </mc:Choice>
        <mc:Fallback xmlns="">
          <p:sp>
            <p:nvSpPr>
              <p:cNvPr id="14" name="TextBox 13">
                <a:extLst>
                  <a:ext uri="{FF2B5EF4-FFF2-40B4-BE49-F238E27FC236}">
                    <a16:creationId xmlns:a16="http://schemas.microsoft.com/office/drawing/2014/main" id="{0E1A8504-2BB8-2482-4C26-D5ADF91C4AD2}"/>
                  </a:ext>
                </a:extLst>
              </p:cNvPr>
              <p:cNvSpPr txBox="1">
                <a:spLocks noRot="1" noChangeAspect="1" noMove="1" noResize="1" noEditPoints="1" noAdjustHandles="1" noChangeArrowheads="1" noChangeShapeType="1" noTextEdit="1"/>
              </p:cNvSpPr>
              <p:nvPr/>
            </p:nvSpPr>
            <p:spPr>
              <a:xfrm>
                <a:off x="1710257" y="3317689"/>
                <a:ext cx="9114761" cy="859210"/>
              </a:xfrm>
              <a:prstGeom prst="rect">
                <a:avLst/>
              </a:prstGeom>
              <a:blipFill>
                <a:blip r:embed="rId2"/>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1144165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0B62A-BD7C-93D2-F6B9-5D272853A462}"/>
              </a:ext>
            </a:extLst>
          </p:cNvPr>
          <p:cNvSpPr>
            <a:spLocks noGrp="1"/>
          </p:cNvSpPr>
          <p:nvPr>
            <p:ph type="title"/>
          </p:nvPr>
        </p:nvSpPr>
        <p:spPr/>
        <p:txBody>
          <a:bodyPr/>
          <a:lstStyle/>
          <a:p>
            <a:r>
              <a:rPr lang="en-US" dirty="0"/>
              <a:t>Evaluation</a:t>
            </a:r>
            <a:endParaRPr lang="th-TH" dirty="0"/>
          </a:p>
        </p:txBody>
      </p:sp>
      <p:sp>
        <p:nvSpPr>
          <p:cNvPr id="3" name="Slide Number Placeholder 2">
            <a:extLst>
              <a:ext uri="{FF2B5EF4-FFF2-40B4-BE49-F238E27FC236}">
                <a16:creationId xmlns:a16="http://schemas.microsoft.com/office/drawing/2014/main" id="{DC7D0B63-2F19-A042-FA8A-5228ADE5EFF1}"/>
              </a:ext>
            </a:extLst>
          </p:cNvPr>
          <p:cNvSpPr>
            <a:spLocks noGrp="1"/>
          </p:cNvSpPr>
          <p:nvPr>
            <p:ph type="sldNum" sz="quarter" idx="10"/>
          </p:nvPr>
        </p:nvSpPr>
        <p:spPr/>
        <p:txBody>
          <a:bodyPr/>
          <a:lstStyle/>
          <a:p>
            <a:fld id="{D7E85FC7-13DC-D24B-89C2-5E16CAE8A885}" type="slidenum">
              <a:rPr lang="en-US" smtClean="0"/>
              <a:pPr/>
              <a:t>39</a:t>
            </a:fld>
            <a:endParaRPr lang="en-US" dirty="0"/>
          </a:p>
        </p:txBody>
      </p:sp>
      <p:pic>
        <p:nvPicPr>
          <p:cNvPr id="5" name="Picture 4">
            <a:extLst>
              <a:ext uri="{FF2B5EF4-FFF2-40B4-BE49-F238E27FC236}">
                <a16:creationId xmlns:a16="http://schemas.microsoft.com/office/drawing/2014/main" id="{47992177-9C87-B604-C369-CA72EA3BF46F}"/>
              </a:ext>
            </a:extLst>
          </p:cNvPr>
          <p:cNvPicPr>
            <a:picLocks noChangeAspect="1"/>
          </p:cNvPicPr>
          <p:nvPr/>
        </p:nvPicPr>
        <p:blipFill rotWithShape="1">
          <a:blip r:embed="rId2"/>
          <a:srcRect t="3458" b="16030"/>
          <a:stretch/>
        </p:blipFill>
        <p:spPr>
          <a:xfrm>
            <a:off x="1224846" y="671979"/>
            <a:ext cx="4959626" cy="2394494"/>
          </a:xfrm>
          <a:prstGeom prst="rect">
            <a:avLst/>
          </a:prstGeom>
        </p:spPr>
      </p:pic>
      <p:pic>
        <p:nvPicPr>
          <p:cNvPr id="7" name="Picture 6">
            <a:extLst>
              <a:ext uri="{FF2B5EF4-FFF2-40B4-BE49-F238E27FC236}">
                <a16:creationId xmlns:a16="http://schemas.microsoft.com/office/drawing/2014/main" id="{5669B543-2EA7-371A-F10B-AD43F481AE07}"/>
              </a:ext>
            </a:extLst>
          </p:cNvPr>
          <p:cNvPicPr>
            <a:picLocks noChangeAspect="1"/>
          </p:cNvPicPr>
          <p:nvPr/>
        </p:nvPicPr>
        <p:blipFill rotWithShape="1">
          <a:blip r:embed="rId3"/>
          <a:srcRect b="18040"/>
          <a:stretch/>
        </p:blipFill>
        <p:spPr>
          <a:xfrm>
            <a:off x="6297041" y="621675"/>
            <a:ext cx="4991641" cy="2394494"/>
          </a:xfrm>
          <a:prstGeom prst="rect">
            <a:avLst/>
          </a:prstGeom>
        </p:spPr>
      </p:pic>
      <p:pic>
        <p:nvPicPr>
          <p:cNvPr id="9" name="Picture 8">
            <a:extLst>
              <a:ext uri="{FF2B5EF4-FFF2-40B4-BE49-F238E27FC236}">
                <a16:creationId xmlns:a16="http://schemas.microsoft.com/office/drawing/2014/main" id="{B07F7898-64C6-DC59-6D8D-99DA971409B8}"/>
              </a:ext>
            </a:extLst>
          </p:cNvPr>
          <p:cNvPicPr>
            <a:picLocks noChangeAspect="1"/>
          </p:cNvPicPr>
          <p:nvPr/>
        </p:nvPicPr>
        <p:blipFill rotWithShape="1">
          <a:blip r:embed="rId4"/>
          <a:srcRect b="17580"/>
          <a:stretch/>
        </p:blipFill>
        <p:spPr>
          <a:xfrm>
            <a:off x="1224845" y="3504326"/>
            <a:ext cx="5072195" cy="2554730"/>
          </a:xfrm>
          <a:prstGeom prst="rect">
            <a:avLst/>
          </a:prstGeom>
        </p:spPr>
      </p:pic>
      <p:pic>
        <p:nvPicPr>
          <p:cNvPr id="11" name="Picture 10">
            <a:extLst>
              <a:ext uri="{FF2B5EF4-FFF2-40B4-BE49-F238E27FC236}">
                <a16:creationId xmlns:a16="http://schemas.microsoft.com/office/drawing/2014/main" id="{91AE2445-5E9F-C14E-D073-BE205987AC46}"/>
              </a:ext>
            </a:extLst>
          </p:cNvPr>
          <p:cNvPicPr>
            <a:picLocks noChangeAspect="1"/>
          </p:cNvPicPr>
          <p:nvPr/>
        </p:nvPicPr>
        <p:blipFill rotWithShape="1">
          <a:blip r:embed="rId5"/>
          <a:srcRect b="15035"/>
          <a:stretch/>
        </p:blipFill>
        <p:spPr>
          <a:xfrm>
            <a:off x="6372087" y="3504326"/>
            <a:ext cx="5079096" cy="2482273"/>
          </a:xfrm>
          <a:prstGeom prst="rect">
            <a:avLst/>
          </a:prstGeom>
        </p:spPr>
      </p:pic>
      <p:sp>
        <p:nvSpPr>
          <p:cNvPr id="12" name="TextBox 11">
            <a:extLst>
              <a:ext uri="{FF2B5EF4-FFF2-40B4-BE49-F238E27FC236}">
                <a16:creationId xmlns:a16="http://schemas.microsoft.com/office/drawing/2014/main" id="{F3C8B09A-F328-A18F-B0B2-335141F6302E}"/>
              </a:ext>
            </a:extLst>
          </p:cNvPr>
          <p:cNvSpPr txBox="1"/>
          <p:nvPr/>
        </p:nvSpPr>
        <p:spPr>
          <a:xfrm>
            <a:off x="1369036" y="3089712"/>
            <a:ext cx="4765504" cy="461665"/>
          </a:xfrm>
          <a:prstGeom prst="rect">
            <a:avLst/>
          </a:prstGeom>
          <a:noFill/>
        </p:spPr>
        <p:txBody>
          <a:bodyPr wrap="square">
            <a:spAutoFit/>
          </a:bodyPr>
          <a:lstStyle/>
          <a:p>
            <a:pPr algn="ctr"/>
            <a:r>
              <a:rPr lang="en-US" sz="1200" dirty="0"/>
              <a:t>The change of the real closing prices and the forecasted closing prices from the GAN model for the sequence length of 7 days</a:t>
            </a:r>
            <a:endParaRPr lang="th-TH" sz="1200" dirty="0"/>
          </a:p>
        </p:txBody>
      </p:sp>
      <p:sp>
        <p:nvSpPr>
          <p:cNvPr id="13" name="TextBox 12">
            <a:extLst>
              <a:ext uri="{FF2B5EF4-FFF2-40B4-BE49-F238E27FC236}">
                <a16:creationId xmlns:a16="http://schemas.microsoft.com/office/drawing/2014/main" id="{0C4BC83C-ADEE-81E6-5E28-ADD2361320EF}"/>
              </a:ext>
            </a:extLst>
          </p:cNvPr>
          <p:cNvSpPr txBox="1"/>
          <p:nvPr/>
        </p:nvSpPr>
        <p:spPr>
          <a:xfrm>
            <a:off x="6523178" y="3057232"/>
            <a:ext cx="4765504" cy="461665"/>
          </a:xfrm>
          <a:prstGeom prst="rect">
            <a:avLst/>
          </a:prstGeom>
          <a:noFill/>
        </p:spPr>
        <p:txBody>
          <a:bodyPr wrap="square">
            <a:spAutoFit/>
          </a:bodyPr>
          <a:lstStyle/>
          <a:p>
            <a:pPr algn="ctr"/>
            <a:r>
              <a:rPr lang="en-US" sz="1200" dirty="0"/>
              <a:t>The change of the real closing prices and the forecasted closing prices from the GAN model for the sequence length of 15 days</a:t>
            </a:r>
            <a:endParaRPr lang="th-TH" sz="1200" dirty="0"/>
          </a:p>
        </p:txBody>
      </p:sp>
      <p:sp>
        <p:nvSpPr>
          <p:cNvPr id="14" name="TextBox 13">
            <a:extLst>
              <a:ext uri="{FF2B5EF4-FFF2-40B4-BE49-F238E27FC236}">
                <a16:creationId xmlns:a16="http://schemas.microsoft.com/office/drawing/2014/main" id="{180BF42B-B876-C6BD-A365-242AE9CB1B4E}"/>
              </a:ext>
            </a:extLst>
          </p:cNvPr>
          <p:cNvSpPr txBox="1"/>
          <p:nvPr/>
        </p:nvSpPr>
        <p:spPr>
          <a:xfrm>
            <a:off x="1321907" y="6085548"/>
            <a:ext cx="4765504" cy="461665"/>
          </a:xfrm>
          <a:prstGeom prst="rect">
            <a:avLst/>
          </a:prstGeom>
          <a:noFill/>
        </p:spPr>
        <p:txBody>
          <a:bodyPr wrap="square">
            <a:spAutoFit/>
          </a:bodyPr>
          <a:lstStyle/>
          <a:p>
            <a:pPr algn="ctr"/>
            <a:r>
              <a:rPr lang="en-US" sz="1200" dirty="0"/>
              <a:t>The change of the real closing prices and the forecasted closing prices from the GAN model for the sequence length of 30 days</a:t>
            </a:r>
            <a:endParaRPr lang="th-TH" sz="1200" dirty="0"/>
          </a:p>
        </p:txBody>
      </p:sp>
      <p:sp>
        <p:nvSpPr>
          <p:cNvPr id="15" name="TextBox 14">
            <a:extLst>
              <a:ext uri="{FF2B5EF4-FFF2-40B4-BE49-F238E27FC236}">
                <a16:creationId xmlns:a16="http://schemas.microsoft.com/office/drawing/2014/main" id="{6243651C-13BD-B097-5269-B10906D8DA4F}"/>
              </a:ext>
            </a:extLst>
          </p:cNvPr>
          <p:cNvSpPr txBox="1"/>
          <p:nvPr/>
        </p:nvSpPr>
        <p:spPr>
          <a:xfrm>
            <a:off x="6523178" y="6048068"/>
            <a:ext cx="4765504" cy="461665"/>
          </a:xfrm>
          <a:prstGeom prst="rect">
            <a:avLst/>
          </a:prstGeom>
          <a:noFill/>
        </p:spPr>
        <p:txBody>
          <a:bodyPr wrap="square">
            <a:spAutoFit/>
          </a:bodyPr>
          <a:lstStyle/>
          <a:p>
            <a:pPr algn="ctr"/>
            <a:r>
              <a:rPr lang="en-US" sz="1200" dirty="0"/>
              <a:t>The change of the real closing prices and the forecasted closing prices from the GAN model for the sequence length of 60 days</a:t>
            </a:r>
            <a:endParaRPr lang="th-TH" sz="1200" dirty="0"/>
          </a:p>
        </p:txBody>
      </p:sp>
    </p:spTree>
    <p:extLst>
      <p:ext uri="{BB962C8B-B14F-4D97-AF65-F5344CB8AC3E}">
        <p14:creationId xmlns:p14="http://schemas.microsoft.com/office/powerpoint/2010/main" val="1051657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E52A-3CD3-5383-F015-56000D26F46A}"/>
              </a:ext>
            </a:extLst>
          </p:cNvPr>
          <p:cNvSpPr>
            <a:spLocks noGrp="1"/>
          </p:cNvSpPr>
          <p:nvPr>
            <p:ph type="title"/>
          </p:nvPr>
        </p:nvSpPr>
        <p:spPr/>
        <p:txBody>
          <a:bodyPr/>
          <a:lstStyle/>
          <a:p>
            <a:r>
              <a:rPr lang="en-US" dirty="0"/>
              <a:t>Introduction</a:t>
            </a:r>
            <a:endParaRPr lang="th-TH" dirty="0"/>
          </a:p>
        </p:txBody>
      </p:sp>
      <p:sp>
        <p:nvSpPr>
          <p:cNvPr id="3" name="Text Placeholder 2">
            <a:extLst>
              <a:ext uri="{FF2B5EF4-FFF2-40B4-BE49-F238E27FC236}">
                <a16:creationId xmlns:a16="http://schemas.microsoft.com/office/drawing/2014/main" id="{9A62A331-5E4B-F422-0488-6CEB5BD633C9}"/>
              </a:ext>
            </a:extLst>
          </p:cNvPr>
          <p:cNvSpPr>
            <a:spLocks noGrp="1"/>
          </p:cNvSpPr>
          <p:nvPr>
            <p:ph type="body" sz="quarter" idx="10"/>
          </p:nvPr>
        </p:nvSpPr>
        <p:spPr/>
        <p:txBody>
          <a:bodyPr/>
          <a:lstStyle/>
          <a:p>
            <a:r>
              <a:rPr lang="en-US" dirty="0"/>
              <a:t>Problem Statement and Research Questions</a:t>
            </a:r>
          </a:p>
          <a:p>
            <a:endParaRPr lang="en-US" sz="1200" dirty="0">
              <a:latin typeface="+mn-lt"/>
            </a:endParaRPr>
          </a:p>
          <a:p>
            <a:r>
              <a:rPr lang="en-US" sz="1400" dirty="0">
                <a:latin typeface="+mn-lt"/>
              </a:rPr>
              <a:t>The limitation of the data diversity can lead to an over-fitting problem that has a negative impact on the model prediction for the current stock price in the market. When trained on limited historical data, the model becomes too specific to the data, highlighting this problem. This is because the model fails to generalize to different patterns in unseen data.</a:t>
            </a:r>
          </a:p>
          <a:p>
            <a:endParaRPr lang="en-US" sz="1400" dirty="0">
              <a:latin typeface="+mn-lt"/>
            </a:endParaRPr>
          </a:p>
          <a:p>
            <a:r>
              <a:rPr lang="en-US" sz="1400" dirty="0">
                <a:latin typeface="+mn-lt"/>
              </a:rPr>
              <a:t>Furthermore, the high volatility of stock prices makes it difficult for the model to provide precision due to the influence of numerous complex factors, unpredictable market sentiment, unexpected events, and economic changes. </a:t>
            </a:r>
          </a:p>
          <a:p>
            <a:endParaRPr lang="en-US" sz="1400" dirty="0">
              <a:latin typeface="+mn-lt"/>
            </a:endParaRPr>
          </a:p>
          <a:p>
            <a:r>
              <a:rPr lang="en-US" sz="1400" dirty="0">
                <a:latin typeface="+mn-lt"/>
              </a:rPr>
              <a:t>Therefore, this study aims to address two primary </a:t>
            </a:r>
            <a:r>
              <a:rPr lang="en-US" sz="1400" i="1" u="sng" dirty="0">
                <a:latin typeface="+mn-lt"/>
              </a:rPr>
              <a:t>research question</a:t>
            </a:r>
            <a:r>
              <a:rPr lang="en-US" sz="1400" dirty="0">
                <a:latin typeface="+mn-lt"/>
              </a:rPr>
              <a:t>s. </a:t>
            </a:r>
          </a:p>
          <a:p>
            <a:endParaRPr lang="en-US" sz="1400" dirty="0">
              <a:latin typeface="+mn-lt"/>
            </a:endParaRPr>
          </a:p>
          <a:p>
            <a:pPr marL="349250" indent="-342900">
              <a:buFont typeface="+mj-lt"/>
              <a:buAutoNum type="arabicPeriod"/>
            </a:pPr>
            <a:r>
              <a:rPr lang="en-US" sz="1400" dirty="0">
                <a:latin typeface="+mn-lt"/>
              </a:rPr>
              <a:t>It seeks to determine whether utilizing closing prices generated by a Generative Adversarial Network (GAN) model can improve the overall accuracy of the model and mitigate the issue of overfitting. </a:t>
            </a:r>
          </a:p>
          <a:p>
            <a:pPr marL="349250" indent="-342900">
              <a:buFont typeface="+mj-lt"/>
              <a:buAutoNum type="arabicPeriod"/>
            </a:pPr>
            <a:endParaRPr lang="en-US" sz="1400" dirty="0">
              <a:latin typeface="+mn-lt"/>
            </a:endParaRPr>
          </a:p>
          <a:p>
            <a:pPr marL="349250" indent="-342900">
              <a:buFont typeface="+mj-lt"/>
              <a:buAutoNum type="arabicPeriod"/>
            </a:pPr>
            <a:r>
              <a:rPr lang="en-US" sz="1400" dirty="0">
                <a:latin typeface="+mn-lt"/>
              </a:rPr>
              <a:t>The research investigates whether incorporating headline sentiment analysis of stock data can enhance the precision of short-term forecasts for future closing prices. </a:t>
            </a:r>
          </a:p>
          <a:p>
            <a:endParaRPr lang="en-US" sz="1400" dirty="0">
              <a:latin typeface="+mn-lt"/>
            </a:endParaRPr>
          </a:p>
          <a:p>
            <a:r>
              <a:rPr lang="en-US" sz="1400" dirty="0">
                <a:latin typeface="+mn-lt"/>
              </a:rPr>
              <a:t>By exploring these questions, the study aims to contribute to the advancement of stock price prediction methodologies.</a:t>
            </a:r>
            <a:endParaRPr lang="th-TH" sz="1400" dirty="0">
              <a:latin typeface="+mn-lt"/>
            </a:endParaRPr>
          </a:p>
        </p:txBody>
      </p:sp>
    </p:spTree>
    <p:extLst>
      <p:ext uri="{BB962C8B-B14F-4D97-AF65-F5344CB8AC3E}">
        <p14:creationId xmlns:p14="http://schemas.microsoft.com/office/powerpoint/2010/main" val="17830779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98C2-958C-6ECE-67F6-2CFB52D4005F}"/>
              </a:ext>
            </a:extLst>
          </p:cNvPr>
          <p:cNvSpPr>
            <a:spLocks noGrp="1"/>
          </p:cNvSpPr>
          <p:nvPr>
            <p:ph type="title"/>
          </p:nvPr>
        </p:nvSpPr>
        <p:spPr/>
        <p:txBody>
          <a:bodyPr/>
          <a:lstStyle/>
          <a:p>
            <a:r>
              <a:rPr lang="en-US" dirty="0"/>
              <a:t>Evaluation</a:t>
            </a:r>
            <a:endParaRPr lang="th-TH" dirty="0"/>
          </a:p>
        </p:txBody>
      </p:sp>
      <p:sp>
        <p:nvSpPr>
          <p:cNvPr id="3" name="Slide Number Placeholder 2">
            <a:extLst>
              <a:ext uri="{FF2B5EF4-FFF2-40B4-BE49-F238E27FC236}">
                <a16:creationId xmlns:a16="http://schemas.microsoft.com/office/drawing/2014/main" id="{69139569-B333-01AB-8883-9AEC857E7168}"/>
              </a:ext>
            </a:extLst>
          </p:cNvPr>
          <p:cNvSpPr>
            <a:spLocks noGrp="1"/>
          </p:cNvSpPr>
          <p:nvPr>
            <p:ph type="sldNum" sz="quarter" idx="10"/>
          </p:nvPr>
        </p:nvSpPr>
        <p:spPr/>
        <p:txBody>
          <a:bodyPr/>
          <a:lstStyle/>
          <a:p>
            <a:fld id="{D7E85FC7-13DC-D24B-89C2-5E16CAE8A885}" type="slidenum">
              <a:rPr lang="en-US" smtClean="0"/>
              <a:pPr/>
              <a:t>40</a:t>
            </a:fld>
            <a:endParaRPr lang="en-US" dirty="0"/>
          </a:p>
        </p:txBody>
      </p:sp>
      <p:pic>
        <p:nvPicPr>
          <p:cNvPr id="5" name="Picture 4">
            <a:extLst>
              <a:ext uri="{FF2B5EF4-FFF2-40B4-BE49-F238E27FC236}">
                <a16:creationId xmlns:a16="http://schemas.microsoft.com/office/drawing/2014/main" id="{3E5B538D-2E0A-790D-8177-9236EF733BD7}"/>
              </a:ext>
            </a:extLst>
          </p:cNvPr>
          <p:cNvPicPr>
            <a:picLocks noChangeAspect="1"/>
          </p:cNvPicPr>
          <p:nvPr/>
        </p:nvPicPr>
        <p:blipFill>
          <a:blip r:embed="rId2"/>
          <a:stretch>
            <a:fillRect/>
          </a:stretch>
        </p:blipFill>
        <p:spPr>
          <a:xfrm>
            <a:off x="2439550" y="3133436"/>
            <a:ext cx="7564888" cy="2055524"/>
          </a:xfrm>
          <a:prstGeom prst="rect">
            <a:avLst/>
          </a:prstGeom>
        </p:spPr>
      </p:pic>
      <p:sp>
        <p:nvSpPr>
          <p:cNvPr id="7" name="TextBox 6">
            <a:extLst>
              <a:ext uri="{FF2B5EF4-FFF2-40B4-BE49-F238E27FC236}">
                <a16:creationId xmlns:a16="http://schemas.microsoft.com/office/drawing/2014/main" id="{44FE9082-056C-0D9A-7D35-7915516E8C5A}"/>
              </a:ext>
            </a:extLst>
          </p:cNvPr>
          <p:cNvSpPr txBox="1"/>
          <p:nvPr/>
        </p:nvSpPr>
        <p:spPr>
          <a:xfrm>
            <a:off x="1228436" y="1669040"/>
            <a:ext cx="10187709" cy="830997"/>
          </a:xfrm>
          <a:prstGeom prst="rect">
            <a:avLst/>
          </a:prstGeom>
          <a:noFill/>
        </p:spPr>
        <p:txBody>
          <a:bodyPr wrap="square">
            <a:spAutoFit/>
          </a:bodyPr>
          <a:lstStyle/>
          <a:p>
            <a:r>
              <a:rPr lang="en-US" sz="1600" dirty="0"/>
              <a:t>Effectiveness of the GAN model for forecasting the change of the prices was evaluated by accuracy metric, which provides a distinct measure of proficiency of the model to anticipate directional movement of stock prices, offering insights of its potential utility in trading decisions considering future trends of predicted prices. </a:t>
            </a:r>
            <a:endParaRPr lang="th-TH" sz="1600" dirty="0"/>
          </a:p>
        </p:txBody>
      </p:sp>
      <p:sp>
        <p:nvSpPr>
          <p:cNvPr id="8" name="Rectangle 7">
            <a:extLst>
              <a:ext uri="{FF2B5EF4-FFF2-40B4-BE49-F238E27FC236}">
                <a16:creationId xmlns:a16="http://schemas.microsoft.com/office/drawing/2014/main" id="{0BAF2D5C-3946-6B85-D0DC-ABF39540E0BE}"/>
              </a:ext>
            </a:extLst>
          </p:cNvPr>
          <p:cNvSpPr/>
          <p:nvPr/>
        </p:nvSpPr>
        <p:spPr>
          <a:xfrm>
            <a:off x="6520873" y="3533125"/>
            <a:ext cx="748145" cy="1149711"/>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2947811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24FF-0E40-DB65-5EAA-DF97A207B9FC}"/>
              </a:ext>
            </a:extLst>
          </p:cNvPr>
          <p:cNvSpPr>
            <a:spLocks noGrp="1"/>
          </p:cNvSpPr>
          <p:nvPr>
            <p:ph type="title"/>
          </p:nvPr>
        </p:nvSpPr>
        <p:spPr/>
        <p:txBody>
          <a:bodyPr/>
          <a:lstStyle/>
          <a:p>
            <a:r>
              <a:rPr lang="en-US" dirty="0"/>
              <a:t>Evaluation</a:t>
            </a:r>
            <a:endParaRPr lang="th-TH" dirty="0"/>
          </a:p>
        </p:txBody>
      </p:sp>
      <p:sp>
        <p:nvSpPr>
          <p:cNvPr id="3" name="Slide Number Placeholder 2">
            <a:extLst>
              <a:ext uri="{FF2B5EF4-FFF2-40B4-BE49-F238E27FC236}">
                <a16:creationId xmlns:a16="http://schemas.microsoft.com/office/drawing/2014/main" id="{8BDB79C4-D601-0928-79F2-DDCE03C2281D}"/>
              </a:ext>
            </a:extLst>
          </p:cNvPr>
          <p:cNvSpPr>
            <a:spLocks noGrp="1"/>
          </p:cNvSpPr>
          <p:nvPr>
            <p:ph type="sldNum" sz="quarter" idx="4294967295"/>
          </p:nvPr>
        </p:nvSpPr>
        <p:spPr>
          <a:xfrm>
            <a:off x="11888788" y="6604000"/>
            <a:ext cx="303212" cy="254000"/>
          </a:xfrm>
        </p:spPr>
        <p:txBody>
          <a:bodyPr/>
          <a:lstStyle/>
          <a:p>
            <a:fld id="{D7E85FC7-13DC-D24B-89C2-5E16CAE8A885}" type="slidenum">
              <a:rPr lang="en-US" smtClean="0"/>
              <a:pPr/>
              <a:t>41</a:t>
            </a:fld>
            <a:endParaRPr lang="en-US" dirty="0"/>
          </a:p>
        </p:txBody>
      </p:sp>
      <p:sp>
        <p:nvSpPr>
          <p:cNvPr id="4" name="TextBox 3">
            <a:extLst>
              <a:ext uri="{FF2B5EF4-FFF2-40B4-BE49-F238E27FC236}">
                <a16:creationId xmlns:a16="http://schemas.microsoft.com/office/drawing/2014/main" id="{C65CDB61-61D4-043E-E58D-E72D953FF5D8}"/>
              </a:ext>
            </a:extLst>
          </p:cNvPr>
          <p:cNvSpPr txBox="1"/>
          <p:nvPr/>
        </p:nvSpPr>
        <p:spPr>
          <a:xfrm>
            <a:off x="866273" y="1387930"/>
            <a:ext cx="7467830" cy="523220"/>
          </a:xfrm>
          <a:prstGeom prst="rect">
            <a:avLst/>
          </a:prstGeom>
          <a:noFill/>
        </p:spPr>
        <p:txBody>
          <a:bodyPr wrap="square">
            <a:spAutoFit/>
          </a:bodyPr>
          <a:lstStyle/>
          <a:p>
            <a:r>
              <a:rPr lang="en-US" sz="2800" b="1" dirty="0">
                <a:solidFill>
                  <a:schemeClr val="bg1"/>
                </a:solidFill>
                <a:latin typeface="+mj-lt"/>
              </a:rPr>
              <a:t>Sharpe Ratio</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E1A8504-2BB8-2482-4C26-D5ADF91C4AD2}"/>
                  </a:ext>
                </a:extLst>
              </p:cNvPr>
              <p:cNvSpPr txBox="1"/>
              <p:nvPr/>
            </p:nvSpPr>
            <p:spPr>
              <a:xfrm>
                <a:off x="1710257" y="3317689"/>
                <a:ext cx="9114761" cy="8972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400" i="1" smtClean="0">
                          <a:solidFill>
                            <a:schemeClr val="bg1"/>
                          </a:solidFill>
                          <a:latin typeface="Cambria Math" panose="02040503050406030204" pitchFamily="18" charset="0"/>
                        </a:rPr>
                        <m:t>S</m:t>
                      </m:r>
                      <m:r>
                        <a:rPr lang="en-US" sz="2400" b="0" i="1" smtClean="0">
                          <a:solidFill>
                            <a:schemeClr val="bg1"/>
                          </a:solidFill>
                          <a:latin typeface="Cambria Math" panose="02040503050406030204" pitchFamily="18" charset="0"/>
                        </a:rPr>
                        <m:t>= </m:t>
                      </m:r>
                      <m:f>
                        <m:fPr>
                          <m:ctrlPr>
                            <a:rPr lang="en-US" sz="2400" b="0" i="1" smtClean="0">
                              <a:solidFill>
                                <a:schemeClr val="bg1"/>
                              </a:solidFill>
                              <a:latin typeface="Cambria Math" panose="02040503050406030204" pitchFamily="18" charset="0"/>
                            </a:rPr>
                          </m:ctrlPr>
                        </m:fPr>
                        <m:num>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𝑅</m:t>
                              </m:r>
                            </m:e>
                            <m:sub>
                              <m:r>
                                <a:rPr lang="en-US" sz="2400" b="0" i="1" smtClean="0">
                                  <a:solidFill>
                                    <a:schemeClr val="bg1"/>
                                  </a:solidFill>
                                  <a:latin typeface="Cambria Math" panose="02040503050406030204" pitchFamily="18" charset="0"/>
                                </a:rPr>
                                <m:t>𝑝</m:t>
                              </m:r>
                            </m:sub>
                          </m:sSub>
                          <m:r>
                            <a:rPr lang="en-US" sz="2400" b="0" i="1" smtClean="0">
                              <a:solidFill>
                                <a:schemeClr val="bg1"/>
                              </a:solidFill>
                              <a:latin typeface="Cambria Math" panose="02040503050406030204" pitchFamily="18" charset="0"/>
                            </a:rPr>
                            <m:t>−</m:t>
                          </m:r>
                          <m:sSub>
                            <m:sSubPr>
                              <m:ctrlPr>
                                <a:rPr lang="en-US" sz="2400" b="0" i="1" smtClean="0">
                                  <a:solidFill>
                                    <a:schemeClr val="bg1"/>
                                  </a:solidFill>
                                  <a:latin typeface="Cambria Math" panose="02040503050406030204" pitchFamily="18" charset="0"/>
                                </a:rPr>
                              </m:ctrlPr>
                            </m:sSubPr>
                            <m:e>
                              <m:r>
                                <a:rPr lang="en-US" sz="2400" b="0" i="1" smtClean="0">
                                  <a:solidFill>
                                    <a:schemeClr val="bg1"/>
                                  </a:solidFill>
                                  <a:latin typeface="Cambria Math" panose="02040503050406030204" pitchFamily="18" charset="0"/>
                                </a:rPr>
                                <m:t>𝑅</m:t>
                              </m:r>
                            </m:e>
                            <m:sub>
                              <m:r>
                                <a:rPr lang="en-US" sz="2400" b="0" i="1" smtClean="0">
                                  <a:solidFill>
                                    <a:schemeClr val="bg1"/>
                                  </a:solidFill>
                                  <a:latin typeface="Cambria Math" panose="02040503050406030204" pitchFamily="18" charset="0"/>
                                </a:rPr>
                                <m:t>𝑓</m:t>
                              </m:r>
                            </m:sub>
                          </m:sSub>
                        </m:num>
                        <m:den>
                          <m:sSub>
                            <m:sSubPr>
                              <m:ctrlPr>
                                <a:rPr lang="en-US" sz="2400" i="1">
                                  <a:solidFill>
                                    <a:schemeClr val="bg1"/>
                                  </a:solidFill>
                                  <a:latin typeface="Cambria Math" panose="02040503050406030204" pitchFamily="18" charset="0"/>
                                  <a:ea typeface="Cambria Math" panose="02040503050406030204" pitchFamily="18" charset="0"/>
                                </a:rPr>
                              </m:ctrlPr>
                            </m:sSubPr>
                            <m:e>
                              <m:r>
                                <a:rPr lang="en-US" sz="2400" i="1">
                                  <a:solidFill>
                                    <a:schemeClr val="bg1"/>
                                  </a:solidFill>
                                  <a:latin typeface="Cambria Math" panose="02040503050406030204" pitchFamily="18" charset="0"/>
                                  <a:ea typeface="Cambria Math" panose="02040503050406030204" pitchFamily="18" charset="0"/>
                                </a:rPr>
                                <m:t>𝜎</m:t>
                              </m:r>
                            </m:e>
                            <m:sub>
                              <m:r>
                                <a:rPr lang="en-US" sz="2400" i="1">
                                  <a:solidFill>
                                    <a:schemeClr val="bg1"/>
                                  </a:solidFill>
                                  <a:latin typeface="Cambria Math" panose="02040503050406030204" pitchFamily="18" charset="0"/>
                                  <a:ea typeface="Cambria Math" panose="02040503050406030204" pitchFamily="18" charset="0"/>
                                </a:rPr>
                                <m:t>𝑝</m:t>
                              </m:r>
                            </m:sub>
                          </m:sSub>
                        </m:den>
                      </m:f>
                    </m:oMath>
                  </m:oMathPara>
                </a14:m>
                <a:endParaRPr lang="th-TH" dirty="0"/>
              </a:p>
            </p:txBody>
          </p:sp>
        </mc:Choice>
        <mc:Fallback xmlns="">
          <p:sp>
            <p:nvSpPr>
              <p:cNvPr id="14" name="TextBox 13">
                <a:extLst>
                  <a:ext uri="{FF2B5EF4-FFF2-40B4-BE49-F238E27FC236}">
                    <a16:creationId xmlns:a16="http://schemas.microsoft.com/office/drawing/2014/main" id="{0E1A8504-2BB8-2482-4C26-D5ADF91C4AD2}"/>
                  </a:ext>
                </a:extLst>
              </p:cNvPr>
              <p:cNvSpPr txBox="1">
                <a:spLocks noRot="1" noChangeAspect="1" noMove="1" noResize="1" noEditPoints="1" noAdjustHandles="1" noChangeArrowheads="1" noChangeShapeType="1" noTextEdit="1"/>
              </p:cNvSpPr>
              <p:nvPr/>
            </p:nvSpPr>
            <p:spPr>
              <a:xfrm>
                <a:off x="1710257" y="3317689"/>
                <a:ext cx="9114761" cy="897297"/>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B0FF9AE-BDC1-19E3-B81E-522972C0C38B}"/>
                  </a:ext>
                </a:extLst>
              </p:cNvPr>
              <p:cNvSpPr txBox="1"/>
              <p:nvPr/>
            </p:nvSpPr>
            <p:spPr>
              <a:xfrm>
                <a:off x="942358" y="4833645"/>
                <a:ext cx="9832207" cy="1272849"/>
              </a:xfrm>
              <a:prstGeom prst="rect">
                <a:avLst/>
              </a:prstGeom>
              <a:noFill/>
            </p:spPr>
            <p:txBody>
              <a:bodyPr wrap="square">
                <a:spAutoFit/>
              </a:bodyPr>
              <a:lstStyle/>
              <a:p>
                <a:r>
                  <a:rPr lang="en-US" dirty="0">
                    <a:solidFill>
                      <a:schemeClr val="bg1"/>
                    </a:solidFill>
                  </a:rPr>
                  <a:t>Where:</a:t>
                </a:r>
              </a:p>
              <a:p>
                <a:pPr marL="285750" indent="-285750">
                  <a:buFont typeface="Arial" panose="020B0604020202020204" pitchFamily="34" charset="0"/>
                  <a:buChar char="•"/>
                </a:pPr>
                <a14:m>
                  <m:oMath xmlns:m="http://schemas.openxmlformats.org/officeDocument/2006/math">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rPr>
                          <m:t>𝑹</m:t>
                        </m:r>
                      </m:e>
                      <m:sub>
                        <m:r>
                          <a:rPr lang="en-US" b="1" i="1" smtClean="0">
                            <a:solidFill>
                              <a:schemeClr val="bg1"/>
                            </a:solidFill>
                            <a:latin typeface="Cambria Math" panose="02040503050406030204" pitchFamily="18" charset="0"/>
                          </a:rPr>
                          <m:t>𝒑</m:t>
                        </m:r>
                      </m:sub>
                    </m:sSub>
                  </m:oMath>
                </a14:m>
                <a:r>
                  <a:rPr lang="en-US" b="1" dirty="0">
                    <a:solidFill>
                      <a:schemeClr val="bg1"/>
                    </a:solidFill>
                  </a:rPr>
                  <a:t> </a:t>
                </a:r>
                <a:r>
                  <a:rPr lang="en-US" dirty="0">
                    <a:solidFill>
                      <a:schemeClr val="bg1"/>
                    </a:solidFill>
                  </a:rPr>
                  <a:t>: The portfolio return</a:t>
                </a:r>
              </a:p>
              <a:p>
                <a:pPr marL="285750" indent="-285750">
                  <a:buFont typeface="Arial" panose="020B0604020202020204" pitchFamily="34" charset="0"/>
                  <a:buChar char="•"/>
                </a:pPr>
                <a14:m>
                  <m:oMath xmlns:m="http://schemas.openxmlformats.org/officeDocument/2006/math">
                    <m:sSub>
                      <m:sSubPr>
                        <m:ctrlPr>
                          <a:rPr lang="en-US" b="1" i="1" smtClean="0">
                            <a:solidFill>
                              <a:schemeClr val="bg1"/>
                            </a:solidFill>
                            <a:latin typeface="Cambria Math" panose="02040503050406030204" pitchFamily="18" charset="0"/>
                          </a:rPr>
                        </m:ctrlPr>
                      </m:sSubPr>
                      <m:e>
                        <m:r>
                          <a:rPr lang="en-US" b="1" i="1" smtClean="0">
                            <a:solidFill>
                              <a:schemeClr val="bg1"/>
                            </a:solidFill>
                            <a:latin typeface="Cambria Math" panose="02040503050406030204" pitchFamily="18" charset="0"/>
                          </a:rPr>
                          <m:t>𝑹</m:t>
                        </m:r>
                      </m:e>
                      <m:sub>
                        <m:r>
                          <a:rPr lang="en-US" b="1" i="1" smtClean="0">
                            <a:solidFill>
                              <a:schemeClr val="bg1"/>
                            </a:solidFill>
                            <a:latin typeface="Cambria Math" panose="02040503050406030204" pitchFamily="18" charset="0"/>
                          </a:rPr>
                          <m:t>𝒇</m:t>
                        </m:r>
                      </m:sub>
                    </m:sSub>
                    <m:r>
                      <a:rPr lang="en-US" b="1" i="1" smtClean="0">
                        <a:solidFill>
                          <a:schemeClr val="bg1"/>
                        </a:solidFill>
                        <a:latin typeface="Cambria Math" panose="02040503050406030204" pitchFamily="18" charset="0"/>
                      </a:rPr>
                      <m:t> </m:t>
                    </m:r>
                  </m:oMath>
                </a14:m>
                <a:r>
                  <a:rPr lang="en-US" dirty="0">
                    <a:solidFill>
                      <a:schemeClr val="bg1"/>
                    </a:solidFill>
                  </a:rPr>
                  <a:t>: The risk-free rate  </a:t>
                </a:r>
              </a:p>
              <a:p>
                <a:pPr marL="285750" indent="-285750">
                  <a:buFont typeface="Arial" panose="020B0604020202020204" pitchFamily="34" charset="0"/>
                  <a:buChar char="•"/>
                </a:pPr>
                <a14:m>
                  <m:oMath xmlns:m="http://schemas.openxmlformats.org/officeDocument/2006/math">
                    <m:sSub>
                      <m:sSubPr>
                        <m:ctrlPr>
                          <a:rPr lang="en-US" b="0" i="1" smtClean="0">
                            <a:solidFill>
                              <a:schemeClr val="bg1"/>
                            </a:solidFill>
                            <a:latin typeface="Cambria Math" panose="02040503050406030204" pitchFamily="18" charset="0"/>
                            <a:ea typeface="Cambria Math" panose="02040503050406030204" pitchFamily="18" charset="0"/>
                          </a:rPr>
                        </m:ctrlPr>
                      </m:sSubPr>
                      <m:e>
                        <m:r>
                          <a:rPr lang="en-US" i="1" smtClean="0">
                            <a:solidFill>
                              <a:schemeClr val="bg1"/>
                            </a:solidFill>
                            <a:latin typeface="Cambria Math" panose="02040503050406030204" pitchFamily="18" charset="0"/>
                            <a:ea typeface="Cambria Math" panose="02040503050406030204" pitchFamily="18" charset="0"/>
                          </a:rPr>
                          <m:t>𝜎</m:t>
                        </m:r>
                      </m:e>
                      <m:sub>
                        <m:r>
                          <a:rPr lang="en-US" b="0" i="1" smtClean="0">
                            <a:solidFill>
                              <a:schemeClr val="bg1"/>
                            </a:solidFill>
                            <a:latin typeface="Cambria Math" panose="02040503050406030204" pitchFamily="18" charset="0"/>
                            <a:ea typeface="Cambria Math" panose="02040503050406030204" pitchFamily="18" charset="0"/>
                          </a:rPr>
                          <m:t>𝑝</m:t>
                        </m:r>
                      </m:sub>
                    </m:sSub>
                  </m:oMath>
                </a14:m>
                <a:r>
                  <a:rPr lang="en-US" dirty="0">
                    <a:solidFill>
                      <a:schemeClr val="bg1"/>
                    </a:solidFill>
                  </a:rPr>
                  <a:t> : The portfolio standard deviation</a:t>
                </a:r>
                <a:endParaRPr lang="th-TH" dirty="0">
                  <a:solidFill>
                    <a:schemeClr val="bg1"/>
                  </a:solidFill>
                </a:endParaRPr>
              </a:p>
            </p:txBody>
          </p:sp>
        </mc:Choice>
        <mc:Fallback xmlns="">
          <p:sp>
            <p:nvSpPr>
              <p:cNvPr id="5" name="TextBox 4">
                <a:extLst>
                  <a:ext uri="{FF2B5EF4-FFF2-40B4-BE49-F238E27FC236}">
                    <a16:creationId xmlns:a16="http://schemas.microsoft.com/office/drawing/2014/main" id="{1B0FF9AE-BDC1-19E3-B81E-522972C0C38B}"/>
                  </a:ext>
                </a:extLst>
              </p:cNvPr>
              <p:cNvSpPr txBox="1">
                <a:spLocks noRot="1" noChangeAspect="1" noMove="1" noResize="1" noEditPoints="1" noAdjustHandles="1" noChangeArrowheads="1" noChangeShapeType="1" noTextEdit="1"/>
              </p:cNvSpPr>
              <p:nvPr/>
            </p:nvSpPr>
            <p:spPr>
              <a:xfrm>
                <a:off x="942358" y="4833645"/>
                <a:ext cx="9832207" cy="1272849"/>
              </a:xfrm>
              <a:prstGeom prst="rect">
                <a:avLst/>
              </a:prstGeom>
              <a:blipFill>
                <a:blip r:embed="rId3"/>
                <a:stretch>
                  <a:fillRect l="-558" t="-2871" b="-3828"/>
                </a:stretch>
              </a:blipFill>
            </p:spPr>
            <p:txBody>
              <a:bodyPr/>
              <a:lstStyle/>
              <a:p>
                <a:r>
                  <a:rPr lang="th-TH">
                    <a:noFill/>
                  </a:rPr>
                  <a:t> </a:t>
                </a:r>
              </a:p>
            </p:txBody>
          </p:sp>
        </mc:Fallback>
      </mc:AlternateContent>
    </p:spTree>
    <p:extLst>
      <p:ext uri="{BB962C8B-B14F-4D97-AF65-F5344CB8AC3E}">
        <p14:creationId xmlns:p14="http://schemas.microsoft.com/office/powerpoint/2010/main" val="2941288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A020-2024-623A-B303-FFD19D1F7BB3}"/>
              </a:ext>
            </a:extLst>
          </p:cNvPr>
          <p:cNvSpPr>
            <a:spLocks noGrp="1"/>
          </p:cNvSpPr>
          <p:nvPr>
            <p:ph type="title"/>
          </p:nvPr>
        </p:nvSpPr>
        <p:spPr/>
        <p:txBody>
          <a:bodyPr/>
          <a:lstStyle/>
          <a:p>
            <a:r>
              <a:rPr lang="en-US" dirty="0"/>
              <a:t>Evaluation</a:t>
            </a:r>
            <a:endParaRPr lang="th-TH" dirty="0"/>
          </a:p>
        </p:txBody>
      </p:sp>
      <p:sp>
        <p:nvSpPr>
          <p:cNvPr id="3" name="Slide Number Placeholder 2">
            <a:extLst>
              <a:ext uri="{FF2B5EF4-FFF2-40B4-BE49-F238E27FC236}">
                <a16:creationId xmlns:a16="http://schemas.microsoft.com/office/drawing/2014/main" id="{41FAF097-8577-B393-5AD6-08FB89D7B2F8}"/>
              </a:ext>
            </a:extLst>
          </p:cNvPr>
          <p:cNvSpPr>
            <a:spLocks noGrp="1"/>
          </p:cNvSpPr>
          <p:nvPr>
            <p:ph type="sldNum" sz="quarter" idx="10"/>
          </p:nvPr>
        </p:nvSpPr>
        <p:spPr/>
        <p:txBody>
          <a:bodyPr/>
          <a:lstStyle/>
          <a:p>
            <a:fld id="{D7E85FC7-13DC-D24B-89C2-5E16CAE8A885}" type="slidenum">
              <a:rPr lang="en-US" smtClean="0"/>
              <a:pPr/>
              <a:t>42</a:t>
            </a:fld>
            <a:endParaRPr lang="en-US" dirty="0"/>
          </a:p>
        </p:txBody>
      </p:sp>
      <p:pic>
        <p:nvPicPr>
          <p:cNvPr id="5" name="Picture 4">
            <a:extLst>
              <a:ext uri="{FF2B5EF4-FFF2-40B4-BE49-F238E27FC236}">
                <a16:creationId xmlns:a16="http://schemas.microsoft.com/office/drawing/2014/main" id="{3C81FFB1-F97D-DA68-016A-DAE39DC34005}"/>
              </a:ext>
            </a:extLst>
          </p:cNvPr>
          <p:cNvPicPr>
            <a:picLocks noChangeAspect="1"/>
          </p:cNvPicPr>
          <p:nvPr/>
        </p:nvPicPr>
        <p:blipFill>
          <a:blip r:embed="rId2"/>
          <a:stretch>
            <a:fillRect/>
          </a:stretch>
        </p:blipFill>
        <p:spPr>
          <a:xfrm>
            <a:off x="5141817" y="2040843"/>
            <a:ext cx="6522179" cy="1589439"/>
          </a:xfrm>
          <a:prstGeom prst="rect">
            <a:avLst/>
          </a:prstGeom>
        </p:spPr>
      </p:pic>
      <p:pic>
        <p:nvPicPr>
          <p:cNvPr id="7" name="Picture 6">
            <a:extLst>
              <a:ext uri="{FF2B5EF4-FFF2-40B4-BE49-F238E27FC236}">
                <a16:creationId xmlns:a16="http://schemas.microsoft.com/office/drawing/2014/main" id="{93AD60F3-5C2A-86A1-AF79-F7310873558A}"/>
              </a:ext>
            </a:extLst>
          </p:cNvPr>
          <p:cNvPicPr>
            <a:picLocks noChangeAspect="1"/>
          </p:cNvPicPr>
          <p:nvPr/>
        </p:nvPicPr>
        <p:blipFill>
          <a:blip r:embed="rId3"/>
          <a:stretch>
            <a:fillRect/>
          </a:stretch>
        </p:blipFill>
        <p:spPr>
          <a:xfrm>
            <a:off x="5141817" y="4118380"/>
            <a:ext cx="6554412" cy="1520353"/>
          </a:xfrm>
          <a:prstGeom prst="rect">
            <a:avLst/>
          </a:prstGeom>
        </p:spPr>
      </p:pic>
      <p:sp>
        <p:nvSpPr>
          <p:cNvPr id="9" name="TextBox 8">
            <a:extLst>
              <a:ext uri="{FF2B5EF4-FFF2-40B4-BE49-F238E27FC236}">
                <a16:creationId xmlns:a16="http://schemas.microsoft.com/office/drawing/2014/main" id="{84BDDA85-184B-9000-C320-D8889A9BA923}"/>
              </a:ext>
            </a:extLst>
          </p:cNvPr>
          <p:cNvSpPr txBox="1"/>
          <p:nvPr/>
        </p:nvSpPr>
        <p:spPr>
          <a:xfrm>
            <a:off x="720435" y="1537401"/>
            <a:ext cx="4165600" cy="4185761"/>
          </a:xfrm>
          <a:prstGeom prst="rect">
            <a:avLst/>
          </a:prstGeom>
          <a:noFill/>
        </p:spPr>
        <p:txBody>
          <a:bodyPr wrap="square">
            <a:spAutoFit/>
          </a:bodyPr>
          <a:lstStyle/>
          <a:p>
            <a:pPr algn="thaiDist"/>
            <a:r>
              <a:rPr lang="en-US" sz="1400" dirty="0"/>
              <a:t>To analyze the Sharpe Ratio score, a trading strategy was created. </a:t>
            </a:r>
          </a:p>
          <a:p>
            <a:pPr algn="thaiDist"/>
            <a:endParaRPr lang="en-US" sz="1400" dirty="0"/>
          </a:p>
          <a:p>
            <a:pPr algn="thaiDist"/>
            <a:r>
              <a:rPr lang="en-US" sz="1400" dirty="0"/>
              <a:t>The </a:t>
            </a:r>
            <a:r>
              <a:rPr lang="en-US" sz="1400" i="1" u="sng" dirty="0"/>
              <a:t>strategy</a:t>
            </a:r>
            <a:r>
              <a:rPr lang="en-US" sz="1400" dirty="0"/>
              <a:t> is that the system will purchase stock when the forecasted price change over specified periods (7, 15, 30, and 60 days) is positive and sell or maintain zero holdings otherwise. </a:t>
            </a:r>
          </a:p>
          <a:p>
            <a:pPr algn="thaiDist"/>
            <a:endParaRPr lang="en-US" sz="1400" dirty="0"/>
          </a:p>
          <a:p>
            <a:pPr algn="thaiDist"/>
            <a:r>
              <a:rPr lang="en-US" sz="1400" dirty="0"/>
              <a:t>To be more precise, if the current date is 20/8/2024, the current price is 400$, and the day of price change is set to 7 days, the system will validate whether the future price forecasted by the model for the next date, 27/8/2024, is greater than 400$ (positive price change). If there is a positive price change, the system will buy the stock at the price of that day (27/8/2024). </a:t>
            </a:r>
          </a:p>
          <a:p>
            <a:pPr algn="thaiDist"/>
            <a:endParaRPr lang="en-US" sz="1400" dirty="0"/>
          </a:p>
          <a:p>
            <a:pPr algn="thaiDist"/>
            <a:r>
              <a:rPr lang="en-US" sz="1400" dirty="0"/>
              <a:t>The </a:t>
            </a:r>
            <a:r>
              <a:rPr lang="en-US" sz="1400" i="1" u="sng" dirty="0"/>
              <a:t>trading days </a:t>
            </a:r>
            <a:r>
              <a:rPr lang="en-US" sz="1400" dirty="0"/>
              <a:t>are </a:t>
            </a:r>
            <a:r>
              <a:rPr lang="en-US" sz="1400" i="1" dirty="0"/>
              <a:t>252 days </a:t>
            </a:r>
            <a:r>
              <a:rPr lang="en-US" sz="1400" dirty="0"/>
              <a:t>and the </a:t>
            </a:r>
            <a:r>
              <a:rPr lang="en-US" sz="1400" i="1" u="sng" dirty="0"/>
              <a:t>risk-free rate</a:t>
            </a:r>
            <a:r>
              <a:rPr lang="en-US" sz="1400" i="1" dirty="0"/>
              <a:t> </a:t>
            </a:r>
            <a:r>
              <a:rPr lang="en-US" sz="1400" dirty="0"/>
              <a:t>is </a:t>
            </a:r>
            <a:r>
              <a:rPr lang="en-US" sz="1400" i="1" dirty="0"/>
              <a:t>2% and no risk (0%). </a:t>
            </a:r>
            <a:endParaRPr lang="th-TH" sz="1400" i="1" dirty="0"/>
          </a:p>
        </p:txBody>
      </p:sp>
      <p:sp>
        <p:nvSpPr>
          <p:cNvPr id="4" name="Rectangle 3">
            <a:extLst>
              <a:ext uri="{FF2B5EF4-FFF2-40B4-BE49-F238E27FC236}">
                <a16:creationId xmlns:a16="http://schemas.microsoft.com/office/drawing/2014/main" id="{588437E9-5B78-0584-9270-0E075A373AFB}"/>
              </a:ext>
            </a:extLst>
          </p:cNvPr>
          <p:cNvSpPr/>
          <p:nvPr/>
        </p:nvSpPr>
        <p:spPr>
          <a:xfrm>
            <a:off x="9818704" y="2343705"/>
            <a:ext cx="461638" cy="745724"/>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
        <p:nvSpPr>
          <p:cNvPr id="6" name="Rectangle 5">
            <a:extLst>
              <a:ext uri="{FF2B5EF4-FFF2-40B4-BE49-F238E27FC236}">
                <a16:creationId xmlns:a16="http://schemas.microsoft.com/office/drawing/2014/main" id="{FB70316B-ED50-1DAE-6A3C-4A36EBBC0D3C}"/>
              </a:ext>
            </a:extLst>
          </p:cNvPr>
          <p:cNvSpPr/>
          <p:nvPr/>
        </p:nvSpPr>
        <p:spPr>
          <a:xfrm>
            <a:off x="9882327" y="4505694"/>
            <a:ext cx="461638" cy="745724"/>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2980611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442F-E42D-FC95-66B1-A4724E6B6EC6}"/>
              </a:ext>
            </a:extLst>
          </p:cNvPr>
          <p:cNvSpPr>
            <a:spLocks noGrp="1"/>
          </p:cNvSpPr>
          <p:nvPr>
            <p:ph type="title"/>
          </p:nvPr>
        </p:nvSpPr>
        <p:spPr/>
        <p:txBody>
          <a:bodyPr/>
          <a:lstStyle/>
          <a:p>
            <a:r>
              <a:rPr lang="en-US" sz="1400" dirty="0"/>
              <a:t>SE-GAN : Sentiment-Enhanced GAN for Stock Price Forecasting </a:t>
            </a:r>
            <a:endParaRPr lang="th-TH" sz="1400" dirty="0"/>
          </a:p>
        </p:txBody>
      </p:sp>
      <p:sp>
        <p:nvSpPr>
          <p:cNvPr id="3" name="Text Placeholder 2">
            <a:extLst>
              <a:ext uri="{FF2B5EF4-FFF2-40B4-BE49-F238E27FC236}">
                <a16:creationId xmlns:a16="http://schemas.microsoft.com/office/drawing/2014/main" id="{47690F9C-726E-231F-1146-AF9780B4ACFD}"/>
              </a:ext>
            </a:extLst>
          </p:cNvPr>
          <p:cNvSpPr>
            <a:spLocks noGrp="1"/>
          </p:cNvSpPr>
          <p:nvPr>
            <p:ph type="body" sz="quarter" idx="26"/>
          </p:nvPr>
        </p:nvSpPr>
        <p:spPr>
          <a:xfrm>
            <a:off x="1444623" y="2072899"/>
            <a:ext cx="10493375" cy="1116263"/>
          </a:xfrm>
        </p:spPr>
        <p:txBody>
          <a:bodyPr/>
          <a:lstStyle/>
          <a:p>
            <a:r>
              <a:rPr lang="en-US" dirty="0"/>
              <a:t>CONCLUSION</a:t>
            </a:r>
            <a:endParaRPr lang="th-TH" dirty="0"/>
          </a:p>
        </p:txBody>
      </p:sp>
      <p:sp>
        <p:nvSpPr>
          <p:cNvPr id="6" name="Slide Number Placeholder 5">
            <a:extLst>
              <a:ext uri="{FF2B5EF4-FFF2-40B4-BE49-F238E27FC236}">
                <a16:creationId xmlns:a16="http://schemas.microsoft.com/office/drawing/2014/main" id="{67FD5556-5546-D569-92EE-208712922E3C}"/>
              </a:ext>
            </a:extLst>
          </p:cNvPr>
          <p:cNvSpPr>
            <a:spLocks noGrp="1"/>
          </p:cNvSpPr>
          <p:nvPr>
            <p:ph type="sldNum" sz="quarter" idx="25"/>
          </p:nvPr>
        </p:nvSpPr>
        <p:spPr/>
        <p:txBody>
          <a:bodyPr/>
          <a:lstStyle/>
          <a:p>
            <a:fld id="{D7E85FC7-13DC-D24B-89C2-5E16CAE8A885}" type="slidenum">
              <a:rPr lang="en-US" smtClean="0"/>
              <a:pPr/>
              <a:t>43</a:t>
            </a:fld>
            <a:endParaRPr lang="en-US" dirty="0"/>
          </a:p>
        </p:txBody>
      </p:sp>
    </p:spTree>
    <p:extLst>
      <p:ext uri="{BB962C8B-B14F-4D97-AF65-F5344CB8AC3E}">
        <p14:creationId xmlns:p14="http://schemas.microsoft.com/office/powerpoint/2010/main" val="2908493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F6BD-963C-77A8-4CE4-D12BDBD34E83}"/>
              </a:ext>
            </a:extLst>
          </p:cNvPr>
          <p:cNvSpPr>
            <a:spLocks noGrp="1"/>
          </p:cNvSpPr>
          <p:nvPr>
            <p:ph type="title"/>
          </p:nvPr>
        </p:nvSpPr>
        <p:spPr/>
        <p:txBody>
          <a:bodyPr/>
          <a:lstStyle/>
          <a:p>
            <a:r>
              <a:rPr lang="en-US" dirty="0"/>
              <a:t>Conclusion</a:t>
            </a:r>
            <a:endParaRPr lang="th-TH" dirty="0"/>
          </a:p>
        </p:txBody>
      </p:sp>
      <p:sp>
        <p:nvSpPr>
          <p:cNvPr id="3" name="Text Placeholder 2">
            <a:extLst>
              <a:ext uri="{FF2B5EF4-FFF2-40B4-BE49-F238E27FC236}">
                <a16:creationId xmlns:a16="http://schemas.microsoft.com/office/drawing/2014/main" id="{272798CA-6FA9-AE63-1BE5-D7113AE538B1}"/>
              </a:ext>
            </a:extLst>
          </p:cNvPr>
          <p:cNvSpPr>
            <a:spLocks noGrp="1"/>
          </p:cNvSpPr>
          <p:nvPr>
            <p:ph type="body" sz="quarter" idx="10"/>
          </p:nvPr>
        </p:nvSpPr>
        <p:spPr/>
        <p:txBody>
          <a:bodyPr/>
          <a:lstStyle/>
          <a:p>
            <a:r>
              <a:rPr lang="en-US" dirty="0"/>
              <a:t>Conclusion</a:t>
            </a:r>
          </a:p>
          <a:p>
            <a:pPr algn="thaiDist"/>
            <a:br>
              <a:rPr lang="en-US" sz="1600" dirty="0"/>
            </a:br>
            <a:r>
              <a:rPr lang="en-US" sz="1600" dirty="0">
                <a:latin typeface="+mn-lt"/>
              </a:rPr>
              <a:t>Sentiment-enhanced GAN (SE-GAN) model demonstrates the significant promise, especially for short-term price forecasting using historical data spanning from </a:t>
            </a:r>
            <a:r>
              <a:rPr lang="en-US" sz="1600" i="1" u="sng" dirty="0">
                <a:latin typeface="+mn-lt"/>
              </a:rPr>
              <a:t>7 days to 15 days</a:t>
            </a:r>
            <a:r>
              <a:rPr lang="en-US" sz="1600" dirty="0">
                <a:latin typeface="+mn-lt"/>
              </a:rPr>
              <a:t>. However, an effective trading strategy necessarily requires long-term sequence for the change of the prices, such as </a:t>
            </a:r>
            <a:r>
              <a:rPr lang="en-US" sz="1600" i="1" u="sng" dirty="0">
                <a:latin typeface="+mn-lt"/>
              </a:rPr>
              <a:t>60-day period</a:t>
            </a:r>
            <a:r>
              <a:rPr lang="en-US" sz="1600" dirty="0">
                <a:latin typeface="+mn-lt"/>
              </a:rPr>
              <a:t>. This is because the model still requires involvement of the balanced approach to deploy model in real-world trading systems.</a:t>
            </a:r>
          </a:p>
          <a:p>
            <a:pPr algn="thaiDist"/>
            <a:endParaRPr lang="en-US" sz="1600" dirty="0">
              <a:latin typeface="+mn-lt"/>
            </a:endParaRPr>
          </a:p>
          <a:p>
            <a:pPr algn="thaiDist"/>
            <a:r>
              <a:rPr lang="en-US" sz="1600" dirty="0">
                <a:latin typeface="+mn-lt"/>
              </a:rPr>
              <a:t>Due to this, the model has to leverage both </a:t>
            </a:r>
            <a:r>
              <a:rPr lang="en-US" sz="1600" i="1" u="sng" dirty="0">
                <a:latin typeface="+mn-lt"/>
              </a:rPr>
              <a:t>predictive capabilities</a:t>
            </a:r>
            <a:r>
              <a:rPr lang="en-US" sz="1600" dirty="0">
                <a:latin typeface="+mn-lt"/>
              </a:rPr>
              <a:t> and </a:t>
            </a:r>
            <a:r>
              <a:rPr lang="en-US" sz="1600" i="1" u="sng" dirty="0">
                <a:latin typeface="+mn-lt"/>
              </a:rPr>
              <a:t>human judgment</a:t>
            </a:r>
            <a:r>
              <a:rPr lang="en-US" sz="1600" i="1" dirty="0">
                <a:latin typeface="+mn-lt"/>
              </a:rPr>
              <a:t> </a:t>
            </a:r>
            <a:r>
              <a:rPr lang="en-US" sz="1600" dirty="0">
                <a:latin typeface="+mn-lt"/>
              </a:rPr>
              <a:t>for the optimization of risk-adjusted returns as well as to ensure the robustness of the overall trading strategy.</a:t>
            </a:r>
          </a:p>
          <a:p>
            <a:pPr algn="thaiDist"/>
            <a:r>
              <a:rPr lang="en-US" sz="1600" dirty="0">
                <a:latin typeface="+mn-lt"/>
              </a:rPr>
              <a:t> </a:t>
            </a:r>
          </a:p>
          <a:p>
            <a:pPr algn="thaiDist"/>
            <a:r>
              <a:rPr lang="en-US" sz="1600" dirty="0">
                <a:latin typeface="+mn-lt"/>
              </a:rPr>
              <a:t>While output of the model and the proposed trading strategy providing valuable guidance, the judgment of human input is still unavoidable. The synergy between both of them can foster the optimization of the outcome from actual investment setting. For this reason, this collaboration between model forecasting and human insight is crucial for effective real-world application.</a:t>
            </a:r>
          </a:p>
        </p:txBody>
      </p:sp>
    </p:spTree>
    <p:extLst>
      <p:ext uri="{BB962C8B-B14F-4D97-AF65-F5344CB8AC3E}">
        <p14:creationId xmlns:p14="http://schemas.microsoft.com/office/powerpoint/2010/main" val="22594202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F6BD-963C-77A8-4CE4-D12BDBD34E83}"/>
              </a:ext>
            </a:extLst>
          </p:cNvPr>
          <p:cNvSpPr>
            <a:spLocks noGrp="1"/>
          </p:cNvSpPr>
          <p:nvPr>
            <p:ph type="title"/>
          </p:nvPr>
        </p:nvSpPr>
        <p:spPr/>
        <p:txBody>
          <a:bodyPr/>
          <a:lstStyle/>
          <a:p>
            <a:r>
              <a:rPr lang="en-US" dirty="0"/>
              <a:t>Conclusion</a:t>
            </a:r>
            <a:endParaRPr lang="th-TH" dirty="0"/>
          </a:p>
        </p:txBody>
      </p:sp>
      <p:sp>
        <p:nvSpPr>
          <p:cNvPr id="3" name="Text Placeholder 2">
            <a:extLst>
              <a:ext uri="{FF2B5EF4-FFF2-40B4-BE49-F238E27FC236}">
                <a16:creationId xmlns:a16="http://schemas.microsoft.com/office/drawing/2014/main" id="{272798CA-6FA9-AE63-1BE5-D7113AE538B1}"/>
              </a:ext>
            </a:extLst>
          </p:cNvPr>
          <p:cNvSpPr>
            <a:spLocks noGrp="1"/>
          </p:cNvSpPr>
          <p:nvPr>
            <p:ph type="body" sz="quarter" idx="10"/>
          </p:nvPr>
        </p:nvSpPr>
        <p:spPr/>
        <p:txBody>
          <a:bodyPr/>
          <a:lstStyle/>
          <a:p>
            <a:r>
              <a:rPr lang="en-US" dirty="0"/>
              <a:t>Further Research</a:t>
            </a:r>
          </a:p>
          <a:p>
            <a:br>
              <a:rPr lang="en-US" sz="1600" dirty="0"/>
            </a:br>
            <a:r>
              <a:rPr lang="en-US" sz="1600" dirty="0">
                <a:latin typeface="+mn-lt"/>
              </a:rPr>
              <a:t>Further research direction aims to expand and refine capability of the SE-GAN model. </a:t>
            </a:r>
          </a:p>
          <a:p>
            <a:endParaRPr lang="en-US" sz="1600" dirty="0">
              <a:latin typeface="+mn-lt"/>
            </a:endParaRPr>
          </a:p>
          <a:p>
            <a:pPr marL="177800" indent="-171450">
              <a:buFont typeface="Wingdings" panose="05000000000000000000" pitchFamily="2" charset="2"/>
              <a:buChar char="Ø"/>
            </a:pPr>
            <a:r>
              <a:rPr lang="en-US" sz="1600" dirty="0">
                <a:latin typeface="+mn-lt"/>
              </a:rPr>
              <a:t>Predict stock prices across various time horizons, from on daily basis to forecasting prices on weekly, monthly, and yearly basis.</a:t>
            </a:r>
          </a:p>
          <a:p>
            <a:pPr marL="177800" indent="-171450">
              <a:buFont typeface="Wingdings" panose="05000000000000000000" pitchFamily="2" charset="2"/>
              <a:buChar char="Ø"/>
            </a:pPr>
            <a:endParaRPr lang="en-US" sz="1600" dirty="0">
              <a:latin typeface="+mn-lt"/>
            </a:endParaRPr>
          </a:p>
          <a:p>
            <a:pPr marL="177800" indent="-171450">
              <a:buFont typeface="Wingdings" panose="05000000000000000000" pitchFamily="2" charset="2"/>
              <a:buChar char="Ø"/>
            </a:pPr>
            <a:r>
              <a:rPr lang="en-US" sz="1600" dirty="0">
                <a:latin typeface="+mn-lt"/>
              </a:rPr>
              <a:t>Apply a wide range of stock dataset to assess versatility and robustness of the model. </a:t>
            </a:r>
          </a:p>
          <a:p>
            <a:pPr marL="177800" indent="-171450">
              <a:buFont typeface="Wingdings" panose="05000000000000000000" pitchFamily="2" charset="2"/>
              <a:buChar char="Ø"/>
            </a:pPr>
            <a:endParaRPr lang="en-US" sz="1600" dirty="0">
              <a:latin typeface="+mn-lt"/>
            </a:endParaRPr>
          </a:p>
          <a:p>
            <a:pPr marL="177800" indent="-171450">
              <a:buFont typeface="Wingdings" panose="05000000000000000000" pitchFamily="2" charset="2"/>
              <a:buChar char="Ø"/>
            </a:pPr>
            <a:r>
              <a:rPr lang="en-US" sz="1600" dirty="0">
                <a:latin typeface="+mn-lt"/>
              </a:rPr>
              <a:t>Advanced techniques for hyper-parameter tuning will be explored : Bayesian optimization, genetic algorithms, or neural architecture search. </a:t>
            </a:r>
          </a:p>
          <a:p>
            <a:pPr marL="177800" indent="-171450">
              <a:buFont typeface="Wingdings" panose="05000000000000000000" pitchFamily="2" charset="2"/>
              <a:buChar char="Ø"/>
            </a:pPr>
            <a:endParaRPr lang="en-US" sz="1600" dirty="0">
              <a:latin typeface="+mn-lt"/>
            </a:endParaRPr>
          </a:p>
          <a:p>
            <a:pPr marL="177800" indent="-171450">
              <a:buFont typeface="Wingdings" panose="05000000000000000000" pitchFamily="2" charset="2"/>
              <a:buChar char="Ø"/>
            </a:pPr>
            <a:r>
              <a:rPr lang="en-US" sz="1600" dirty="0">
                <a:latin typeface="+mn-lt"/>
              </a:rPr>
              <a:t>A new transformer model will be built using the existing dataset without relying on pre-trained weights from the pre-trained model like </a:t>
            </a:r>
            <a:r>
              <a:rPr lang="en-US" sz="1600" dirty="0" err="1">
                <a:latin typeface="+mn-lt"/>
              </a:rPr>
              <a:t>TimeGPT</a:t>
            </a:r>
            <a:r>
              <a:rPr lang="en-US" sz="1600" dirty="0">
                <a:latin typeface="+mn-lt"/>
              </a:rPr>
              <a:t>. </a:t>
            </a:r>
          </a:p>
          <a:p>
            <a:endParaRPr lang="en-US" sz="1200" dirty="0">
              <a:latin typeface="+mn-lt"/>
            </a:endParaRPr>
          </a:p>
        </p:txBody>
      </p:sp>
    </p:spTree>
    <p:extLst>
      <p:ext uri="{BB962C8B-B14F-4D97-AF65-F5344CB8AC3E}">
        <p14:creationId xmlns:p14="http://schemas.microsoft.com/office/powerpoint/2010/main" val="2681830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B152-3DC3-AC61-40D3-C827B6044049}"/>
              </a:ext>
            </a:extLst>
          </p:cNvPr>
          <p:cNvSpPr>
            <a:spLocks noGrp="1"/>
          </p:cNvSpPr>
          <p:nvPr>
            <p:ph type="title"/>
          </p:nvPr>
        </p:nvSpPr>
        <p:spPr/>
        <p:txBody>
          <a:bodyPr/>
          <a:lstStyle/>
          <a:p>
            <a:r>
              <a:rPr lang="en-US" sz="1400" dirty="0"/>
              <a:t>SE-GAN : Sentiment-Enhanced GAN for Stock Price Forecasting </a:t>
            </a:r>
            <a:endParaRPr lang="th-TH" sz="1400" dirty="0"/>
          </a:p>
        </p:txBody>
      </p:sp>
      <p:sp>
        <p:nvSpPr>
          <p:cNvPr id="3" name="Slide Number Placeholder 2">
            <a:extLst>
              <a:ext uri="{FF2B5EF4-FFF2-40B4-BE49-F238E27FC236}">
                <a16:creationId xmlns:a16="http://schemas.microsoft.com/office/drawing/2014/main" id="{C8682408-51B4-729C-82E5-6DD944B12DFD}"/>
              </a:ext>
            </a:extLst>
          </p:cNvPr>
          <p:cNvSpPr>
            <a:spLocks noGrp="1"/>
          </p:cNvSpPr>
          <p:nvPr>
            <p:ph type="sldNum" sz="quarter" idx="10"/>
          </p:nvPr>
        </p:nvSpPr>
        <p:spPr/>
        <p:txBody>
          <a:bodyPr/>
          <a:lstStyle/>
          <a:p>
            <a:fld id="{D7E85FC7-13DC-D24B-89C2-5E16CAE8A885}" type="slidenum">
              <a:rPr lang="en-US" smtClean="0"/>
              <a:pPr/>
              <a:t>46</a:t>
            </a:fld>
            <a:endParaRPr lang="en-US" dirty="0"/>
          </a:p>
        </p:txBody>
      </p:sp>
      <p:sp>
        <p:nvSpPr>
          <p:cNvPr id="4" name="Text Placeholder 2">
            <a:extLst>
              <a:ext uri="{FF2B5EF4-FFF2-40B4-BE49-F238E27FC236}">
                <a16:creationId xmlns:a16="http://schemas.microsoft.com/office/drawing/2014/main" id="{5BEB86A3-B411-FCE9-74E3-3C615A603190}"/>
              </a:ext>
            </a:extLst>
          </p:cNvPr>
          <p:cNvSpPr txBox="1">
            <a:spLocks/>
          </p:cNvSpPr>
          <p:nvPr/>
        </p:nvSpPr>
        <p:spPr>
          <a:xfrm>
            <a:off x="1443613" y="3040565"/>
            <a:ext cx="10493375" cy="1116263"/>
          </a:xfrm>
          <a:prstGeom prst="rect">
            <a:avLst/>
          </a:prstGeom>
        </p:spPr>
        <p:txBody>
          <a:bodyPr/>
          <a:lstStyle>
            <a:lvl1pPr marL="269875" indent="-263525" algn="l" defTabSz="914400" rtl="0" eaLnBrk="1" latinLnBrk="0" hangingPunct="1">
              <a:lnSpc>
                <a:spcPct val="130000"/>
              </a:lnSpc>
              <a:spcBef>
                <a:spcPts val="0"/>
              </a:spcBef>
              <a:buSzPct val="100000"/>
              <a:buFont typeface="Wingdings" pitchFamily="2" charset="2"/>
              <a:buChar char="§"/>
              <a:tabLst/>
              <a:defRPr sz="2400" kern="1200">
                <a:solidFill>
                  <a:schemeClr val="tx1"/>
                </a:solidFill>
                <a:latin typeface="+mn-lt"/>
                <a:ea typeface="+mn-ea"/>
                <a:cs typeface="+mn-cs"/>
              </a:defRPr>
            </a:lvl1pPr>
            <a:lvl2pPr marL="450850" indent="-180975" algn="l" defTabSz="914400" rtl="0" eaLnBrk="1" latinLnBrk="0" hangingPunct="1">
              <a:lnSpc>
                <a:spcPct val="130000"/>
              </a:lnSpc>
              <a:spcBef>
                <a:spcPts val="0"/>
              </a:spcBef>
              <a:buSzPct val="100000"/>
              <a:buFont typeface="System Font Regular"/>
              <a:buChar char="-"/>
              <a:tabLst/>
              <a:defRPr sz="1800" kern="1200">
                <a:solidFill>
                  <a:schemeClr val="tx1"/>
                </a:solidFill>
                <a:latin typeface="+mn-lt"/>
                <a:ea typeface="+mn-ea"/>
                <a:cs typeface="+mn-cs"/>
              </a:defRPr>
            </a:lvl2pPr>
            <a:lvl3pPr marL="623888"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3pPr>
            <a:lvl4pPr marL="804863" indent="-180975"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4pPr>
            <a:lvl5pPr marL="977900" indent="-173038" algn="l" defTabSz="914400" rtl="0" eaLnBrk="1" latinLnBrk="0" hangingPunct="1">
              <a:lnSpc>
                <a:spcPct val="130000"/>
              </a:lnSpc>
              <a:spcBef>
                <a:spcPts val="0"/>
              </a:spcBef>
              <a:buSzPct val="100000"/>
              <a:buFont typeface="System Font Regular"/>
              <a:buChar char="-"/>
              <a:tabLst/>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350" indent="0">
              <a:buNone/>
            </a:pPr>
            <a:r>
              <a:rPr lang="en-US" sz="3600" dirty="0">
                <a:latin typeface="+mj-lt"/>
              </a:rPr>
              <a:t>THANK YOU</a:t>
            </a:r>
            <a:endParaRPr lang="th-TH" sz="3600" dirty="0">
              <a:latin typeface="+mj-lt"/>
            </a:endParaRPr>
          </a:p>
        </p:txBody>
      </p:sp>
    </p:spTree>
    <p:extLst>
      <p:ext uri="{BB962C8B-B14F-4D97-AF65-F5344CB8AC3E}">
        <p14:creationId xmlns:p14="http://schemas.microsoft.com/office/powerpoint/2010/main" val="3673128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E52A-3CD3-5383-F015-56000D26F46A}"/>
              </a:ext>
            </a:extLst>
          </p:cNvPr>
          <p:cNvSpPr>
            <a:spLocks noGrp="1"/>
          </p:cNvSpPr>
          <p:nvPr>
            <p:ph type="title"/>
          </p:nvPr>
        </p:nvSpPr>
        <p:spPr/>
        <p:txBody>
          <a:bodyPr/>
          <a:lstStyle/>
          <a:p>
            <a:r>
              <a:rPr lang="en-US" dirty="0"/>
              <a:t>Introduction</a:t>
            </a:r>
            <a:endParaRPr lang="th-TH" dirty="0"/>
          </a:p>
        </p:txBody>
      </p:sp>
      <p:sp>
        <p:nvSpPr>
          <p:cNvPr id="3" name="Text Placeholder 2">
            <a:extLst>
              <a:ext uri="{FF2B5EF4-FFF2-40B4-BE49-F238E27FC236}">
                <a16:creationId xmlns:a16="http://schemas.microsoft.com/office/drawing/2014/main" id="{9A62A331-5E4B-F422-0488-6CEB5BD633C9}"/>
              </a:ext>
            </a:extLst>
          </p:cNvPr>
          <p:cNvSpPr>
            <a:spLocks noGrp="1"/>
          </p:cNvSpPr>
          <p:nvPr>
            <p:ph type="body" sz="quarter" idx="10"/>
          </p:nvPr>
        </p:nvSpPr>
        <p:spPr/>
        <p:txBody>
          <a:bodyPr/>
          <a:lstStyle/>
          <a:p>
            <a:r>
              <a:rPr lang="en-US" dirty="0"/>
              <a:t>Goal</a:t>
            </a:r>
          </a:p>
          <a:p>
            <a:endParaRPr lang="en-US" sz="1200" dirty="0">
              <a:latin typeface="+mn-lt"/>
            </a:endParaRPr>
          </a:p>
          <a:p>
            <a:endParaRPr lang="en-US" sz="1600" dirty="0">
              <a:latin typeface="+mn-lt"/>
            </a:endParaRPr>
          </a:p>
          <a:p>
            <a:r>
              <a:rPr lang="en-US" sz="1600" dirty="0">
                <a:latin typeface="+mn-lt"/>
              </a:rPr>
              <a:t>The primary goal of this research is to implement a robust predictive model for stock price forecasting. </a:t>
            </a:r>
          </a:p>
          <a:p>
            <a:endParaRPr lang="en-US" sz="1600" dirty="0">
              <a:latin typeface="+mn-lt"/>
            </a:endParaRPr>
          </a:p>
          <a:p>
            <a:r>
              <a:rPr lang="en-US" sz="1600" dirty="0">
                <a:latin typeface="+mn-lt"/>
              </a:rPr>
              <a:t>The model aims to adopt a </a:t>
            </a:r>
            <a:r>
              <a:rPr lang="en-US" sz="1600" i="1" u="sng" dirty="0">
                <a:latin typeface="+mn-lt"/>
              </a:rPr>
              <a:t>Generative Adversarial Networks (GANs) </a:t>
            </a:r>
            <a:r>
              <a:rPr lang="en-US" sz="1600" dirty="0">
                <a:latin typeface="+mn-lt"/>
              </a:rPr>
              <a:t>architecture integrating </a:t>
            </a:r>
            <a:r>
              <a:rPr lang="en-US" sz="1600" i="1" u="sng" dirty="0">
                <a:latin typeface="+mn-lt"/>
              </a:rPr>
              <a:t>sentiment analysis </a:t>
            </a:r>
            <a:r>
              <a:rPr lang="en-US" sz="1600" dirty="0">
                <a:latin typeface="+mn-lt"/>
              </a:rPr>
              <a:t>from financial headlines to predict </a:t>
            </a:r>
            <a:r>
              <a:rPr lang="en-US" sz="1600" i="1" u="sng" dirty="0">
                <a:latin typeface="+mn-lt"/>
              </a:rPr>
              <a:t>Microsoft stock prices</a:t>
            </a:r>
            <a:r>
              <a:rPr lang="en-US" sz="1600" dirty="0">
                <a:latin typeface="+mn-lt"/>
              </a:rPr>
              <a:t>. </a:t>
            </a:r>
          </a:p>
        </p:txBody>
      </p:sp>
    </p:spTree>
    <p:extLst>
      <p:ext uri="{BB962C8B-B14F-4D97-AF65-F5344CB8AC3E}">
        <p14:creationId xmlns:p14="http://schemas.microsoft.com/office/powerpoint/2010/main" val="137555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E52A-3CD3-5383-F015-56000D26F46A}"/>
              </a:ext>
            </a:extLst>
          </p:cNvPr>
          <p:cNvSpPr>
            <a:spLocks noGrp="1"/>
          </p:cNvSpPr>
          <p:nvPr>
            <p:ph type="title"/>
          </p:nvPr>
        </p:nvSpPr>
        <p:spPr/>
        <p:txBody>
          <a:bodyPr/>
          <a:lstStyle/>
          <a:p>
            <a:r>
              <a:rPr lang="en-US" dirty="0"/>
              <a:t>Introduction</a:t>
            </a:r>
            <a:endParaRPr lang="th-TH" dirty="0"/>
          </a:p>
        </p:txBody>
      </p:sp>
      <p:sp>
        <p:nvSpPr>
          <p:cNvPr id="3" name="Text Placeholder 2">
            <a:extLst>
              <a:ext uri="{FF2B5EF4-FFF2-40B4-BE49-F238E27FC236}">
                <a16:creationId xmlns:a16="http://schemas.microsoft.com/office/drawing/2014/main" id="{9A62A331-5E4B-F422-0488-6CEB5BD633C9}"/>
              </a:ext>
            </a:extLst>
          </p:cNvPr>
          <p:cNvSpPr>
            <a:spLocks noGrp="1"/>
          </p:cNvSpPr>
          <p:nvPr>
            <p:ph type="body" sz="quarter" idx="10"/>
          </p:nvPr>
        </p:nvSpPr>
        <p:spPr/>
        <p:txBody>
          <a:bodyPr/>
          <a:lstStyle/>
          <a:p>
            <a:r>
              <a:rPr lang="en-US" dirty="0"/>
              <a:t>Scope and Limitation</a:t>
            </a:r>
            <a:endParaRPr lang="en-US" sz="1600" dirty="0">
              <a:latin typeface="+mn-lt"/>
            </a:endParaRPr>
          </a:p>
          <a:p>
            <a:endParaRPr lang="en-US" sz="1400" dirty="0">
              <a:latin typeface="+mn-lt"/>
            </a:endParaRPr>
          </a:p>
          <a:p>
            <a:r>
              <a:rPr lang="en-US" sz="1400" dirty="0">
                <a:latin typeface="+mn-lt"/>
              </a:rPr>
              <a:t>This study focuses on three key areas of its approach to stock price prediction. </a:t>
            </a:r>
          </a:p>
          <a:p>
            <a:endParaRPr lang="en-US" sz="1400" dirty="0">
              <a:latin typeface="+mn-lt"/>
            </a:endParaRPr>
          </a:p>
          <a:p>
            <a:pPr marL="349250" indent="-342900">
              <a:buFont typeface="+mj-lt"/>
              <a:buAutoNum type="arabicPeriod"/>
            </a:pPr>
            <a:r>
              <a:rPr lang="en-US" sz="1400" dirty="0">
                <a:latin typeface="+mn-lt"/>
              </a:rPr>
              <a:t>The model developed will exclusively predict the daily closing price of Microsoft stocks (MSFT). </a:t>
            </a:r>
          </a:p>
          <a:p>
            <a:pPr marL="349250" indent="-342900">
              <a:buFont typeface="+mj-lt"/>
              <a:buAutoNum type="arabicPeriod"/>
            </a:pPr>
            <a:endParaRPr lang="en-US" sz="1400" dirty="0">
              <a:latin typeface="+mn-lt"/>
            </a:endParaRPr>
          </a:p>
          <a:p>
            <a:pPr marL="349250" indent="-342900">
              <a:buFont typeface="+mj-lt"/>
              <a:buAutoNum type="arabicPeriod"/>
            </a:pPr>
            <a:r>
              <a:rPr lang="en-US" sz="1400" dirty="0">
                <a:latin typeface="+mn-lt"/>
              </a:rPr>
              <a:t>The predictions will be limited to daily intervals, rather than intraday or longer-term forecasts. </a:t>
            </a:r>
          </a:p>
          <a:p>
            <a:pPr marL="349250" indent="-342900">
              <a:buFont typeface="+mj-lt"/>
              <a:buAutoNum type="arabicPeriod"/>
            </a:pPr>
            <a:endParaRPr lang="en-US" sz="1400" dirty="0">
              <a:latin typeface="+mn-lt"/>
            </a:endParaRPr>
          </a:p>
          <a:p>
            <a:pPr marL="349250" indent="-342900">
              <a:buFont typeface="+mj-lt"/>
              <a:buAutoNum type="arabicPeriod"/>
            </a:pPr>
            <a:r>
              <a:rPr lang="en-US" sz="1400" dirty="0">
                <a:latin typeface="+mn-lt"/>
              </a:rPr>
              <a:t>The model will utilize data from six major stock market indices as input for its predictions: S&amp;P 500, Dow Jones, NASDAQ 100, Nikkei 225, FTSE 100, and DAX 30. </a:t>
            </a:r>
          </a:p>
          <a:p>
            <a:endParaRPr lang="en-US" sz="1400" dirty="0">
              <a:latin typeface="+mn-lt"/>
            </a:endParaRPr>
          </a:p>
          <a:p>
            <a:r>
              <a:rPr lang="en-US" sz="1400" dirty="0">
                <a:latin typeface="+mn-lt"/>
              </a:rPr>
              <a:t>By concentrating on these specific parameters, the study aims to create a focused and targeted approach to predicting Microsoft’s stock performance within the context of global market trends</a:t>
            </a:r>
          </a:p>
        </p:txBody>
      </p:sp>
    </p:spTree>
    <p:extLst>
      <p:ext uri="{BB962C8B-B14F-4D97-AF65-F5344CB8AC3E}">
        <p14:creationId xmlns:p14="http://schemas.microsoft.com/office/powerpoint/2010/main" val="408236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E52A-3CD3-5383-F015-56000D26F46A}"/>
              </a:ext>
            </a:extLst>
          </p:cNvPr>
          <p:cNvSpPr>
            <a:spLocks noGrp="1"/>
          </p:cNvSpPr>
          <p:nvPr>
            <p:ph type="title"/>
          </p:nvPr>
        </p:nvSpPr>
        <p:spPr/>
        <p:txBody>
          <a:bodyPr/>
          <a:lstStyle/>
          <a:p>
            <a:r>
              <a:rPr lang="en-US" dirty="0"/>
              <a:t>Introduction</a:t>
            </a:r>
            <a:endParaRPr lang="th-TH" dirty="0"/>
          </a:p>
        </p:txBody>
      </p:sp>
      <p:sp>
        <p:nvSpPr>
          <p:cNvPr id="3" name="Text Placeholder 2">
            <a:extLst>
              <a:ext uri="{FF2B5EF4-FFF2-40B4-BE49-F238E27FC236}">
                <a16:creationId xmlns:a16="http://schemas.microsoft.com/office/drawing/2014/main" id="{9A62A331-5E4B-F422-0488-6CEB5BD633C9}"/>
              </a:ext>
            </a:extLst>
          </p:cNvPr>
          <p:cNvSpPr>
            <a:spLocks noGrp="1"/>
          </p:cNvSpPr>
          <p:nvPr>
            <p:ph type="body" sz="quarter" idx="10"/>
          </p:nvPr>
        </p:nvSpPr>
        <p:spPr/>
        <p:txBody>
          <a:bodyPr/>
          <a:lstStyle/>
          <a:p>
            <a:r>
              <a:rPr lang="en-US" dirty="0"/>
              <a:t>Objectives</a:t>
            </a:r>
            <a:endParaRPr lang="en-US" sz="1200" dirty="0">
              <a:latin typeface="+mn-lt"/>
            </a:endParaRPr>
          </a:p>
          <a:p>
            <a:endParaRPr lang="en-US" sz="1600" dirty="0">
              <a:latin typeface="+mn-lt"/>
            </a:endParaRPr>
          </a:p>
          <a:p>
            <a:r>
              <a:rPr lang="en-US" sz="1400" dirty="0">
                <a:latin typeface="+mn-lt"/>
              </a:rPr>
              <a:t>This study sets out to achieve four main </a:t>
            </a:r>
            <a:r>
              <a:rPr lang="en-US" sz="1400" i="1" u="sng" dirty="0">
                <a:latin typeface="+mn-lt"/>
              </a:rPr>
              <a:t>objectives</a:t>
            </a:r>
            <a:r>
              <a:rPr lang="en-US" sz="1400" dirty="0">
                <a:latin typeface="+mn-lt"/>
              </a:rPr>
              <a:t>. </a:t>
            </a:r>
          </a:p>
          <a:p>
            <a:endParaRPr lang="en-US" sz="1400" dirty="0">
              <a:latin typeface="+mn-lt"/>
            </a:endParaRPr>
          </a:p>
          <a:p>
            <a:pPr marL="349250" indent="-342900">
              <a:buFont typeface="+mj-lt"/>
              <a:buAutoNum type="arabicPeriod"/>
            </a:pPr>
            <a:r>
              <a:rPr lang="en-US" sz="1400" dirty="0">
                <a:latin typeface="+mn-lt"/>
              </a:rPr>
              <a:t>It aims to develop a Generative Adversarial Networks (GANs) model that incorporates sentiment analysis of financial headlines.</a:t>
            </a:r>
          </a:p>
          <a:p>
            <a:pPr marL="349250" indent="-342900">
              <a:buFont typeface="+mj-lt"/>
              <a:buAutoNum type="arabicPeriod"/>
            </a:pPr>
            <a:endParaRPr lang="en-US" sz="1400" dirty="0">
              <a:latin typeface="+mn-lt"/>
            </a:endParaRPr>
          </a:p>
          <a:p>
            <a:pPr marL="349250" indent="-342900">
              <a:buFont typeface="+mj-lt"/>
              <a:buAutoNum type="arabicPeriod"/>
            </a:pPr>
            <a:r>
              <a:rPr lang="en-US" sz="1400" dirty="0">
                <a:latin typeface="+mn-lt"/>
              </a:rPr>
              <a:t>The research aims to predict Microsoft stock’s daily closing price using input data from previous dates. </a:t>
            </a:r>
          </a:p>
          <a:p>
            <a:pPr marL="349250" indent="-342900">
              <a:buFont typeface="+mj-lt"/>
              <a:buAutoNum type="arabicPeriod"/>
            </a:pPr>
            <a:endParaRPr lang="en-US" sz="1400" dirty="0">
              <a:latin typeface="+mn-lt"/>
            </a:endParaRPr>
          </a:p>
          <a:p>
            <a:pPr marL="349250" indent="-342900">
              <a:buFont typeface="+mj-lt"/>
              <a:buAutoNum type="arabicPeriod"/>
            </a:pPr>
            <a:r>
              <a:rPr lang="en-US" sz="1400" dirty="0">
                <a:latin typeface="+mn-lt"/>
              </a:rPr>
              <a:t>The study will evaluate the closing price prediction results using input data from various sequential date ranges, including 7, 15, 30, and 60 days. </a:t>
            </a:r>
          </a:p>
          <a:p>
            <a:pPr marL="349250" indent="-342900">
              <a:buFont typeface="+mj-lt"/>
              <a:buAutoNum type="arabicPeriod"/>
            </a:pPr>
            <a:endParaRPr lang="en-US" sz="1400" dirty="0">
              <a:latin typeface="+mn-lt"/>
            </a:endParaRPr>
          </a:p>
          <a:p>
            <a:pPr marL="349250" indent="-342900">
              <a:buFont typeface="+mj-lt"/>
              <a:buAutoNum type="arabicPeriod"/>
            </a:pPr>
            <a:r>
              <a:rPr lang="en-US" sz="1400" dirty="0">
                <a:latin typeface="+mn-lt"/>
              </a:rPr>
              <a:t>The research will assess and compare the impact on prediction results when integrating sentiment analysis for short-term forecasts. </a:t>
            </a:r>
          </a:p>
          <a:p>
            <a:pPr marL="349250" indent="-342900">
              <a:buFont typeface="+mj-lt"/>
              <a:buAutoNum type="arabicPeriod"/>
            </a:pPr>
            <a:endParaRPr lang="en-US" sz="1400" dirty="0">
              <a:latin typeface="+mn-lt"/>
            </a:endParaRPr>
          </a:p>
          <a:p>
            <a:r>
              <a:rPr lang="en-US" sz="1400" dirty="0">
                <a:latin typeface="+mn-lt"/>
              </a:rPr>
              <a:t>Through these objectives, the study aims to enhance the accuracy and reliability of stock price prediction models.</a:t>
            </a:r>
          </a:p>
        </p:txBody>
      </p:sp>
    </p:spTree>
    <p:extLst>
      <p:ext uri="{BB962C8B-B14F-4D97-AF65-F5344CB8AC3E}">
        <p14:creationId xmlns:p14="http://schemas.microsoft.com/office/powerpoint/2010/main" val="12126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442F-E42D-FC95-66B1-A4724E6B6EC6}"/>
              </a:ext>
            </a:extLst>
          </p:cNvPr>
          <p:cNvSpPr>
            <a:spLocks noGrp="1"/>
          </p:cNvSpPr>
          <p:nvPr>
            <p:ph type="title"/>
          </p:nvPr>
        </p:nvSpPr>
        <p:spPr/>
        <p:txBody>
          <a:bodyPr/>
          <a:lstStyle/>
          <a:p>
            <a:r>
              <a:rPr lang="en-US" sz="1400" dirty="0"/>
              <a:t>SE-GAN : Sentiment-Enhanced GAN for Stock Price Forecasting </a:t>
            </a:r>
            <a:endParaRPr lang="th-TH" sz="1400" dirty="0"/>
          </a:p>
        </p:txBody>
      </p:sp>
      <p:sp>
        <p:nvSpPr>
          <p:cNvPr id="3" name="Text Placeholder 2">
            <a:extLst>
              <a:ext uri="{FF2B5EF4-FFF2-40B4-BE49-F238E27FC236}">
                <a16:creationId xmlns:a16="http://schemas.microsoft.com/office/drawing/2014/main" id="{47690F9C-726E-231F-1146-AF9780B4ACFD}"/>
              </a:ext>
            </a:extLst>
          </p:cNvPr>
          <p:cNvSpPr>
            <a:spLocks noGrp="1"/>
          </p:cNvSpPr>
          <p:nvPr>
            <p:ph type="body" sz="quarter" idx="26"/>
          </p:nvPr>
        </p:nvSpPr>
        <p:spPr>
          <a:xfrm>
            <a:off x="1444623" y="2072899"/>
            <a:ext cx="10493375" cy="1116263"/>
          </a:xfrm>
        </p:spPr>
        <p:txBody>
          <a:bodyPr/>
          <a:lstStyle/>
          <a:p>
            <a:r>
              <a:rPr lang="en-US" dirty="0"/>
              <a:t>METHODOLOGY</a:t>
            </a:r>
            <a:endParaRPr lang="th-TH" dirty="0"/>
          </a:p>
        </p:txBody>
      </p:sp>
      <p:sp>
        <p:nvSpPr>
          <p:cNvPr id="6" name="Slide Number Placeholder 5">
            <a:extLst>
              <a:ext uri="{FF2B5EF4-FFF2-40B4-BE49-F238E27FC236}">
                <a16:creationId xmlns:a16="http://schemas.microsoft.com/office/drawing/2014/main" id="{67FD5556-5546-D569-92EE-208712922E3C}"/>
              </a:ext>
            </a:extLst>
          </p:cNvPr>
          <p:cNvSpPr>
            <a:spLocks noGrp="1"/>
          </p:cNvSpPr>
          <p:nvPr>
            <p:ph type="sldNum" sz="quarter" idx="25"/>
          </p:nvPr>
        </p:nvSpPr>
        <p:spPr/>
        <p:txBody>
          <a:bodyPr/>
          <a:lstStyle/>
          <a:p>
            <a:fld id="{D7E85FC7-13DC-D24B-89C2-5E16CAE8A885}" type="slidenum">
              <a:rPr lang="en-US" smtClean="0"/>
              <a:pPr/>
              <a:t>8</a:t>
            </a:fld>
            <a:endParaRPr lang="en-US" dirty="0"/>
          </a:p>
        </p:txBody>
      </p:sp>
    </p:spTree>
    <p:extLst>
      <p:ext uri="{BB962C8B-B14F-4D97-AF65-F5344CB8AC3E}">
        <p14:creationId xmlns:p14="http://schemas.microsoft.com/office/powerpoint/2010/main" val="396588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36CF-2DF6-F0B9-6B06-9E7CB5C7D425}"/>
              </a:ext>
            </a:extLst>
          </p:cNvPr>
          <p:cNvSpPr>
            <a:spLocks noGrp="1"/>
          </p:cNvSpPr>
          <p:nvPr>
            <p:ph type="title"/>
          </p:nvPr>
        </p:nvSpPr>
        <p:spPr>
          <a:xfrm>
            <a:off x="4660232" y="0"/>
            <a:ext cx="7276756" cy="890588"/>
          </a:xfrm>
        </p:spPr>
        <p:txBody>
          <a:bodyPr/>
          <a:lstStyle/>
          <a:p>
            <a:r>
              <a:rPr lang="en-US" sz="1400" dirty="0"/>
              <a:t>SE-GAN : Sentiment-Enhanced GAN for Stock Price Forecasting </a:t>
            </a:r>
            <a:endParaRPr lang="th-TH" sz="1400" dirty="0"/>
          </a:p>
        </p:txBody>
      </p:sp>
      <p:sp>
        <p:nvSpPr>
          <p:cNvPr id="3" name="Slide Number Placeholder 2">
            <a:extLst>
              <a:ext uri="{FF2B5EF4-FFF2-40B4-BE49-F238E27FC236}">
                <a16:creationId xmlns:a16="http://schemas.microsoft.com/office/drawing/2014/main" id="{BD2376DA-3594-6F8D-6DD2-F2DEE23D3ED2}"/>
              </a:ext>
            </a:extLst>
          </p:cNvPr>
          <p:cNvSpPr>
            <a:spLocks noGrp="1"/>
          </p:cNvSpPr>
          <p:nvPr>
            <p:ph type="sldNum" sz="quarter" idx="10"/>
          </p:nvPr>
        </p:nvSpPr>
        <p:spPr/>
        <p:txBody>
          <a:bodyPr/>
          <a:lstStyle/>
          <a:p>
            <a:fld id="{D7E85FC7-13DC-D24B-89C2-5E16CAE8A885}" type="slidenum">
              <a:rPr lang="en-US" smtClean="0"/>
              <a:pPr/>
              <a:t>9</a:t>
            </a:fld>
            <a:endParaRPr lang="en-US" dirty="0"/>
          </a:p>
        </p:txBody>
      </p:sp>
      <p:pic>
        <p:nvPicPr>
          <p:cNvPr id="5" name="Picture 4">
            <a:extLst>
              <a:ext uri="{FF2B5EF4-FFF2-40B4-BE49-F238E27FC236}">
                <a16:creationId xmlns:a16="http://schemas.microsoft.com/office/drawing/2014/main" id="{4C60532B-A125-24C4-9517-5438D1708446}"/>
              </a:ext>
            </a:extLst>
          </p:cNvPr>
          <p:cNvPicPr>
            <a:picLocks noChangeAspect="1"/>
          </p:cNvPicPr>
          <p:nvPr/>
        </p:nvPicPr>
        <p:blipFill>
          <a:blip r:embed="rId2"/>
          <a:stretch>
            <a:fillRect/>
          </a:stretch>
        </p:blipFill>
        <p:spPr>
          <a:xfrm>
            <a:off x="1399673" y="1506440"/>
            <a:ext cx="9392653" cy="3617275"/>
          </a:xfrm>
          <a:prstGeom prst="rect">
            <a:avLst/>
          </a:prstGeom>
        </p:spPr>
      </p:pic>
      <p:sp>
        <p:nvSpPr>
          <p:cNvPr id="7" name="TextBox 6">
            <a:extLst>
              <a:ext uri="{FF2B5EF4-FFF2-40B4-BE49-F238E27FC236}">
                <a16:creationId xmlns:a16="http://schemas.microsoft.com/office/drawing/2014/main" id="{B15E8D34-6A38-8367-B0E1-28F18B4FA5CC}"/>
              </a:ext>
            </a:extLst>
          </p:cNvPr>
          <p:cNvSpPr txBox="1"/>
          <p:nvPr/>
        </p:nvSpPr>
        <p:spPr>
          <a:xfrm>
            <a:off x="1844842" y="5487735"/>
            <a:ext cx="8245642" cy="276999"/>
          </a:xfrm>
          <a:prstGeom prst="rect">
            <a:avLst/>
          </a:prstGeom>
          <a:noFill/>
        </p:spPr>
        <p:txBody>
          <a:bodyPr wrap="square">
            <a:spAutoFit/>
          </a:bodyPr>
          <a:lstStyle/>
          <a:p>
            <a:pPr algn="ctr"/>
            <a:r>
              <a:rPr lang="en-US" sz="1200" dirty="0"/>
              <a:t>The diagram illustrates model development process of SE-GAN</a:t>
            </a:r>
            <a:endParaRPr lang="th-TH" sz="1200" dirty="0"/>
          </a:p>
        </p:txBody>
      </p:sp>
    </p:spTree>
    <p:extLst>
      <p:ext uri="{BB962C8B-B14F-4D97-AF65-F5344CB8AC3E}">
        <p14:creationId xmlns:p14="http://schemas.microsoft.com/office/powerpoint/2010/main" val="1364295870"/>
      </p:ext>
    </p:extLst>
  </p:cSld>
  <p:clrMapOvr>
    <a:masterClrMapping/>
  </p:clrMapOvr>
</p:sld>
</file>

<file path=ppt/theme/theme1.xml><?xml version="1.0" encoding="utf-8"?>
<a:theme xmlns:a="http://schemas.openxmlformats.org/drawingml/2006/main" name="Title/Divider Slides">
  <a:themeElements>
    <a:clrScheme name="UoE PPT 1">
      <a:dk1>
        <a:srgbClr val="000000"/>
      </a:dk1>
      <a:lt1>
        <a:srgbClr val="FFFFFF"/>
      </a:lt1>
      <a:dk2>
        <a:srgbClr val="000000"/>
      </a:dk2>
      <a:lt2>
        <a:srgbClr val="F8F8F8"/>
      </a:lt2>
      <a:accent1>
        <a:srgbClr val="CD202C"/>
      </a:accent1>
      <a:accent2>
        <a:srgbClr val="612467"/>
      </a:accent2>
      <a:accent3>
        <a:srgbClr val="333333"/>
      </a:accent3>
      <a:accent4>
        <a:srgbClr val="FFFFFF"/>
      </a:accent4>
      <a:accent5>
        <a:srgbClr val="FFFFFF"/>
      </a:accent5>
      <a:accent6>
        <a:srgbClr val="FFFFFF"/>
      </a:accent6>
      <a:hlink>
        <a:srgbClr val="612467"/>
      </a:hlink>
      <a:folHlink>
        <a:srgbClr val="612467"/>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E5218_00244804_Accessible_PP_templates_AW_V5h" id="{A0A2580B-49FC-4342-BB82-4F3B07E0F1C9}" vid="{0C121402-B6D9-9744-973B-81A6B776DF11}"/>
    </a:ext>
  </a:extLst>
</a:theme>
</file>

<file path=ppt/theme/theme2.xml><?xml version="1.0" encoding="utf-8"?>
<a:theme xmlns:a="http://schemas.openxmlformats.org/drawingml/2006/main" name="Text/Media Slides">
  <a:themeElements>
    <a:clrScheme name="UoE PPT 1">
      <a:dk1>
        <a:srgbClr val="000000"/>
      </a:dk1>
      <a:lt1>
        <a:srgbClr val="FFFFFF"/>
      </a:lt1>
      <a:dk2>
        <a:srgbClr val="000000"/>
      </a:dk2>
      <a:lt2>
        <a:srgbClr val="F8F8F8"/>
      </a:lt2>
      <a:accent1>
        <a:srgbClr val="CD202C"/>
      </a:accent1>
      <a:accent2>
        <a:srgbClr val="612467"/>
      </a:accent2>
      <a:accent3>
        <a:srgbClr val="333333"/>
      </a:accent3>
      <a:accent4>
        <a:srgbClr val="FFFFFF"/>
      </a:accent4>
      <a:accent5>
        <a:srgbClr val="FFFFFF"/>
      </a:accent5>
      <a:accent6>
        <a:srgbClr val="FFFFFF"/>
      </a:accent6>
      <a:hlink>
        <a:srgbClr val="612467"/>
      </a:hlink>
      <a:folHlink>
        <a:srgbClr val="612467"/>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E5218_00244804_Accessible_PP_templates_AW_V5h" id="{A0A2580B-49FC-4342-BB82-4F3B07E0F1C9}" vid="{24E1FE93-DBF4-6E41-BD12-7199829D8CB3}"/>
    </a:ext>
  </a:extLst>
</a:theme>
</file>

<file path=ppt/theme/theme3.xml><?xml version="1.0" encoding="utf-8"?>
<a:theme xmlns:a="http://schemas.openxmlformats.org/drawingml/2006/main" name="Media Slides">
  <a:themeElements>
    <a:clrScheme name="UoE PPT 1">
      <a:dk1>
        <a:srgbClr val="000000"/>
      </a:dk1>
      <a:lt1>
        <a:srgbClr val="FFFFFF"/>
      </a:lt1>
      <a:dk2>
        <a:srgbClr val="000000"/>
      </a:dk2>
      <a:lt2>
        <a:srgbClr val="F8F8F8"/>
      </a:lt2>
      <a:accent1>
        <a:srgbClr val="CD202C"/>
      </a:accent1>
      <a:accent2>
        <a:srgbClr val="612467"/>
      </a:accent2>
      <a:accent3>
        <a:srgbClr val="333333"/>
      </a:accent3>
      <a:accent4>
        <a:srgbClr val="FFFFFF"/>
      </a:accent4>
      <a:accent5>
        <a:srgbClr val="FFFFFF"/>
      </a:accent5>
      <a:accent6>
        <a:srgbClr val="FFFFFF"/>
      </a:accent6>
      <a:hlink>
        <a:srgbClr val="612467"/>
      </a:hlink>
      <a:folHlink>
        <a:srgbClr val="612467"/>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E5218_00244804_Accessible_PP_templates_AW_V5h" id="{A0A2580B-49FC-4342-BB82-4F3B07E0F1C9}" vid="{E1A0A4E8-9C8B-244F-A8BB-F43D8A27A71A}"/>
    </a:ext>
  </a:extLst>
</a:theme>
</file>

<file path=ppt/theme/theme4.xml><?xml version="1.0" encoding="utf-8"?>
<a:theme xmlns:a="http://schemas.openxmlformats.org/drawingml/2006/main" name="End Slides">
  <a:themeElements>
    <a:clrScheme name="UoE PPT 1">
      <a:dk1>
        <a:srgbClr val="000000"/>
      </a:dk1>
      <a:lt1>
        <a:srgbClr val="FFFFFF"/>
      </a:lt1>
      <a:dk2>
        <a:srgbClr val="000000"/>
      </a:dk2>
      <a:lt2>
        <a:srgbClr val="F8F8F8"/>
      </a:lt2>
      <a:accent1>
        <a:srgbClr val="CD202C"/>
      </a:accent1>
      <a:accent2>
        <a:srgbClr val="612467"/>
      </a:accent2>
      <a:accent3>
        <a:srgbClr val="333333"/>
      </a:accent3>
      <a:accent4>
        <a:srgbClr val="FFFFFF"/>
      </a:accent4>
      <a:accent5>
        <a:srgbClr val="FFFFFF"/>
      </a:accent5>
      <a:accent6>
        <a:srgbClr val="FFFFFF"/>
      </a:accent6>
      <a:hlink>
        <a:srgbClr val="612467"/>
      </a:hlink>
      <a:folHlink>
        <a:srgbClr val="612467"/>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E5218_00244804_Accessible_PP_templates_AW_V5h" id="{A0A2580B-49FC-4342-BB82-4F3B07E0F1C9}" vid="{BBE50698-18A2-4941-A9C0-C386D61FA33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3d8d7333-a326-40bc-a4a0-1fa0cd611c0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FC45B6BAEE07C469C3FCA8DF8A6D0B0" ma:contentTypeVersion="14" ma:contentTypeDescription="Create a new document." ma:contentTypeScope="" ma:versionID="aec2808483647294b342a6e180c8c97c">
  <xsd:schema xmlns:xsd="http://www.w3.org/2001/XMLSchema" xmlns:xs="http://www.w3.org/2001/XMLSchema" xmlns:p="http://schemas.microsoft.com/office/2006/metadata/properties" xmlns:ns3="3d8d7333-a326-40bc-a4a0-1fa0cd611c0e" xmlns:ns4="66bf5d6f-f39e-41fe-b5f1-4e9fc23d1971" targetNamespace="http://schemas.microsoft.com/office/2006/metadata/properties" ma:root="true" ma:fieldsID="2cc720e10b38a4a09f9f28b40f290fb6" ns3:_="" ns4:_="">
    <xsd:import namespace="3d8d7333-a326-40bc-a4a0-1fa0cd611c0e"/>
    <xsd:import namespace="66bf5d6f-f39e-41fe-b5f1-4e9fc23d1971"/>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ystemTags" minOccurs="0"/>
                <xsd:element ref="ns3:MediaServiceGenerationTime" minOccurs="0"/>
                <xsd:element ref="ns3:MediaServiceEventHashCode" minOccurs="0"/>
                <xsd:element ref="ns3:MediaLengthInSeconds" minOccurs="0"/>
                <xsd:element ref="ns3:MediaServiceOCR"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8d7333-a326-40bc-a4a0-1fa0cd611c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DateTaken" ma:index="21"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bf5d6f-f39e-41fe-b5f1-4e9fc23d197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74A378-A40D-4D10-9A36-F1DBB1C7DA04}">
  <ds:schemaRefs>
    <ds:schemaRef ds:uri="http://schemas.microsoft.com/sharepoint/v3/contenttype/forms"/>
  </ds:schemaRefs>
</ds:datastoreItem>
</file>

<file path=customXml/itemProps2.xml><?xml version="1.0" encoding="utf-8"?>
<ds:datastoreItem xmlns:ds="http://schemas.openxmlformats.org/officeDocument/2006/customXml" ds:itemID="{5C7D91BB-6FD8-4800-B5D5-2773EA19D436}">
  <ds:schemaRefs>
    <ds:schemaRef ds:uri="http://www.w3.org/XML/1998/namespace"/>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schemas.microsoft.com/office/2006/documentManagement/types"/>
    <ds:schemaRef ds:uri="http://purl.org/dc/elements/1.1/"/>
    <ds:schemaRef ds:uri="66bf5d6f-f39e-41fe-b5f1-4e9fc23d1971"/>
    <ds:schemaRef ds:uri="3d8d7333-a326-40bc-a4a0-1fa0cd611c0e"/>
    <ds:schemaRef ds:uri="http://purl.org/dc/dcmitype/"/>
  </ds:schemaRefs>
</ds:datastoreItem>
</file>

<file path=customXml/itemProps3.xml><?xml version="1.0" encoding="utf-8"?>
<ds:datastoreItem xmlns:ds="http://schemas.openxmlformats.org/officeDocument/2006/customXml" ds:itemID="{4057A1AF-4FB1-4A08-9472-3A56AEBF97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8d7333-a326-40bc-a4a0-1fa0cd611c0e"/>
    <ds:schemaRef ds:uri="66bf5d6f-f39e-41fe-b5f1-4e9fc23d19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powerpoint-template</Template>
  <TotalTime>885</TotalTime>
  <Words>2245</Words>
  <Application>Microsoft Office PowerPoint</Application>
  <PresentationFormat>Widescreen</PresentationFormat>
  <Paragraphs>343</Paragraphs>
  <Slides>46</Slides>
  <Notes>0</Notes>
  <HiddenSlides>1</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46</vt:i4>
      </vt:variant>
    </vt:vector>
  </HeadingPairs>
  <TitlesOfParts>
    <vt:vector size="55" baseType="lpstr">
      <vt:lpstr>System Font Regular</vt:lpstr>
      <vt:lpstr>Arial</vt:lpstr>
      <vt:lpstr>Calibri</vt:lpstr>
      <vt:lpstr>Cambria Math</vt:lpstr>
      <vt:lpstr>Wingdings</vt:lpstr>
      <vt:lpstr>Title/Divider Slides</vt:lpstr>
      <vt:lpstr>Text/Media Slides</vt:lpstr>
      <vt:lpstr>Media Slides</vt:lpstr>
      <vt:lpstr>End Slides</vt:lpstr>
      <vt:lpstr>SE-GAN : Sentiment-Enhanced GAN for Stock Price Forecasting </vt:lpstr>
      <vt:lpstr>SE-GAN : Sentiment-Enhanced GAN for Stock Price Forecasting </vt:lpstr>
      <vt:lpstr>SE-GAN : Sentiment-Enhanced GAN for Stock Price Forecasting </vt:lpstr>
      <vt:lpstr>Introduction</vt:lpstr>
      <vt:lpstr>Introduction</vt:lpstr>
      <vt:lpstr>Introduction</vt:lpstr>
      <vt:lpstr>Introduction</vt:lpstr>
      <vt:lpstr>SE-GAN : Sentiment-Enhanced GAN for Stock Price Forecasting </vt:lpstr>
      <vt:lpstr>SE-GAN : Sentiment-Enhanced GAN for Stock Price Forecasting </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Methodology</vt:lpstr>
      <vt:lpstr>SE-GAN : Sentiment-Enhanced GAN for Stock Price Forecasting </vt:lpstr>
      <vt:lpstr>Evaluation</vt:lpstr>
      <vt:lpstr>Evaluation</vt:lpstr>
      <vt:lpstr>Evaluation</vt:lpstr>
      <vt:lpstr>Evaluation</vt:lpstr>
      <vt:lpstr>Evaluation</vt:lpstr>
      <vt:lpstr>Evaluation</vt:lpstr>
      <vt:lpstr>Evaluation</vt:lpstr>
      <vt:lpstr>Evaluation</vt:lpstr>
      <vt:lpstr>Evaluation</vt:lpstr>
      <vt:lpstr>Evaluation</vt:lpstr>
      <vt:lpstr>Evaluation</vt:lpstr>
      <vt:lpstr>Evaluation</vt:lpstr>
      <vt:lpstr>Evaluation</vt:lpstr>
      <vt:lpstr>Evaluation</vt:lpstr>
      <vt:lpstr>SE-GAN : Sentiment-Enhanced GAN for Stock Price Forecasting </vt:lpstr>
      <vt:lpstr>Conclusion</vt:lpstr>
      <vt:lpstr>Conclusion</vt:lpstr>
      <vt:lpstr>SE-GAN : Sentiment-Enhanced GAN for Stock Price Forecasting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Limbunlom, Phrugsa</dc:creator>
  <cp:lastModifiedBy>Limbunlom, Phrugsa</cp:lastModifiedBy>
  <cp:revision>13</cp:revision>
  <dcterms:created xsi:type="dcterms:W3CDTF">2024-08-28T11:08:28Z</dcterms:created>
  <dcterms:modified xsi:type="dcterms:W3CDTF">2024-09-02T10:51:53Z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0x0101005FC45B6BAEE07C469C3FCA8DF8A6D0B0</vt:lpwstr>
  </property>
</Properties>
</file>