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00CC66"/>
    <a:srgbClr val="993300"/>
    <a:srgbClr val="0099CC"/>
    <a:srgbClr val="66CCFF"/>
    <a:srgbClr val="CC6600"/>
    <a:srgbClr val="339933"/>
    <a:srgbClr val="33CC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421086"/>
            <a:ext cx="343844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6783" y="6429178"/>
            <a:ext cx="3478901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</a:p>
        </p:txBody>
      </p:sp>
    </p:spTree>
    <p:extLst>
      <p:ext uri="{BB962C8B-B14F-4D97-AF65-F5344CB8AC3E}">
        <p14:creationId xmlns:p14="http://schemas.microsoft.com/office/powerpoint/2010/main" val="14575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04/05/2021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1809" y="2387862"/>
            <a:ext cx="1428596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smtClean="0">
                <a:cs typeface="Times New Roman" panose="02020603050405020304" pitchFamily="18" charset="0"/>
              </a:rPr>
              <a:t>Ôn tập</a:t>
            </a:r>
            <a:endParaRPr lang="en-US" sz="3600">
              <a:cs typeface="Times New Roman" panose="02020603050405020304" pitchFamily="18" charset="0"/>
            </a:endParaRPr>
          </a:p>
          <a:p>
            <a:pPr algn="ctr"/>
            <a:r>
              <a:rPr lang="en-US" sz="2800" smtClean="0">
                <a:solidFill>
                  <a:srgbClr val="C00000"/>
                </a:solidFill>
                <a:cs typeface="Times New Roman" panose="02020603050405020304" pitchFamily="18" charset="0"/>
              </a:rPr>
              <a:t>Đợt 1</a:t>
            </a:r>
            <a:endParaRPr lang="en-US" sz="280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04467" y="3730428"/>
            <a:ext cx="33832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257" y="517890"/>
            <a:ext cx="1022024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smtClean="0"/>
              <a:t>Câu 1: </a:t>
            </a:r>
            <a:r>
              <a:rPr lang="en-US" smtClean="0"/>
              <a:t>Dựa vào file đầu vào, viết các hàm sau</a:t>
            </a:r>
          </a:p>
          <a:p>
            <a:pPr>
              <a:spcAft>
                <a:spcPts val="1800"/>
              </a:spcAft>
            </a:pPr>
            <a:r>
              <a:rPr lang="en-US" smtClean="0"/>
              <a:t>a. 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tenkhachhang1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 </a:t>
            </a:r>
            <a:r>
              <a:rPr lang="en-US"/>
              <a:t>nhận đầu vào là một </a:t>
            </a:r>
            <a:r>
              <a:rPr lang="en-US" smtClean="0"/>
              <a:t>số tài khoản bất kỳ và trả ra tên khách hàng tương ứng</a:t>
            </a:r>
          </a:p>
          <a:p>
            <a:pPr>
              <a:spcAft>
                <a:spcPts val="1800"/>
              </a:spcAft>
            </a:pPr>
            <a:r>
              <a:rPr lang="en-US" smtClean="0"/>
              <a:t>b. </a:t>
            </a:r>
            <a:r>
              <a:rPr lang="en-US"/>
              <a:t>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tenkhachhang2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 </a:t>
            </a:r>
            <a:r>
              <a:rPr lang="en-US"/>
              <a:t>nhận đầu vào là một </a:t>
            </a:r>
            <a:r>
              <a:rPr lang="en-US" smtClean="0"/>
              <a:t>list chứa các số tài khoản </a:t>
            </a:r>
            <a:r>
              <a:rPr lang="en-US"/>
              <a:t>bất kỳ và trả </a:t>
            </a:r>
            <a:r>
              <a:rPr lang="en-US" smtClean="0"/>
              <a:t>ra một list chứa </a:t>
            </a:r>
            <a:r>
              <a:rPr lang="en-US"/>
              <a:t>tên khách hàng tương </a:t>
            </a:r>
            <a:r>
              <a:rPr lang="en-US" smtClean="0"/>
              <a:t>ứng</a:t>
            </a:r>
          </a:p>
          <a:p>
            <a:pPr>
              <a:spcAft>
                <a:spcPts val="1800"/>
              </a:spcAft>
            </a:pPr>
            <a:r>
              <a:rPr lang="en-US" smtClean="0"/>
              <a:t>c.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kiemtravip </a:t>
            </a:r>
            <a:r>
              <a:rPr lang="en-US"/>
              <a:t>nhận đầu vào là một số tài khoản bất kỳ và trả ra kết quả True (nếu là khách hàng VIP) hoặc False (nếu là khách hàng thường)</a:t>
            </a:r>
          </a:p>
          <a:p>
            <a:pPr>
              <a:spcAft>
                <a:spcPts val="1800"/>
              </a:spcAft>
            </a:pPr>
            <a:r>
              <a:rPr lang="en-US"/>
              <a:t>d. </a:t>
            </a:r>
            <a:r>
              <a:rPr lang="en-US" smtClean="0"/>
              <a:t>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locvip</a:t>
            </a:r>
            <a:r>
              <a:rPr lang="en-US" smtClean="0"/>
              <a:t> nhận đầu vào là một list chứa các số tài khoản bất kỳ và lọc ra một list chỉ chứa các số tài khoản vip</a:t>
            </a:r>
          </a:p>
        </p:txBody>
      </p:sp>
    </p:spTree>
    <p:extLst>
      <p:ext uri="{BB962C8B-B14F-4D97-AF65-F5344CB8AC3E}">
        <p14:creationId xmlns:p14="http://schemas.microsoft.com/office/powerpoint/2010/main" val="96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257" y="517890"/>
            <a:ext cx="109970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smtClean="0"/>
              <a:t>Câu 2: </a:t>
            </a:r>
            <a:r>
              <a:rPr lang="en-US" smtClean="0"/>
              <a:t>Dựa vào file đầu vào, thực thi các tác vụ sau</a:t>
            </a:r>
          </a:p>
          <a:p>
            <a:pPr>
              <a:spcAft>
                <a:spcPts val="1800"/>
              </a:spcAft>
            </a:pPr>
            <a:r>
              <a:rPr lang="en-US" smtClean="0"/>
              <a:t>a. Viết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NoiChuoi </a:t>
            </a:r>
            <a:r>
              <a:rPr lang="en-US"/>
              <a:t>nhận đầu 2 tham số đầu vào là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chuoi1 </a:t>
            </a:r>
            <a:r>
              <a:rPr lang="en-US" smtClean="0"/>
              <a:t>và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chuoi2</a:t>
            </a:r>
            <a:r>
              <a:rPr lang="en-US" smtClean="0"/>
              <a:t>, </a:t>
            </a:r>
            <a:r>
              <a:rPr lang="en-US"/>
              <a:t>trả ra kết quả là nối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chuoi1</a:t>
            </a:r>
            <a:r>
              <a:rPr lang="en-US" smtClean="0"/>
              <a:t> </a:t>
            </a:r>
            <a:r>
              <a:rPr lang="en-US"/>
              <a:t>và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chuoi2</a:t>
            </a:r>
            <a:r>
              <a:rPr lang="en-US" smtClean="0"/>
              <a:t> </a:t>
            </a:r>
            <a:r>
              <a:rPr lang="en-US"/>
              <a:t>lại với </a:t>
            </a:r>
            <a:r>
              <a:rPr lang="en-US" smtClean="0"/>
              <a:t>nhau</a:t>
            </a:r>
          </a:p>
          <a:p>
            <a:pPr>
              <a:spcAft>
                <a:spcPts val="1800"/>
              </a:spcAft>
            </a:pPr>
            <a:r>
              <a:rPr lang="en-US" smtClean="0"/>
              <a:t>b. Dùng 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N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oiChuoi </a:t>
            </a:r>
            <a:r>
              <a:rPr lang="en-US"/>
              <a:t>ở câu </a:t>
            </a:r>
            <a:r>
              <a:rPr lang="en-US" smtClean="0"/>
              <a:t>a để tạo ra list tên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code </a:t>
            </a:r>
            <a:r>
              <a:rPr lang="en-US"/>
              <a:t>trong đó mỗi phần từ là phép nối của 2 phần tử tương ứng từ 2 list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ma_room</a:t>
            </a:r>
            <a:r>
              <a:rPr lang="en-US" smtClean="0"/>
              <a:t> và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stock</a:t>
            </a:r>
          </a:p>
          <a:p>
            <a:pPr>
              <a:spcAft>
                <a:spcPts val="1800"/>
              </a:spcAft>
            </a:pPr>
            <a:r>
              <a:rPr lang="en-US" smtClean="0"/>
              <a:t>c. Tính tổng trading value của cổ phiếu FLC</a:t>
            </a:r>
          </a:p>
          <a:p>
            <a:pPr>
              <a:spcAft>
                <a:spcPts val="1800"/>
              </a:spcAft>
            </a:pPr>
            <a:r>
              <a:rPr lang="en-US" smtClean="0"/>
              <a:t>d. Viết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TradingValue_by_Stock</a:t>
            </a:r>
            <a:r>
              <a:rPr lang="en-US" smtClean="0"/>
              <a:t> nhận đầu vào là một cổ phiếu bất kỳ và trả ra trading value của cổ phiếu đó</a:t>
            </a:r>
          </a:p>
          <a:p>
            <a:pPr>
              <a:spcAft>
                <a:spcPts val="1800"/>
              </a:spcAft>
            </a:pPr>
            <a:r>
              <a:rPr lang="en-US" smtClean="0"/>
              <a:t>e. Tính tổng trading value của room 0075</a:t>
            </a:r>
          </a:p>
          <a:p>
            <a:pPr>
              <a:spcAft>
                <a:spcPts val="1800"/>
              </a:spcAft>
            </a:pPr>
            <a:r>
              <a:rPr lang="en-US" smtClean="0"/>
              <a:t>f. Viết hàm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TradingValue_by_Room </a:t>
            </a:r>
            <a:r>
              <a:rPr lang="en-US" smtClean="0"/>
              <a:t>nhận đầu vào là một room bất kỳ và trả ra trading value của room đó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257" y="517890"/>
            <a:ext cx="1099707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smtClean="0"/>
              <a:t>Câu 3: </a:t>
            </a:r>
            <a:r>
              <a:rPr lang="en-US" smtClean="0"/>
              <a:t>Dựa vào file đầu vào, thực thi các tác vụ sau</a:t>
            </a:r>
          </a:p>
          <a:p>
            <a:pPr>
              <a:spcAft>
                <a:spcPts val="1800"/>
              </a:spcAft>
            </a:pPr>
            <a:r>
              <a:rPr lang="en-US" smtClean="0"/>
              <a:t>a. Có bao nhiêu môi giới ở chi nhánh 0101</a:t>
            </a:r>
          </a:p>
          <a:p>
            <a:pPr>
              <a:spcAft>
                <a:spcPts val="1800"/>
              </a:spcAft>
            </a:pPr>
            <a:r>
              <a:rPr lang="en-US" smtClean="0"/>
              <a:t>b. Viết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SoMoiGioi_theoCN</a:t>
            </a:r>
            <a:r>
              <a:rPr lang="en-US" smtClean="0"/>
              <a:t> nhận đầu vào là một mã chi nhánh bất kỳ, trả ra số môi giới ở chi nhánh đó</a:t>
            </a:r>
          </a:p>
          <a:p>
            <a:pPr>
              <a:spcAft>
                <a:spcPts val="1800"/>
              </a:spcAft>
            </a:pPr>
            <a:r>
              <a:rPr lang="en-US"/>
              <a:t>c. Có bao nhiêu môi giới có vị trí </a:t>
            </a:r>
            <a:r>
              <a:rPr lang="en-US" smtClean="0"/>
              <a:t>"</a:t>
            </a:r>
            <a:r>
              <a:rPr lang="en-US"/>
              <a:t>Acting Senior Deputy </a:t>
            </a:r>
            <a:r>
              <a:rPr lang="en-US" smtClean="0"/>
              <a:t>Director"</a:t>
            </a:r>
          </a:p>
          <a:p>
            <a:pPr>
              <a:spcAft>
                <a:spcPts val="1800"/>
              </a:spcAft>
            </a:pPr>
            <a:r>
              <a:rPr lang="en-US" smtClean="0"/>
              <a:t>d. Viết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SoMoiGioi_theoVT </a:t>
            </a:r>
            <a:r>
              <a:rPr lang="en-US"/>
              <a:t>nhận đầu vào là </a:t>
            </a:r>
            <a:r>
              <a:rPr lang="en-US" smtClean="0"/>
              <a:t>một vị trí bất kỳ, </a:t>
            </a:r>
            <a:r>
              <a:rPr lang="en-US"/>
              <a:t>trả ra số môi giới </a:t>
            </a:r>
            <a:r>
              <a:rPr lang="en-US" smtClean="0"/>
              <a:t>có vị trí đó</a:t>
            </a:r>
          </a:p>
          <a:p>
            <a:pPr>
              <a:spcAft>
                <a:spcPts val="1800"/>
              </a:spcAft>
            </a:pPr>
            <a:r>
              <a:rPr lang="en-US" smtClean="0"/>
              <a:t>e. Viết hàm </a:t>
            </a:r>
            <a:r>
              <a:rPr lang="en-US" smtClean="0">
                <a:solidFill>
                  <a:srgbClr val="C00000"/>
                </a:solidFill>
                <a:latin typeface="Bahnschrift Light" panose="020B0502040204020203" pitchFamily="34" charset="0"/>
              </a:rPr>
              <a:t>InfoMoiGioi</a:t>
            </a:r>
            <a:r>
              <a:rPr lang="en-US" smtClean="0"/>
              <a:t> nhận đầu vào ID </a:t>
            </a:r>
            <a:r>
              <a:rPr lang="en-US" u="sng" smtClean="0"/>
              <a:t>hoặc</a:t>
            </a:r>
            <a:r>
              <a:rPr lang="en-US" smtClean="0"/>
              <a:t> tên môi giới, trả ra chi nhánh </a:t>
            </a:r>
            <a:r>
              <a:rPr lang="en-US" u="sng" smtClean="0"/>
              <a:t>và</a:t>
            </a:r>
            <a:r>
              <a:rPr lang="en-US" smtClean="0"/>
              <a:t> vị trí của môi giới đó</a:t>
            </a:r>
          </a:p>
          <a:p>
            <a:pPr>
              <a:spcAft>
                <a:spcPts val="1800"/>
              </a:spcAft>
            </a:pPr>
            <a:r>
              <a:rPr lang="en-US" smtClean="0"/>
              <a:t>f. Có bao nhiêu môi giới có phí giao dịch lớn hơn 100,000,000 VNĐ?</a:t>
            </a:r>
          </a:p>
          <a:p>
            <a:pPr>
              <a:spcAft>
                <a:spcPts val="1800"/>
              </a:spcAft>
            </a:pPr>
            <a:r>
              <a:rPr lang="en-US" smtClean="0"/>
              <a:t>g. Tính tổng phí giao dịch ở chi nhánh 0202</a:t>
            </a:r>
          </a:p>
          <a:p>
            <a:pPr>
              <a:spcAft>
                <a:spcPts val="1800"/>
              </a:spcAft>
            </a:pPr>
            <a:r>
              <a:rPr lang="en-US" smtClean="0"/>
              <a:t>h. Viết 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PhiGD_theoCN</a:t>
            </a:r>
            <a:r>
              <a:rPr lang="en-US" smtClean="0"/>
              <a:t> nhận đầu vào là mã CN, trả ra tổng số phí giao dịch ở chi nhánh đó</a:t>
            </a:r>
          </a:p>
          <a:p>
            <a:pPr>
              <a:spcAft>
                <a:spcPts val="1800"/>
              </a:spcAft>
            </a:pPr>
            <a:r>
              <a:rPr lang="en-US" smtClean="0"/>
              <a:t>i. Xếp hạng chi nhánh phí giao dịch </a:t>
            </a:r>
          </a:p>
          <a:p>
            <a:pPr>
              <a:spcAft>
                <a:spcPts val="1800"/>
              </a:spcAft>
            </a:pPr>
            <a:r>
              <a:rPr lang="en-US" smtClean="0"/>
              <a:t>j. Chi </a:t>
            </a:r>
            <a:r>
              <a:rPr lang="en-US"/>
              <a:t>nhánh nào có phí giao dịch cao nhất?</a:t>
            </a:r>
          </a:p>
          <a:p>
            <a:pPr>
              <a:spcAft>
                <a:spcPts val="1800"/>
              </a:spcAft>
            </a:pPr>
            <a:r>
              <a:rPr lang="en-US" smtClean="0"/>
              <a:t>k. </a:t>
            </a:r>
            <a:r>
              <a:rPr lang="en-US"/>
              <a:t>Tính tổng phí giao dịch theo vị trí</a:t>
            </a:r>
          </a:p>
        </p:txBody>
      </p:sp>
    </p:spTree>
    <p:extLst>
      <p:ext uri="{BB962C8B-B14F-4D97-AF65-F5344CB8AC3E}">
        <p14:creationId xmlns:p14="http://schemas.microsoft.com/office/powerpoint/2010/main" val="1171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257" y="517890"/>
            <a:ext cx="10997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mtClean="0"/>
              <a:t>l. </a:t>
            </a:r>
            <a:r>
              <a:rPr lang="en-US"/>
              <a:t>Viết hàm </a:t>
            </a:r>
            <a:r>
              <a:rPr lang="en-US">
                <a:solidFill>
                  <a:srgbClr val="C00000"/>
                </a:solidFill>
                <a:latin typeface="Bahnschrift Light" panose="020B0502040204020203" pitchFamily="34" charset="0"/>
              </a:rPr>
              <a:t>PhiGD_theoVT </a:t>
            </a:r>
            <a:r>
              <a:rPr lang="en-US"/>
              <a:t>nhận đầu vào là vị trí bất kỳ và trả ra tổng số phí giao dịch của các môi giới ở vị trí đó </a:t>
            </a:r>
          </a:p>
          <a:p>
            <a:pPr>
              <a:spcAft>
                <a:spcPts val="1800"/>
              </a:spcAft>
            </a:pPr>
            <a:r>
              <a:rPr lang="en-US" smtClean="0"/>
              <a:t>m. </a:t>
            </a:r>
            <a:r>
              <a:rPr lang="en-US"/>
              <a:t>Vị trí nào tạo ra nhiều phí giao dịch nhất</a:t>
            </a:r>
            <a:r>
              <a:rPr lang="en-US" smtClean="0"/>
              <a:t>?</a:t>
            </a:r>
          </a:p>
          <a:p>
            <a:pPr>
              <a:spcAft>
                <a:spcPts val="1800"/>
              </a:spcAft>
            </a:pPr>
            <a:r>
              <a:rPr lang="en-US" smtClean="0"/>
              <a:t>n. </a:t>
            </a:r>
            <a:r>
              <a:rPr lang="en-US"/>
              <a:t>Xếp hạng </a:t>
            </a:r>
            <a:r>
              <a:rPr lang="en-US" smtClean="0"/>
              <a:t>vị trí theo phí </a:t>
            </a:r>
            <a:r>
              <a:rPr lang="en-US"/>
              <a:t>giao </a:t>
            </a:r>
            <a:r>
              <a:rPr lang="en-US" smtClean="0"/>
              <a:t>dịch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522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44</cp:revision>
  <dcterms:created xsi:type="dcterms:W3CDTF">2021-04-05T03:59:32Z</dcterms:created>
  <dcterms:modified xsi:type="dcterms:W3CDTF">2021-05-04T08:27:49Z</dcterms:modified>
</cp:coreProperties>
</file>