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0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3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9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9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4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3DDF0-82DC-4A98-87CE-C87AE1751960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A05A3-C452-40B4-83F5-333D273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9506" y="1699326"/>
            <a:ext cx="3432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mtClean="0"/>
              <a:t>Phân biệt</a:t>
            </a:r>
          </a:p>
          <a:p>
            <a:pPr algn="ctr">
              <a:lnSpc>
                <a:spcPct val="150000"/>
              </a:lnSpc>
            </a:pPr>
            <a:r>
              <a:rPr lang="en-US" sz="3200" smtClean="0">
                <a:solidFill>
                  <a:schemeClr val="accent2">
                    <a:lumMod val="50000"/>
                  </a:schemeClr>
                </a:solidFill>
              </a:rPr>
              <a:t>Assignment </a:t>
            </a:r>
            <a:r>
              <a:rPr lang="en-US" sz="3200" smtClean="0"/>
              <a:t>&amp; </a:t>
            </a:r>
            <a:r>
              <a:rPr lang="en-US" sz="3200" smtClean="0">
                <a:solidFill>
                  <a:schemeClr val="accent1">
                    <a:lumMod val="50000"/>
                  </a:schemeClr>
                </a:solidFill>
              </a:rPr>
              <a:t>Copy</a:t>
            </a:r>
            <a:endParaRPr lang="en-US" sz="32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13" y="314645"/>
            <a:ext cx="6861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Bản chất của phép gán (assignment)</a:t>
            </a:r>
            <a:endParaRPr lang="en-US" sz="320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5841" y="3683185"/>
            <a:ext cx="10631978" cy="1720734"/>
            <a:chOff x="848119" y="3258077"/>
            <a:chExt cx="10631978" cy="1720734"/>
          </a:xfrm>
        </p:grpSpPr>
        <p:sp>
          <p:nvSpPr>
            <p:cNvPr id="2" name="Rectangle 1"/>
            <p:cNvSpPr/>
            <p:nvPr/>
          </p:nvSpPr>
          <p:spPr>
            <a:xfrm>
              <a:off x="848119" y="3482521"/>
              <a:ext cx="10631978" cy="14962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8119" y="3258077"/>
              <a:ext cx="10631978" cy="224444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3333" y="1115611"/>
            <a:ext cx="9323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là bộ nhớ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tạm, lưu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 các thông tin đang chờ để được chip xử lý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khởi tạo một biến trong Python, thông tin của biến này được lưu trữ trên RAM để chờ cho tác vụ tiếp theo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333" y="2162799"/>
            <a:ext cx="311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khi ta thực thi đoạn code sau: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179" t="24005" r="10581" b="31084"/>
          <a:stretch/>
        </p:blipFill>
        <p:spPr>
          <a:xfrm>
            <a:off x="3469892" y="2252913"/>
            <a:ext cx="1601187" cy="2985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3333" y="2690000"/>
            <a:ext cx="1161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 code trên là một phép gán (assignment). 3 object integer </a:t>
            </a:r>
            <a:r>
              <a:rPr lang="en-US" sz="1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1 2 3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và lưu vào các vị trí ngẫu nhiên trên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RAM. Object thứ 4 là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 được khởi tạo và được lưu vào một vị trí ngẫu nhiên khác. Khi chạy dòng code trên, địa chỉ của </a:t>
            </a:r>
            <a:r>
              <a:rPr lang="en-US" sz="1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1 2 3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gán vào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996328" y="4110251"/>
            <a:ext cx="137160" cy="1371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093250" y="4110251"/>
            <a:ext cx="137160" cy="1371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9899407" y="4110251"/>
            <a:ext cx="137160" cy="1371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138900" y="5015210"/>
            <a:ext cx="137160" cy="1371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60144" y="3907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28932" y="3899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45694" y="3915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10635" y="5042406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my_list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endCxn id="15" idx="1"/>
          </p:cNvCxnSpPr>
          <p:nvPr/>
        </p:nvCxnSpPr>
        <p:spPr>
          <a:xfrm>
            <a:off x="6230410" y="4247411"/>
            <a:ext cx="928577" cy="78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0"/>
          </p:cNvCxnSpPr>
          <p:nvPr/>
        </p:nvCxnSpPr>
        <p:spPr>
          <a:xfrm flipH="1">
            <a:off x="7207480" y="4261831"/>
            <a:ext cx="823139" cy="75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276060" y="4234635"/>
            <a:ext cx="2623347" cy="84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5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11080" y="1071325"/>
            <a:ext cx="427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ta gán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vào một biến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my_list_A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khác: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79" t="28004" r="7888" b="31666"/>
          <a:stretch/>
        </p:blipFill>
        <p:spPr>
          <a:xfrm>
            <a:off x="4652819" y="1167288"/>
            <a:ext cx="2117880" cy="31130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1081" y="1504480"/>
            <a:ext cx="1140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gán này khởi tạo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my_list_A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ngay tại địa chỉ của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gán địa chỉ các phần tử của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vào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my_list_A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Lúc này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vừa có chung địa chỉ, vừa có chung giá trị (là địa chỉ của </a:t>
            </a:r>
            <a:r>
              <a:rPr lang="en-US" sz="1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1 2 3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Vì thế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my_list_A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chính là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hay nói cách khác đây là hai tên gọi của cùng một list object duy nhất [1,2,3]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4593" y="3083444"/>
            <a:ext cx="10631978" cy="1720734"/>
            <a:chOff x="804277" y="2594217"/>
            <a:chExt cx="10631978" cy="1720734"/>
          </a:xfrm>
        </p:grpSpPr>
        <p:grpSp>
          <p:nvGrpSpPr>
            <p:cNvPr id="80" name="Group 79"/>
            <p:cNvGrpSpPr/>
            <p:nvPr/>
          </p:nvGrpSpPr>
          <p:grpSpPr>
            <a:xfrm>
              <a:off x="804277" y="2594217"/>
              <a:ext cx="10631978" cy="1720734"/>
              <a:chOff x="848119" y="3258077"/>
              <a:chExt cx="10631978" cy="1720734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848119" y="3482521"/>
                <a:ext cx="10631978" cy="149629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48119" y="3258077"/>
                <a:ext cx="10631978" cy="224444"/>
              </a:xfrm>
              <a:prstGeom prst="rect">
                <a:avLst/>
              </a:prstGeom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7954764" y="3021283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051686" y="3021283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9857843" y="3021283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097336" y="3926242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01638" y="2818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87368" y="2810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27882" y="27822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02917" y="3931006"/>
              <a:ext cx="85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my_list</a:t>
              </a:r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82" idx="5"/>
              <a:endCxn id="84" idx="1"/>
            </p:cNvCxnSpPr>
            <p:nvPr/>
          </p:nvCxnSpPr>
          <p:spPr>
            <a:xfrm>
              <a:off x="6168759" y="3138356"/>
              <a:ext cx="948664" cy="807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4" idx="0"/>
            </p:cNvCxnSpPr>
            <p:nvPr/>
          </p:nvCxnSpPr>
          <p:spPr>
            <a:xfrm flipH="1">
              <a:off x="7165916" y="3166262"/>
              <a:ext cx="823138" cy="759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3" idx="3"/>
            </p:cNvCxnSpPr>
            <p:nvPr/>
          </p:nvCxnSpPr>
          <p:spPr>
            <a:xfrm flipH="1">
              <a:off x="7234497" y="3138356"/>
              <a:ext cx="2643433" cy="852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051686" y="3938966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my_list_A</a:t>
              </a:r>
              <a:endParaRPr lang="en-US">
                <a:solidFill>
                  <a:srgbClr val="C00000"/>
                </a:solidFill>
              </a:endParaRPr>
            </a:p>
          </p:txBody>
        </p:sp>
      </p:grpSp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1" y="5286713"/>
            <a:ext cx="2448635" cy="6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6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948341" y="4192053"/>
            <a:ext cx="10631978" cy="1720734"/>
            <a:chOff x="804277" y="2594217"/>
            <a:chExt cx="10631978" cy="1720734"/>
          </a:xfrm>
        </p:grpSpPr>
        <p:grpSp>
          <p:nvGrpSpPr>
            <p:cNvPr id="9" name="Group 8"/>
            <p:cNvGrpSpPr/>
            <p:nvPr/>
          </p:nvGrpSpPr>
          <p:grpSpPr>
            <a:xfrm>
              <a:off x="804277" y="2594217"/>
              <a:ext cx="10631978" cy="1720734"/>
              <a:chOff x="848119" y="3258077"/>
              <a:chExt cx="10631978" cy="172073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48119" y="3482521"/>
                <a:ext cx="10631978" cy="149629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848119" y="3258077"/>
                <a:ext cx="10631978" cy="224444"/>
              </a:xfrm>
              <a:prstGeom prst="rect">
                <a:avLst/>
              </a:prstGeom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7954764" y="3021283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051686" y="3021283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9857843" y="3021283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7097336" y="3926242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8767" y="28264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100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87368" y="2810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27882" y="27822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07587" y="3934061"/>
              <a:ext cx="85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my_list</a:t>
              </a:r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3" idx="5"/>
              <a:endCxn id="15" idx="1"/>
            </p:cNvCxnSpPr>
            <p:nvPr/>
          </p:nvCxnSpPr>
          <p:spPr>
            <a:xfrm>
              <a:off x="6168759" y="3138356"/>
              <a:ext cx="948664" cy="807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5" idx="0"/>
            </p:cNvCxnSpPr>
            <p:nvPr/>
          </p:nvCxnSpPr>
          <p:spPr>
            <a:xfrm flipH="1">
              <a:off x="7165916" y="3166262"/>
              <a:ext cx="823138" cy="759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</p:cNvCxnSpPr>
            <p:nvPr/>
          </p:nvCxnSpPr>
          <p:spPr>
            <a:xfrm flipH="1">
              <a:off x="7234497" y="3138356"/>
              <a:ext cx="2643433" cy="852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051686" y="3938966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my_list_A</a:t>
              </a:r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7813" y="1146204"/>
            <a:ext cx="11666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 lệnh </a:t>
            </a:r>
            <a:r>
              <a:rPr lang="en-US" sz="160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my_list[0] = 100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giá trị đầu tiên của </a:t>
            </a:r>
            <a:r>
              <a:rPr lang="en-US" sz="160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thành </a:t>
            </a:r>
            <a:r>
              <a:rPr lang="en-US" sz="160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100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vì cả </a:t>
            </a:r>
            <a:r>
              <a:rPr lang="en-US" sz="160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60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my_list_A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đều truy vấn đến cùng các địa chỉ nên cả </a:t>
            </a:r>
            <a:r>
              <a:rPr lang="en-US" sz="160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60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my_list_A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đều thay đổi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/>
          <a:srcRect l="633" b="6383"/>
          <a:stretch/>
        </p:blipFill>
        <p:spPr>
          <a:xfrm>
            <a:off x="465352" y="1978568"/>
            <a:ext cx="4012202" cy="17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94" y="311203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Copy</a:t>
            </a:r>
            <a:endParaRPr lang="en-US" sz="320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3794" y="1062151"/>
            <a:ext cx="1161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tạo một copy, toàn bộ các phần tử của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sẽ được copy và lưu vào các vị trí khác trên RAM, object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my_list_A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cũng được tạo mới và lưu tại một địa chỉ riêng biệt. Nói cách khác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my_list_A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là hai object riêng biệt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31449" y="2173430"/>
            <a:ext cx="10631978" cy="1728553"/>
            <a:chOff x="731449" y="2173430"/>
            <a:chExt cx="10631978" cy="1728553"/>
          </a:xfrm>
        </p:grpSpPr>
        <p:grpSp>
          <p:nvGrpSpPr>
            <p:cNvPr id="24" name="Group 23"/>
            <p:cNvGrpSpPr/>
            <p:nvPr/>
          </p:nvGrpSpPr>
          <p:grpSpPr>
            <a:xfrm>
              <a:off x="731449" y="2173430"/>
              <a:ext cx="10631978" cy="1720734"/>
              <a:chOff x="848119" y="3258077"/>
              <a:chExt cx="10631978" cy="172073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48119" y="3482521"/>
                <a:ext cx="10631978" cy="149629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48119" y="3258077"/>
                <a:ext cx="10631978" cy="224444"/>
              </a:xfrm>
              <a:prstGeom prst="rect">
                <a:avLst/>
              </a:prstGeom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7881936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978858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9785015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7024508" y="3505455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55796" y="238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4540" y="2390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55054" y="23615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96243" y="3532651"/>
              <a:ext cx="85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my_list</a:t>
              </a:r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27" idx="5"/>
              <a:endCxn id="29" idx="1"/>
            </p:cNvCxnSpPr>
            <p:nvPr/>
          </p:nvCxnSpPr>
          <p:spPr>
            <a:xfrm>
              <a:off x="6095931" y="2717569"/>
              <a:ext cx="948664" cy="807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9" idx="0"/>
            </p:cNvCxnSpPr>
            <p:nvPr/>
          </p:nvCxnSpPr>
          <p:spPr>
            <a:xfrm flipH="1">
              <a:off x="7093088" y="2745475"/>
              <a:ext cx="823138" cy="759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3"/>
            </p:cNvCxnSpPr>
            <p:nvPr/>
          </p:nvCxnSpPr>
          <p:spPr>
            <a:xfrm flipH="1">
              <a:off x="7161669" y="2717569"/>
              <a:ext cx="2643433" cy="852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573875" y="3207955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83020" y="3295507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my_list_A</a:t>
              </a:r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>
              <a:endCxn id="37" idx="1"/>
            </p:cNvCxnSpPr>
            <p:nvPr/>
          </p:nvCxnSpPr>
          <p:spPr>
            <a:xfrm>
              <a:off x="1141252" y="2714377"/>
              <a:ext cx="2452710" cy="51366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2892968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989890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4796047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6" idx="5"/>
              <a:endCxn id="37" idx="0"/>
            </p:cNvCxnSpPr>
            <p:nvPr/>
          </p:nvCxnSpPr>
          <p:spPr>
            <a:xfrm>
              <a:off x="3010041" y="2717569"/>
              <a:ext cx="632414" cy="49038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8" idx="3"/>
              <a:endCxn id="37" idx="0"/>
            </p:cNvCxnSpPr>
            <p:nvPr/>
          </p:nvCxnSpPr>
          <p:spPr>
            <a:xfrm flipH="1">
              <a:off x="3642455" y="2717569"/>
              <a:ext cx="1173679" cy="49038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1719" y="2390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30595" y="24056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1109" y="23771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801" r="-1"/>
          <a:stretch/>
        </p:blipFill>
        <p:spPr>
          <a:xfrm>
            <a:off x="671639" y="4491080"/>
            <a:ext cx="2654609" cy="9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0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97813" y="1146204"/>
            <a:ext cx="11751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 lệnh </a:t>
            </a:r>
            <a:r>
              <a:rPr lang="en-US" sz="160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my_list[0] = 100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giá trị đầu tiên của </a:t>
            </a:r>
            <a:r>
              <a:rPr lang="en-US" sz="160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thành </a:t>
            </a:r>
            <a:r>
              <a:rPr lang="en-US" sz="160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100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tuy nhiên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my_list_A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độc lập với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nên giá trị của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my_list_A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không bị thay đổi khi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my_list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thay đổi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7" y="4500605"/>
            <a:ext cx="2544511" cy="165743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731449" y="2251515"/>
            <a:ext cx="10631978" cy="1728553"/>
            <a:chOff x="731449" y="2173430"/>
            <a:chExt cx="10631978" cy="1728553"/>
          </a:xfrm>
        </p:grpSpPr>
        <p:grpSp>
          <p:nvGrpSpPr>
            <p:cNvPr id="27" name="Group 26"/>
            <p:cNvGrpSpPr/>
            <p:nvPr/>
          </p:nvGrpSpPr>
          <p:grpSpPr>
            <a:xfrm>
              <a:off x="731449" y="2173430"/>
              <a:ext cx="10631978" cy="1720734"/>
              <a:chOff x="848119" y="3258077"/>
              <a:chExt cx="10631978" cy="172073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848119" y="3482521"/>
                <a:ext cx="10631978" cy="149629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48119" y="3258077"/>
                <a:ext cx="10631978" cy="224444"/>
              </a:xfrm>
              <a:prstGeom prst="rect">
                <a:avLst/>
              </a:prstGeom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881936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5978858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9785015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7024508" y="3505455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11244" y="236832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100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14540" y="2390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55054" y="23615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96243" y="3532651"/>
              <a:ext cx="85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my_list</a:t>
              </a:r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43" idx="5"/>
              <a:endCxn id="49" idx="1"/>
            </p:cNvCxnSpPr>
            <p:nvPr/>
          </p:nvCxnSpPr>
          <p:spPr>
            <a:xfrm>
              <a:off x="6095931" y="2717569"/>
              <a:ext cx="948664" cy="807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9" idx="0"/>
            </p:cNvCxnSpPr>
            <p:nvPr/>
          </p:nvCxnSpPr>
          <p:spPr>
            <a:xfrm flipH="1">
              <a:off x="7093088" y="2745475"/>
              <a:ext cx="823138" cy="759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6" idx="3"/>
            </p:cNvCxnSpPr>
            <p:nvPr/>
          </p:nvCxnSpPr>
          <p:spPr>
            <a:xfrm flipH="1">
              <a:off x="7161669" y="2717569"/>
              <a:ext cx="2643433" cy="852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573875" y="3207955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83020" y="3295507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my_list_A</a:t>
              </a:r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57" idx="1"/>
            </p:cNvCxnSpPr>
            <p:nvPr/>
          </p:nvCxnSpPr>
          <p:spPr>
            <a:xfrm>
              <a:off x="1141252" y="2714377"/>
              <a:ext cx="2452710" cy="51366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2892968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989890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796047" y="2600496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60" idx="5"/>
              <a:endCxn id="57" idx="0"/>
            </p:cNvCxnSpPr>
            <p:nvPr/>
          </p:nvCxnSpPr>
          <p:spPr>
            <a:xfrm>
              <a:off x="3010041" y="2717569"/>
              <a:ext cx="632414" cy="49038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3"/>
              <a:endCxn id="57" idx="0"/>
            </p:cNvCxnSpPr>
            <p:nvPr/>
          </p:nvCxnSpPr>
          <p:spPr>
            <a:xfrm flipH="1">
              <a:off x="3642455" y="2717569"/>
              <a:ext cx="1173679" cy="49038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41719" y="2390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30595" y="24056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109" y="23771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1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66033" y="367847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Kết luận</a:t>
            </a:r>
            <a:endParaRPr lang="en-US" sz="320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878" y="1602223"/>
            <a:ext cx="5952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Để tạo một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mới </a:t>
            </a:r>
            <a:r>
              <a:rPr 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riêng biệt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nhưng giống hệt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cũ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 dùng </a:t>
            </a:r>
            <a:r>
              <a:rPr lang="en-US" sz="1600">
                <a:latin typeface="Bahnschrift Light" panose="020B0502040204020203" pitchFamily="34" charset="0"/>
                <a:cs typeface="Times New Roman" panose="02020603050405020304" pitchFamily="18" charset="0"/>
              </a:rPr>
              <a:t>.copy()</a:t>
            </a:r>
          </a:p>
        </p:txBody>
      </p:sp>
    </p:spTree>
    <p:extLst>
      <p:ext uri="{BB962C8B-B14F-4D97-AF65-F5344CB8AC3E}">
        <p14:creationId xmlns:p14="http://schemas.microsoft.com/office/powerpoint/2010/main" val="154007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394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Light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Hiep Dang Vo</dc:creator>
  <cp:lastModifiedBy>Hiep Dang Vo</cp:lastModifiedBy>
  <cp:revision>24</cp:revision>
  <dcterms:created xsi:type="dcterms:W3CDTF">2021-04-12T06:08:48Z</dcterms:created>
  <dcterms:modified xsi:type="dcterms:W3CDTF">2021-04-12T14:21:57Z</dcterms:modified>
</cp:coreProperties>
</file>