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0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6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4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E0B3-CB24-4B9C-9401-E94395379B9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C939-9E90-48CD-BC5F-ECBB92766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910834"/>
            <a:ext cx="2880000" cy="216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0" y="1910834"/>
            <a:ext cx="2880000" cy="2160000"/>
          </a:xfrm>
          <a:prstGeom prst="rect">
            <a:avLst/>
          </a:prstGeom>
        </p:spPr>
      </p:pic>
      <p:cxnSp>
        <p:nvCxnSpPr>
          <p:cNvPr id="31" name="구부러진 연결선 30"/>
          <p:cNvCxnSpPr/>
          <p:nvPr/>
        </p:nvCxnSpPr>
        <p:spPr>
          <a:xfrm flipV="1">
            <a:off x="3568700" y="1318134"/>
            <a:ext cx="3594383" cy="71015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6234" y="1510724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02783" y="1105379"/>
            <a:ext cx="395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p’</a:t>
            </a:r>
            <a:endParaRPr lang="ko-KR" altLang="en-US" sz="20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163083" y="1318134"/>
            <a:ext cx="0" cy="648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4692" y="4070834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Target image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24761" y="4075668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Source image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3568700" y="1948934"/>
            <a:ext cx="3600000" cy="10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657200" y="3099279"/>
            <a:ext cx="6513600" cy="3329587"/>
            <a:chOff x="2657200" y="3099279"/>
            <a:chExt cx="6513600" cy="3329587"/>
          </a:xfrm>
        </p:grpSpPr>
        <p:sp>
          <p:nvSpPr>
            <p:cNvPr id="3" name="직사각형 2"/>
            <p:cNvSpPr/>
            <p:nvPr/>
          </p:nvSpPr>
          <p:spPr>
            <a:xfrm>
              <a:off x="6146800" y="3822700"/>
              <a:ext cx="3024000" cy="230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800" y="3894700"/>
              <a:ext cx="2880000" cy="216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200" y="3894700"/>
              <a:ext cx="2880000" cy="216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50692" y="6054700"/>
              <a:ext cx="154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Target image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0761" y="6059534"/>
              <a:ext cx="161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Source image</a:t>
              </a:r>
              <a:endParaRPr lang="ko-KR" altLang="en-US" dirty="0"/>
            </a:p>
          </p:txBody>
        </p:sp>
        <p:cxnSp>
          <p:nvCxnSpPr>
            <p:cNvPr id="13" name="구부러진 연결선 12"/>
            <p:cNvCxnSpPr/>
            <p:nvPr/>
          </p:nvCxnSpPr>
          <p:spPr>
            <a:xfrm flipV="1">
              <a:off x="3894693" y="3312034"/>
              <a:ext cx="3594383" cy="710150"/>
            </a:xfrm>
            <a:prstGeom prst="curved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52227" y="3504624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p</a:t>
              </a:r>
              <a:endParaRPr lang="ko-KR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8776" y="3099279"/>
              <a:ext cx="395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p’</a:t>
              </a:r>
              <a:endParaRPr lang="ko-KR" altLang="en-US" sz="2000" b="1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489076" y="3312034"/>
              <a:ext cx="0" cy="576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3894693" y="3866634"/>
              <a:ext cx="3600000" cy="1800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3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gbd-dataset.cs.washington.edu/imgs/rgbd_sce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3"/>
          <a:stretch/>
        </p:blipFill>
        <p:spPr bwMode="auto">
          <a:xfrm>
            <a:off x="7108371" y="2036717"/>
            <a:ext cx="191997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rgbd-dataset.cs.washington.edu/imgs/rgbd_sce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4"/>
          <a:stretch/>
        </p:blipFill>
        <p:spPr bwMode="auto">
          <a:xfrm>
            <a:off x="1668689" y="2036716"/>
            <a:ext cx="191114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441372" y="2032679"/>
            <a:ext cx="1800000" cy="1440000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400" dirty="0" smtClean="0"/>
              <a:t>Monocular</a:t>
            </a:r>
          </a:p>
          <a:p>
            <a:pPr algn="ctr"/>
            <a:r>
              <a:rPr lang="en-US" altLang="ko-KR" sz="2400" dirty="0" smtClean="0"/>
              <a:t>Depth </a:t>
            </a:r>
          </a:p>
          <a:p>
            <a:pPr algn="ctr"/>
            <a:r>
              <a:rPr lang="en-US" altLang="ko-KR" sz="2400" dirty="0" smtClean="0"/>
              <a:t>Estimation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3852758" y="2349908"/>
            <a:ext cx="315686" cy="8055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513907" y="2349908"/>
            <a:ext cx="315686" cy="8055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055" y="1567543"/>
            <a:ext cx="210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RGB image (input)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8751" y="156754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Depth image (output)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53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28" y="1881611"/>
            <a:ext cx="3596343" cy="2395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69" y="1881611"/>
            <a:ext cx="3596343" cy="23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 t="19688" r="9368" b="21933"/>
          <a:stretch/>
        </p:blipFill>
        <p:spPr>
          <a:xfrm>
            <a:off x="3120204" y="1077043"/>
            <a:ext cx="2274231" cy="108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67130"/>
          <a:stretch/>
        </p:blipFill>
        <p:spPr>
          <a:xfrm>
            <a:off x="697564" y="2544536"/>
            <a:ext cx="1929698" cy="14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3588" r="33707"/>
          <a:stretch/>
        </p:blipFill>
        <p:spPr>
          <a:xfrm>
            <a:off x="8022771" y="2544536"/>
            <a:ext cx="1920000" cy="144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67192"/>
          <a:stretch/>
        </p:blipFill>
        <p:spPr>
          <a:xfrm>
            <a:off x="5495866" y="2544536"/>
            <a:ext cx="1926124" cy="1440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088692" y="2544536"/>
            <a:ext cx="1800000" cy="1440000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2400" dirty="0" smtClean="0"/>
              <a:t>Monocular</a:t>
            </a:r>
          </a:p>
          <a:p>
            <a:pPr algn="ctr"/>
            <a:r>
              <a:rPr lang="en-US" altLang="ko-KR" sz="2400" dirty="0" smtClean="0"/>
              <a:t>Depth </a:t>
            </a:r>
          </a:p>
          <a:p>
            <a:pPr algn="ctr"/>
            <a:r>
              <a:rPr lang="en-US" altLang="ko-KR" sz="2400" dirty="0" smtClean="0"/>
              <a:t>Estimation</a:t>
            </a:r>
            <a:endParaRPr lang="ko-KR" altLang="en-US" sz="2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2700134" y="2907665"/>
            <a:ext cx="315686" cy="8055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034436" y="2907665"/>
            <a:ext cx="315686" cy="8055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5" idx="1"/>
            <a:endCxn id="2" idx="0"/>
          </p:cNvCxnSpPr>
          <p:nvPr/>
        </p:nvCxnSpPr>
        <p:spPr>
          <a:xfrm rot="10800000" flipV="1">
            <a:off x="1662414" y="1617042"/>
            <a:ext cx="1457791" cy="9274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3"/>
            <a:endCxn id="8" idx="0"/>
          </p:cNvCxnSpPr>
          <p:nvPr/>
        </p:nvCxnSpPr>
        <p:spPr>
          <a:xfrm>
            <a:off x="5394435" y="1617043"/>
            <a:ext cx="3588336" cy="9274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567734" y="3111102"/>
            <a:ext cx="306867" cy="30686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─</a:t>
            </a:r>
            <a:endParaRPr lang="ko-KR" altLang="en-US" b="1" dirty="0"/>
          </a:p>
        </p:txBody>
      </p:sp>
      <p:cxnSp>
        <p:nvCxnSpPr>
          <p:cNvPr id="17" name="꺾인 연결선 16"/>
          <p:cNvCxnSpPr>
            <a:stCxn id="15" idx="4"/>
            <a:endCxn id="10" idx="2"/>
          </p:cNvCxnSpPr>
          <p:nvPr/>
        </p:nvCxnSpPr>
        <p:spPr>
          <a:xfrm rot="5400000">
            <a:off x="5571647" y="1835014"/>
            <a:ext cx="566567" cy="3732476"/>
          </a:xfrm>
          <a:prstGeom prst="bentConnector3">
            <a:avLst>
              <a:gd name="adj1" fmla="val 1922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5311" y="1247710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RGB image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62930" y="124317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Depth image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50122" y="4125507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0169" y="2169738"/>
            <a:ext cx="19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Depth 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96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2973"/>
          <a:stretch/>
        </p:blipFill>
        <p:spPr>
          <a:xfrm>
            <a:off x="4095751" y="826064"/>
            <a:ext cx="2430587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807" r="-41"/>
          <a:stretch/>
        </p:blipFill>
        <p:spPr>
          <a:xfrm>
            <a:off x="6608024" y="826064"/>
            <a:ext cx="2441256" cy="1800000"/>
          </a:xfrm>
          <a:prstGeom prst="rect">
            <a:avLst/>
          </a:prstGeom>
        </p:spPr>
      </p:pic>
      <p:pic>
        <p:nvPicPr>
          <p:cNvPr id="3074" name="Picture 2" descr="bumblebee stereo camera image ì´ë¯¸ì§ ê²ìê²°ê³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35481" r="20524" b="10610"/>
          <a:stretch/>
        </p:blipFill>
        <p:spPr bwMode="auto">
          <a:xfrm>
            <a:off x="1494065" y="1268215"/>
            <a:ext cx="2520000" cy="9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498" y="4436607"/>
            <a:ext cx="239259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8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730829" y="1348747"/>
            <a:ext cx="6080277" cy="4856220"/>
            <a:chOff x="1730829" y="1348747"/>
            <a:chExt cx="6080277" cy="48562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29" y="1987748"/>
              <a:ext cx="1920000" cy="14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784" y="4125966"/>
              <a:ext cx="1920000" cy="144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107" y="1987748"/>
              <a:ext cx="1919999" cy="144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857" y="4125966"/>
              <a:ext cx="1920000" cy="144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40010" y="1618416"/>
              <a:ext cx="1301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 image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80896" y="1348747"/>
              <a:ext cx="1540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Left disparity</a:t>
              </a:r>
            </a:p>
            <a:p>
              <a:pPr algn="ctr"/>
              <a:r>
                <a:rPr lang="en-US" altLang="ko-KR" dirty="0" smtClean="0"/>
                <a:t>prediction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9585" y="5558636"/>
              <a:ext cx="1666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Reconstructed</a:t>
              </a:r>
            </a:p>
            <a:p>
              <a:pPr algn="ctr"/>
              <a:r>
                <a:rPr lang="en-US" altLang="ko-KR" dirty="0" smtClean="0"/>
                <a:t>right image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5040" y="5558636"/>
              <a:ext cx="1921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True right image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870968" y="1987748"/>
              <a:ext cx="1800000" cy="1440000"/>
            </a:xfrm>
            <a:prstGeom prst="roundRect">
              <a:avLst/>
            </a:prstGeom>
            <a:ln w="571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/>
                <a:t>Monocular</a:t>
              </a:r>
            </a:p>
            <a:p>
              <a:pPr algn="ctr"/>
              <a:r>
                <a:rPr lang="en-US" altLang="ko-KR" dirty="0" smtClean="0"/>
                <a:t>Depth </a:t>
              </a:r>
            </a:p>
            <a:p>
              <a:pPr algn="ctr"/>
              <a:r>
                <a:rPr lang="en-US" altLang="ko-KR" dirty="0" smtClean="0"/>
                <a:t>Estimation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5" idx="3"/>
              <a:endCxn id="17" idx="1"/>
            </p:cNvCxnSpPr>
            <p:nvPr/>
          </p:nvCxnSpPr>
          <p:spPr>
            <a:xfrm>
              <a:off x="3650829" y="2707748"/>
              <a:ext cx="220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7" idx="3"/>
              <a:endCxn id="9" idx="1"/>
            </p:cNvCxnSpPr>
            <p:nvPr/>
          </p:nvCxnSpPr>
          <p:spPr>
            <a:xfrm>
              <a:off x="5670968" y="2707748"/>
              <a:ext cx="220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9" idx="2"/>
              <a:endCxn id="12" idx="0"/>
            </p:cNvCxnSpPr>
            <p:nvPr/>
          </p:nvCxnSpPr>
          <p:spPr>
            <a:xfrm rot="5400000">
              <a:off x="4852873" y="2127732"/>
              <a:ext cx="698218" cy="3298250"/>
            </a:xfrm>
            <a:prstGeom prst="bentConnector3">
              <a:avLst>
                <a:gd name="adj1" fmla="val 328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617534" y="4692531"/>
              <a:ext cx="306867" cy="30686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─</a:t>
              </a:r>
              <a:endParaRPr lang="ko-KR" altLang="en-US" b="1" dirty="0"/>
            </a:p>
          </p:txBody>
        </p:sp>
        <p:cxnSp>
          <p:nvCxnSpPr>
            <p:cNvPr id="32" name="꺾인 연결선 31"/>
            <p:cNvCxnSpPr>
              <a:stCxn id="5" idx="2"/>
              <a:endCxn id="12" idx="0"/>
            </p:cNvCxnSpPr>
            <p:nvPr/>
          </p:nvCxnSpPr>
          <p:spPr>
            <a:xfrm rot="16200000" flipH="1">
              <a:off x="2772734" y="3345843"/>
              <a:ext cx="698218" cy="862028"/>
            </a:xfrm>
            <a:prstGeom prst="bentConnector3">
              <a:avLst>
                <a:gd name="adj1" fmla="val 328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8" idx="0"/>
              <a:endCxn id="17" idx="2"/>
            </p:cNvCxnSpPr>
            <p:nvPr/>
          </p:nvCxnSpPr>
          <p:spPr>
            <a:xfrm flipV="1">
              <a:off x="4770968" y="3427748"/>
              <a:ext cx="0" cy="12647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748705" y="3690676"/>
              <a:ext cx="193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Photometric loss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3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61088" y="2617531"/>
            <a:ext cx="5720981" cy="2181692"/>
            <a:chOff x="2061088" y="2617531"/>
            <a:chExt cx="5720981" cy="2181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80" y="2845526"/>
              <a:ext cx="2767584" cy="16459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939142" y="4374639"/>
              <a:ext cx="1248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</a:t>
              </a:r>
              <a:r>
                <a:rPr lang="en-US" altLang="ko-KR" sz="1400" dirty="0" smtClean="0"/>
                <a:t>ource frame</a:t>
              </a:r>
              <a:endParaRPr lang="ko-KR" altLang="en-US" sz="1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34564" y="4491446"/>
              <a:ext cx="1198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target frame</a:t>
              </a:r>
              <a:endParaRPr lang="ko-KR" altLang="en-US" sz="14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088" y="2956085"/>
              <a:ext cx="1440000" cy="108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069" y="2956085"/>
              <a:ext cx="1440000" cy="108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41009" y="2617531"/>
              <a:ext cx="1280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s</a:t>
              </a:r>
              <a:r>
                <a:rPr lang="en-US" altLang="ko-KR" sz="1400" dirty="0" smtClean="0"/>
                <a:t>ource image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46836" y="2617531"/>
              <a:ext cx="1230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target image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2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845194" y="1604071"/>
            <a:ext cx="8721147" cy="3178973"/>
            <a:chOff x="1845194" y="1604071"/>
            <a:chExt cx="8721147" cy="3178973"/>
          </a:xfrm>
        </p:grpSpPr>
        <p:sp>
          <p:nvSpPr>
            <p:cNvPr id="16" name="직사각형 15"/>
            <p:cNvSpPr/>
            <p:nvPr/>
          </p:nvSpPr>
          <p:spPr>
            <a:xfrm>
              <a:off x="4713514" y="3564322"/>
              <a:ext cx="478968" cy="517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3514" y="2083864"/>
              <a:ext cx="478968" cy="517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416" y="1824718"/>
              <a:ext cx="3248025" cy="25336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658" y="2551543"/>
              <a:ext cx="1440000" cy="1080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86" y="2551543"/>
              <a:ext cx="1440000" cy="108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341" y="2551543"/>
              <a:ext cx="1440000" cy="1080000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>
              <a:stCxn id="3" idx="3"/>
              <a:endCxn id="4" idx="1"/>
            </p:cNvCxnSpPr>
            <p:nvPr/>
          </p:nvCxnSpPr>
          <p:spPr>
            <a:xfrm>
              <a:off x="6806658" y="3091543"/>
              <a:ext cx="4126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10" idx="3"/>
              <a:endCxn id="4" idx="0"/>
            </p:cNvCxnSpPr>
            <p:nvPr/>
          </p:nvCxnSpPr>
          <p:spPr>
            <a:xfrm>
              <a:off x="5192482" y="2342774"/>
              <a:ext cx="2746804" cy="2087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6" idx="3"/>
              <a:endCxn id="4" idx="2"/>
            </p:cNvCxnSpPr>
            <p:nvPr/>
          </p:nvCxnSpPr>
          <p:spPr>
            <a:xfrm flipV="1">
              <a:off x="5192482" y="3631543"/>
              <a:ext cx="2746804" cy="1916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8735484" y="2938109"/>
              <a:ext cx="306867" cy="30686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─</a:t>
              </a:r>
              <a:endParaRPr lang="ko-KR" altLang="en-US" b="1" dirty="0"/>
            </a:p>
          </p:txBody>
        </p:sp>
        <p:cxnSp>
          <p:nvCxnSpPr>
            <p:cNvPr id="25" name="꺾인 연결선 24"/>
            <p:cNvCxnSpPr>
              <a:stCxn id="20" idx="0"/>
              <a:endCxn id="32" idx="0"/>
            </p:cNvCxnSpPr>
            <p:nvPr/>
          </p:nvCxnSpPr>
          <p:spPr>
            <a:xfrm rot="16200000" flipV="1">
              <a:off x="5637832" y="-312977"/>
              <a:ext cx="1117612" cy="5384560"/>
            </a:xfrm>
            <a:prstGeom prst="bentConnector3">
              <a:avLst>
                <a:gd name="adj1" fmla="val 12045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20" idx="4"/>
              <a:endCxn id="37" idx="2"/>
            </p:cNvCxnSpPr>
            <p:nvPr/>
          </p:nvCxnSpPr>
          <p:spPr>
            <a:xfrm rot="5400000">
              <a:off x="5497267" y="1170283"/>
              <a:ext cx="1316959" cy="5466345"/>
            </a:xfrm>
            <a:prstGeom prst="bentConnector3">
              <a:avLst>
                <a:gd name="adj1" fmla="val 117358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45194" y="1820497"/>
              <a:ext cx="103233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/>
                <a:t>input frames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06813" y="1820497"/>
              <a:ext cx="7950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DepthNet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503" y="1820497"/>
              <a:ext cx="136159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d</a:t>
              </a:r>
              <a:r>
                <a:rPr lang="en-US" altLang="ko-KR" sz="1400" dirty="0" smtClean="0"/>
                <a:t>epth prediction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85525" y="4346491"/>
              <a:ext cx="67409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PoseNet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6800" y="4346491"/>
              <a:ext cx="12734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/>
                <a:t>pose prediction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24272" y="3880242"/>
              <a:ext cx="106343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/>
                <a:t>source frame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82659" y="3814926"/>
              <a:ext cx="111325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r</a:t>
              </a:r>
              <a:r>
                <a:rPr lang="en-US" altLang="ko-KR" sz="1400" dirty="0" smtClean="0"/>
                <a:t>econstructed</a:t>
              </a:r>
            </a:p>
            <a:p>
              <a:pPr algn="ctr"/>
              <a:r>
                <a:rPr lang="en-US" altLang="ko-KR" sz="1400" dirty="0" smtClean="0"/>
                <a:t>target frame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707" y="3695184"/>
              <a:ext cx="140326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/>
                <a:t>true target frame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6326" y="1604071"/>
              <a:ext cx="1550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Photometric loss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6326" y="4475267"/>
              <a:ext cx="1550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Photometric loss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84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HYUKDOO</dc:creator>
  <cp:lastModifiedBy>ian</cp:lastModifiedBy>
  <cp:revision>30</cp:revision>
  <dcterms:created xsi:type="dcterms:W3CDTF">2019-08-05T14:03:03Z</dcterms:created>
  <dcterms:modified xsi:type="dcterms:W3CDTF">2020-01-12T18:00:06Z</dcterms:modified>
</cp:coreProperties>
</file>