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1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1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3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8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42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3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1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1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3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42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A6AE-9D01-4168-854E-6592707BEBE6}" type="datetimeFigureOut">
              <a:rPr lang="de-AT" smtClean="0"/>
              <a:t>02.10.2020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Reactivation of the dormant tumor suppressor BASP1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r>
              <a:rPr lang="en-US" dirty="0" smtClean="0"/>
              <a:t> data analysis</a:t>
            </a:r>
          </a:p>
          <a:p>
            <a:r>
              <a:rPr lang="en-US" dirty="0" smtClean="0"/>
              <a:t>Preliminary results – 2020-10-01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4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5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Reactivation of the dormant tumor suppressor BASP1</vt:lpstr>
      <vt:lpstr>PowerPoint Presentation</vt:lpstr>
    </vt:vector>
  </TitlesOfParts>
  <Company>ZID, Uni Innsbruck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Reactivation of the dormant tumor suppressor BASP1</dc:title>
  <dc:creator>Schöpf, Philemon Van Dao</dc:creator>
  <cp:lastModifiedBy>Schöpf, Philemon Van Dao</cp:lastModifiedBy>
  <cp:revision>3</cp:revision>
  <dcterms:created xsi:type="dcterms:W3CDTF">2020-10-02T13:54:47Z</dcterms:created>
  <dcterms:modified xsi:type="dcterms:W3CDTF">2020-10-02T15:12:05Z</dcterms:modified>
</cp:coreProperties>
</file>