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2111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8150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239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68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425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730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315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312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439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428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840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AA6AE-9D01-4168-854E-6592707BEBE6}" type="datetimeFigureOut">
              <a:rPr lang="de-AT" smtClean="0"/>
              <a:t>05.10.2020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B3727-613E-4DA7-994F-0E1BEFA9D29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98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Reactivation of the dormant tumor suppressor BASP1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cBioPortal</a:t>
            </a:r>
            <a:r>
              <a:rPr lang="en-US" dirty="0" smtClean="0"/>
              <a:t> data analysis</a:t>
            </a:r>
          </a:p>
          <a:p>
            <a:r>
              <a:rPr lang="en-US" dirty="0" smtClean="0"/>
              <a:t>Philemon </a:t>
            </a:r>
            <a:r>
              <a:rPr lang="en-US" dirty="0" err="1" smtClean="0"/>
              <a:t>Schöpf</a:t>
            </a:r>
            <a:r>
              <a:rPr lang="en-US" dirty="0" smtClean="0"/>
              <a:t> – 2020-10-05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8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images (high res)</a:t>
            </a:r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3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Myc</a:t>
            </a:r>
            <a:r>
              <a:rPr lang="en-US" dirty="0" smtClean="0"/>
              <a:t>/BASP1 ratios in cell lines</a:t>
            </a:r>
            <a:endParaRPr lang="de-AT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050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Myc</a:t>
            </a:r>
            <a:r>
              <a:rPr lang="en-US" dirty="0" smtClean="0"/>
              <a:t>/BASP1 ratios in patient samples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388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Myc</a:t>
            </a:r>
            <a:r>
              <a:rPr lang="en-US" dirty="0" smtClean="0"/>
              <a:t>/PHB1 ratios in cell lines</a:t>
            </a:r>
            <a:endParaRPr lang="de-AT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953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Myc</a:t>
            </a:r>
            <a:r>
              <a:rPr lang="en-US" dirty="0" smtClean="0"/>
              <a:t>/PHB1 ratios in patient samples</a:t>
            </a:r>
            <a:endParaRPr lang="de-AT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68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BASP1 values in cell lines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5869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</a:t>
            </a:r>
            <a:r>
              <a:rPr lang="en-US" dirty="0" err="1" smtClean="0"/>
              <a:t>Myc</a:t>
            </a:r>
            <a:r>
              <a:rPr lang="en-US" dirty="0" smtClean="0"/>
              <a:t> values in cell lines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173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RPKM vs. RSEM problem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96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images (high res)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291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Reactivation of the dormant tumor suppressor BASP1</vt:lpstr>
      <vt:lpstr>Myc/BASP1 ratios in cell lines</vt:lpstr>
      <vt:lpstr>Myc/BASP1 ratios in patient samples</vt:lpstr>
      <vt:lpstr>Myc/PHB1 ratios in cell lines</vt:lpstr>
      <vt:lpstr>Myc/PHB1 ratios in patient samples</vt:lpstr>
      <vt:lpstr>Absolute BASP1 values in cell lines</vt:lpstr>
      <vt:lpstr>Absolute Myc values in cell lines</vt:lpstr>
      <vt:lpstr>RPKM vs. RSEM problem</vt:lpstr>
      <vt:lpstr>Additional images (high res)</vt:lpstr>
      <vt:lpstr>Additional images (high res)</vt:lpstr>
    </vt:vector>
  </TitlesOfParts>
  <Company>ZID, Uni Innsbruck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Reactivation of the dormant tumor suppressor BASP1</dc:title>
  <dc:creator>Schöpf, Philemon Van Dao</dc:creator>
  <cp:lastModifiedBy>Schöpf, Philemon Van Dao</cp:lastModifiedBy>
  <cp:revision>9</cp:revision>
  <dcterms:created xsi:type="dcterms:W3CDTF">2020-10-02T13:54:47Z</dcterms:created>
  <dcterms:modified xsi:type="dcterms:W3CDTF">2020-10-05T15:05:38Z</dcterms:modified>
</cp:coreProperties>
</file>