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1" r:id="rId4"/>
    <p:sldId id="260" r:id="rId5"/>
    <p:sldId id="258" r:id="rId6"/>
    <p:sldId id="259" r:id="rId7"/>
    <p:sldId id="268" r:id="rId8"/>
    <p:sldId id="269" r:id="rId9"/>
    <p:sldId id="267" r:id="rId10"/>
    <p:sldId id="266" r:id="rId11"/>
    <p:sldId id="263" r:id="rId12"/>
    <p:sldId id="274" r:id="rId13"/>
    <p:sldId id="271" r:id="rId14"/>
    <p:sldId id="272" r:id="rId15"/>
    <p:sldId id="270" r:id="rId16"/>
    <p:sldId id="265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86C5F-0775-4E3A-8D9E-8F6CEDF40DA5}" type="datetimeFigureOut">
              <a:rPr lang="en-US" smtClean="0"/>
              <a:t>2020-10-05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9324F-9B5C-4244-AFC4-007E02598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2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11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81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23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8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425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73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1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31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39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42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4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98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Reactivation of the dormant tumor suppressor BASP1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cBioPortal</a:t>
            </a:r>
            <a:r>
              <a:rPr lang="en-US" dirty="0"/>
              <a:t> data analysis</a:t>
            </a:r>
          </a:p>
          <a:p>
            <a:r>
              <a:rPr lang="en-US" dirty="0"/>
              <a:t>Philemon </a:t>
            </a:r>
            <a:r>
              <a:rPr lang="en-US" dirty="0" err="1"/>
              <a:t>Schöpf</a:t>
            </a:r>
            <a:r>
              <a:rPr lang="en-US" dirty="0"/>
              <a:t> – 2020-10-05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84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47B2-0F83-4C71-BB19-77B2F91A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MYC RNA expression (patients)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879B-8E37-4876-9EF7-7F3F3D23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BE651-1BEB-454B-AF13-2B618EF4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27635"/>
            <a:ext cx="1188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8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RPKM vs. RSEM problem</a:t>
            </a:r>
            <a:endParaRPr lang="de-A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3EF9EE-BD65-4C57-9148-1D71B708C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1323"/>
            <a:ext cx="11430000" cy="5238750"/>
          </a:xfrm>
        </p:spPr>
      </p:pic>
    </p:spTree>
    <p:extLst>
      <p:ext uri="{BB962C8B-B14F-4D97-AF65-F5344CB8AC3E}">
        <p14:creationId xmlns:p14="http://schemas.microsoft.com/office/powerpoint/2010/main" val="153796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17-6D04-4EC0-B7F5-4B36CD93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(high-res combined images)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7C67D-A207-47B9-8864-FBF8FA702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8D1C-5F7B-462F-8D3F-6C4DCECB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8E05-BA78-434E-A4A3-B2CA97A8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52E31-4468-439B-B242-AB32BC6F7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1FF493-5C45-4951-978A-89F3AE6DD4A3}"/>
              </a:ext>
            </a:extLst>
          </p:cNvPr>
          <p:cNvSpPr txBox="1"/>
          <p:nvPr/>
        </p:nvSpPr>
        <p:spPr>
          <a:xfrm>
            <a:off x="539262" y="3244334"/>
            <a:ext cx="242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MYC / BASP1 RNA expression ratio</a:t>
            </a:r>
          </a:p>
        </p:txBody>
      </p:sp>
    </p:spTree>
    <p:extLst>
      <p:ext uri="{BB962C8B-B14F-4D97-AF65-F5344CB8AC3E}">
        <p14:creationId xmlns:p14="http://schemas.microsoft.com/office/powerpoint/2010/main" val="414608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E037-F3A1-4041-9DAC-CA609576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34EE-85A7-4FC7-A214-3C05A922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CB094-A83C-4588-AF0B-FED0E0DF96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8E178-4F02-4E9C-BF99-DBEFD0571F18}"/>
              </a:ext>
            </a:extLst>
          </p:cNvPr>
          <p:cNvSpPr txBox="1"/>
          <p:nvPr/>
        </p:nvSpPr>
        <p:spPr>
          <a:xfrm>
            <a:off x="539262" y="3244334"/>
            <a:ext cx="242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MYC / PHB1 RNA expression ratio</a:t>
            </a:r>
          </a:p>
        </p:txBody>
      </p:sp>
    </p:spTree>
    <p:extLst>
      <p:ext uri="{BB962C8B-B14F-4D97-AF65-F5344CB8AC3E}">
        <p14:creationId xmlns:p14="http://schemas.microsoft.com/office/powerpoint/2010/main" val="148573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FEB6-8F86-4ECD-AD5A-F61B86B6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D33A-EE14-4568-97FA-F3A39611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D5C1F-4BF2-4D78-8C81-A4E4C90832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5FDB4-2A63-4F8F-A778-0847D71E890B}"/>
              </a:ext>
            </a:extLst>
          </p:cNvPr>
          <p:cNvSpPr txBox="1"/>
          <p:nvPr/>
        </p:nvSpPr>
        <p:spPr>
          <a:xfrm>
            <a:off x="539262" y="3244334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BASP1 RNA expression</a:t>
            </a:r>
          </a:p>
        </p:txBody>
      </p:sp>
    </p:spTree>
    <p:extLst>
      <p:ext uri="{BB962C8B-B14F-4D97-AF65-F5344CB8AC3E}">
        <p14:creationId xmlns:p14="http://schemas.microsoft.com/office/powerpoint/2010/main" val="85762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7C6D6B6-56F3-440A-84E8-BEC25987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35187E-D6F9-4120-AB75-A86105D7C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D13959-5089-46A6-A8C9-4810A0FF71FF}"/>
              </a:ext>
            </a:extLst>
          </p:cNvPr>
          <p:cNvSpPr txBox="1"/>
          <p:nvPr/>
        </p:nvSpPr>
        <p:spPr>
          <a:xfrm>
            <a:off x="539262" y="3244334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MYC RNA expression</a:t>
            </a:r>
          </a:p>
        </p:txBody>
      </p:sp>
    </p:spTree>
    <p:extLst>
      <p:ext uri="{BB962C8B-B14F-4D97-AF65-F5344CB8AC3E}">
        <p14:creationId xmlns:p14="http://schemas.microsoft.com/office/powerpoint/2010/main" val="16533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CBE9-A765-45C9-A2A2-7748EF41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364B4C-9312-476C-8478-42B03A4A71E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049243"/>
              </p:ext>
            </p:extLst>
          </p:nvPr>
        </p:nvGraphicFramePr>
        <p:xfrm>
          <a:off x="4649421" y="2411010"/>
          <a:ext cx="2893158" cy="203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642960" imgH="452160" progId="Package">
                  <p:embed/>
                </p:oleObj>
              </mc:Choice>
              <mc:Fallback>
                <p:oleObj name="Packager Shell Object" showAsIcon="1" r:id="rId3" imgW="64296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9421" y="2411010"/>
                        <a:ext cx="2893158" cy="2035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6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MYC/BASP1 RNA expression ratios (cell lines)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E0F9C-FC06-43B2-BB98-C73D5E3D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27635"/>
            <a:ext cx="1188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3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MYC/BASP1 RNA expression ratios (patients)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06193-90DC-4DAD-9C93-40D417E18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27635"/>
            <a:ext cx="1188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9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MYC/PHB1 RNA expression ratios (cell lines)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15A99-0500-4673-B50E-8347921A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27635"/>
            <a:ext cx="1188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MYC/PHB1 RNA expression ratios (patients)</a:t>
            </a:r>
            <a:endParaRPr lang="de-AT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DD1A7-3946-4AC0-8691-2BD8B03F6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27635"/>
            <a:ext cx="1188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BASP1 RNA expression (cell lines)</a:t>
            </a:r>
            <a:endParaRPr lang="de-A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D0F8AA-4331-4128-855C-A464415C6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27635"/>
            <a:ext cx="11887200" cy="5448300"/>
          </a:xfrm>
        </p:spPr>
      </p:pic>
    </p:spTree>
    <p:extLst>
      <p:ext uri="{BB962C8B-B14F-4D97-AF65-F5344CB8AC3E}">
        <p14:creationId xmlns:p14="http://schemas.microsoft.com/office/powerpoint/2010/main" val="327388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503-8E67-4369-B845-A2B72628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BASP1 RNA expression (patients)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23DD-84ED-46F8-88D3-C818EA29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EE82E-DDD2-48DF-8176-6C03E897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27635"/>
            <a:ext cx="1188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4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1464-672C-4F77-BE76-533E3D8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BASP1 protein expression (patients)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0172-EA7C-4EC4-812E-8EFEE5E0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9CE04-B397-41E6-8125-29B47970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14" y="1904057"/>
            <a:ext cx="8695173" cy="4168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7947E-B983-4DFA-AD92-EAEF37BE550B}"/>
              </a:ext>
            </a:extLst>
          </p:cNvPr>
          <p:cNvSpPr txBox="1"/>
          <p:nvPr/>
        </p:nvSpPr>
        <p:spPr>
          <a:xfrm>
            <a:off x="246184" y="6406662"/>
            <a:ext cx="613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https://www.proteinatlas.org/ENSG00000176788-BASP1/pathology</a:t>
            </a:r>
          </a:p>
        </p:txBody>
      </p:sp>
    </p:spTree>
    <p:extLst>
      <p:ext uri="{BB962C8B-B14F-4D97-AF65-F5344CB8AC3E}">
        <p14:creationId xmlns:p14="http://schemas.microsoft.com/office/powerpoint/2010/main" val="41824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0002-AC46-4443-B3CF-C3D1792E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MYC RNA expression (cell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6DB2-FE27-413A-A45C-3C961D2C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E86AB-1498-4235-9C32-39952F6D1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27635"/>
            <a:ext cx="1188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8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Package</vt:lpstr>
      <vt:lpstr>Reactivation of the dormant tumor suppressor BASP1</vt:lpstr>
      <vt:lpstr>MYC/BASP1 RNA expression ratios (cell lines)</vt:lpstr>
      <vt:lpstr>MYC/BASP1 RNA expression ratios (patients)</vt:lpstr>
      <vt:lpstr>MYC/PHB1 RNA expression ratios (cell lines)</vt:lpstr>
      <vt:lpstr>MYC/PHB1 RNA expression ratios (patients)</vt:lpstr>
      <vt:lpstr>BASP1 RNA expression (cell lines)</vt:lpstr>
      <vt:lpstr>BASP1 RNA expression (patients)</vt:lpstr>
      <vt:lpstr>BASP1 protein expression (patients)</vt:lpstr>
      <vt:lpstr>MYC RNA expression (cell lines)</vt:lpstr>
      <vt:lpstr>MYC RNA expression (patients)</vt:lpstr>
      <vt:lpstr>RPKM vs. RSEM problem</vt:lpstr>
      <vt:lpstr>Appendix (high-res combined images)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2020-10-05T17:53:49Z</dcterms:created>
  <dcterms:modified xsi:type="dcterms:W3CDTF">2020-10-05T18:05:57Z</dcterms:modified>
</cp:coreProperties>
</file>