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88770" y="1158875"/>
            <a:ext cx="8389620" cy="287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05940" y="1361440"/>
            <a:ext cx="775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Question 1</a:t>
            </a:r>
            <a:r>
              <a:rPr lang="en-US" sz="2000"/>
              <a:t>: Count the number of balls.</a:t>
            </a:r>
            <a:endParaRPr lang="en-US" sz="2000"/>
          </a:p>
        </p:txBody>
      </p:sp>
      <p:pic>
        <p:nvPicPr>
          <p:cNvPr id="4" name="Picture 3" descr="kisspng-basketball-drag-backboard-ball-game-free-images-basketball-basket-download-png-5ab1b016477009.0732099515215943902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4520" y="2228215"/>
            <a:ext cx="605155" cy="604520"/>
          </a:xfrm>
          <a:prstGeom prst="rect">
            <a:avLst/>
          </a:prstGeom>
        </p:spPr>
      </p:pic>
      <p:pic>
        <p:nvPicPr>
          <p:cNvPr id="5" name="Picture 4" descr="kisspng-basketball-drag-backboard-ball-game-free-images-basketball-basket-download-png-5ab1b016477009.0732099515215943902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715" y="2228215"/>
            <a:ext cx="605155" cy="604520"/>
          </a:xfrm>
          <a:prstGeom prst="rect">
            <a:avLst/>
          </a:prstGeom>
        </p:spPr>
      </p:pic>
      <p:pic>
        <p:nvPicPr>
          <p:cNvPr id="6" name="Picture 5" descr="kisspng-basketball-drag-backboard-ball-game-free-images-basketball-basket-download-png-5ab1b016477009.0732099515215943902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085" y="2228215"/>
            <a:ext cx="605155" cy="604520"/>
          </a:xfrm>
          <a:prstGeom prst="rect">
            <a:avLst/>
          </a:prstGeom>
        </p:spPr>
      </p:pic>
      <p:pic>
        <p:nvPicPr>
          <p:cNvPr id="7" name="Picture 6" descr="kisspng-basketball-drag-backboard-ball-game-free-images-basketball-basket-download-png-5ab1b016477009.0732099515215943902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085" y="2946400"/>
            <a:ext cx="605155" cy="604520"/>
          </a:xfrm>
          <a:prstGeom prst="rect">
            <a:avLst/>
          </a:prstGeom>
        </p:spPr>
      </p:pic>
      <p:pic>
        <p:nvPicPr>
          <p:cNvPr id="8" name="Picture 7" descr="kisspng-basketball-drag-backboard-ball-game-free-images-basketball-basket-download-png-5ab1b016477009.07320995152159439029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825" y="2946400"/>
            <a:ext cx="605155" cy="60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88770" y="1158875"/>
            <a:ext cx="8389620" cy="287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05940" y="1361440"/>
            <a:ext cx="775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Question 2</a:t>
            </a:r>
            <a:r>
              <a:rPr lang="en-US" sz="2000"/>
              <a:t>: Fill in the blank.</a:t>
            </a:r>
            <a:endParaRPr lang="en-US" sz="2000"/>
          </a:p>
        </p:txBody>
      </p:sp>
      <p:pic>
        <p:nvPicPr>
          <p:cNvPr id="4" name="Picture 3" descr="kisspng-watermelon-child-clip-art-little-boy-eating-watermelon-5a996731007735.8288579415200028650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960" y="1880870"/>
            <a:ext cx="1877695" cy="15309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5495" y="2477770"/>
            <a:ext cx="293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He is _________ a watermelon.</a:t>
            </a:r>
            <a:endParaRPr lang="en-US" sz="1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88770" y="1158875"/>
            <a:ext cx="8389620" cy="287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05940" y="1361440"/>
            <a:ext cx="775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Question 3</a:t>
            </a:r>
            <a:r>
              <a:rPr lang="en-US" sz="2000"/>
              <a:t>: What shape do you see?</a:t>
            </a:r>
            <a:endParaRPr lang="en-US" sz="2000"/>
          </a:p>
        </p:txBody>
      </p:sp>
      <p:sp>
        <p:nvSpPr>
          <p:cNvPr id="3" name="Oval 2"/>
          <p:cNvSpPr/>
          <p:nvPr/>
        </p:nvSpPr>
        <p:spPr>
          <a:xfrm>
            <a:off x="4979035" y="2167255"/>
            <a:ext cx="1406525" cy="1343660"/>
          </a:xfrm>
          <a:prstGeom prst="ellipse">
            <a:avLst/>
          </a:prstGeom>
          <a:solidFill>
            <a:srgbClr val="BB04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88770" y="1148715"/>
            <a:ext cx="8389620" cy="287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05940" y="1351280"/>
            <a:ext cx="775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Question 4</a:t>
            </a:r>
            <a:r>
              <a:rPr lang="en-US" sz="2000"/>
              <a:t>: What is the name of the circled body part?</a:t>
            </a:r>
            <a:endParaRPr lang="en-US" sz="2000"/>
          </a:p>
        </p:txBody>
      </p:sp>
      <p:pic>
        <p:nvPicPr>
          <p:cNvPr id="4" name="Picture 3" descr="kisspng-the-walking-dead-season-two-the-walking-dead-a-n-5afc77ed440b31.8382283415264952132787"/>
          <p:cNvPicPr>
            <a:picLocks noChangeAspect="1"/>
          </p:cNvPicPr>
          <p:nvPr/>
        </p:nvPicPr>
        <p:blipFill>
          <a:blip r:embed="rId1"/>
          <a:srcRect l="24318" t="-246" r="13680" b="35351"/>
          <a:stretch>
            <a:fillRect/>
          </a:stretch>
        </p:blipFill>
        <p:spPr>
          <a:xfrm>
            <a:off x="5108575" y="2033905"/>
            <a:ext cx="1147445" cy="14408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80685" y="3102610"/>
            <a:ext cx="271780" cy="2520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88770" y="1158875"/>
            <a:ext cx="8389620" cy="287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10715" y="1361440"/>
            <a:ext cx="775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Question 5:</a:t>
            </a:r>
            <a:r>
              <a:rPr lang="en-US" sz="2000"/>
              <a:t> What is the color of the Sun?</a:t>
            </a:r>
            <a:endParaRPr lang="en-US" sz="2000"/>
          </a:p>
        </p:txBody>
      </p:sp>
      <p:pic>
        <p:nvPicPr>
          <p:cNvPr id="4" name="Picture 3" descr="kisspng-download-cartoon-font-natural-yellow-sun-weather-5a8cd084555fc9.28404601151917786034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470" y="1629410"/>
            <a:ext cx="2274570" cy="2266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phtel</cp:lastModifiedBy>
  <cp:revision>1</cp:revision>
  <dcterms:created xsi:type="dcterms:W3CDTF">2020-01-17T19:15:43Z</dcterms:created>
  <dcterms:modified xsi:type="dcterms:W3CDTF">2020-01-17T19:15:44Z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