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3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9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2025-01-13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&gt;=0.2025.1.27.0.32.44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&gt;=0.4.9.post1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beautifulsoup4&gt;=4.13.0b3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&gt;=2024.12.14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&gt;=4.55.8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</a:t>
            </a:r>
            <a:r>
              <a:rPr lang="de-DE" dirty="0" err="1"/>
              <a:t>based</a:t>
            </a:r>
            <a:r>
              <a:rPr lang="de-DE" dirty="0"/>
              <a:t> on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B1950/FK4, „JNOW“/FK5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2025-01-13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638</Words>
  <Application>Microsoft Office PowerPoint</Application>
  <PresentationFormat>Breitbild</PresentationFormat>
  <Paragraphs>115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Location, location … EarthLocation</vt:lpstr>
      <vt:lpstr>…centri was? SkyCoord</vt:lpstr>
      <vt:lpstr>FITS</vt:lpstr>
      <vt:lpstr>Kataloge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14</cp:revision>
  <dcterms:created xsi:type="dcterms:W3CDTF">2022-03-15T21:25:11Z</dcterms:created>
  <dcterms:modified xsi:type="dcterms:W3CDTF">2025-01-30T16:57:23Z</dcterms:modified>
</cp:coreProperties>
</file>