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10.02.2025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query.readthedocs.io/en/latest/" TargetMode="External"/><Relationship Id="rId2" Type="http://schemas.openxmlformats.org/officeDocument/2006/relationships/hyperlink" Target="https://docs.astropy.org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roplan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FE00-CB8C-57F2-1DC9-A3C7110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DE11D-103C-DD29-7DC9-293D13B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https://docs.astropy.org/en/stable/</a:t>
            </a:r>
            <a:r>
              <a:rPr lang="de-DE" dirty="0"/>
              <a:t> </a:t>
            </a:r>
          </a:p>
          <a:p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https://astroquery.readthedocs.io/en/latest/</a:t>
            </a:r>
            <a:r>
              <a:rPr lang="de-DE" dirty="0"/>
              <a:t> </a:t>
            </a:r>
          </a:p>
          <a:p>
            <a:r>
              <a:rPr lang="de-DE" dirty="0"/>
              <a:t>Astroplan</a:t>
            </a:r>
          </a:p>
          <a:p>
            <a:pPr lvl="1"/>
            <a:r>
              <a:rPr lang="de-DE" dirty="0">
                <a:hlinkClick r:id="rId4"/>
              </a:rPr>
              <a:t>https://astroplan.readthedocs.io/en/stable/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18B30-CB60-FCD0-707C-FBCBC0D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09A6A-DF3F-616B-12A3-EB22E0B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497CF-1663-C801-1F2B-DDBBF0B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B1950/FK4, „JNOW“/FK5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Anwendungsbeispiele:</a:t>
            </a:r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860</Words>
  <Application>Microsoft Office PowerPoint</Application>
  <PresentationFormat>Breitbild</PresentationFormat>
  <Paragraphs>154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FITS</vt:lpstr>
      <vt:lpstr>Kataloge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18</cp:revision>
  <dcterms:created xsi:type="dcterms:W3CDTF">2022-03-15T21:25:11Z</dcterms:created>
  <dcterms:modified xsi:type="dcterms:W3CDTF">2025-02-10T19:38:24Z</dcterms:modified>
</cp:coreProperties>
</file>