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66" r:id="rId5"/>
    <p:sldId id="258" r:id="rId6"/>
    <p:sldId id="267" r:id="rId7"/>
    <p:sldId id="259" r:id="rId8"/>
    <p:sldId id="268" r:id="rId9"/>
    <p:sldId id="260" r:id="rId10"/>
    <p:sldId id="269" r:id="rId11"/>
    <p:sldId id="261" r:id="rId12"/>
    <p:sldId id="270" r:id="rId13"/>
    <p:sldId id="262" r:id="rId14"/>
    <p:sldId id="271" r:id="rId15"/>
    <p:sldId id="263" r:id="rId16"/>
    <p:sldId id="272" r:id="rId17"/>
    <p:sldId id="264" r:id="rId18"/>
    <p:sldId id="273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1D90B-9E29-684D-BAA2-DE8F445BF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1B49D1-C64F-4141-A1F4-3E989E81B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1B4D5A-5A6C-B242-97E9-B4ECB671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92DB-D947-4F49-BB3B-E1EF9EE13F4D}" type="datetimeFigureOut">
              <a:rPr lang="pt-BR" smtClean="0"/>
              <a:t>01/05/2019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6867DF-4384-2042-9D0E-11C639D0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C2140D-5D53-AE43-B25E-D82ADC1D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FFAA-BE43-FD45-A88B-CE043E313F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36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57C8F-4DBE-0142-B6B5-776C8CAE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753AA3-30AA-E545-82AC-B1476E7E4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66DA3C-9235-D44E-8395-B21BBA185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92DB-D947-4F49-BB3B-E1EF9EE13F4D}" type="datetimeFigureOut">
              <a:rPr lang="pt-BR" smtClean="0"/>
              <a:t>01/05/2019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393EDA-A628-B94A-A023-9B713431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71DCB8-23DD-574A-9815-0DA47FAF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FFAA-BE43-FD45-A88B-CE043E313F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9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A02077-B101-3843-8CA1-B0BD567D6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CFEEAF-F795-C947-B929-33FB8E09C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D83ABE-021B-4E48-B9D2-B203E574E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92DB-D947-4F49-BB3B-E1EF9EE13F4D}" type="datetimeFigureOut">
              <a:rPr lang="pt-BR" smtClean="0"/>
              <a:t>01/05/2019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4C68E0-3D5D-C944-A078-D94E734E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EB1BF-D4FB-7E46-A211-9DFE9B79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FFAA-BE43-FD45-A88B-CE043E313F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20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0647C-6C29-0944-95D8-38CB14D7B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B79B6F-3212-2C41-B285-81074A83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BDE354-7BB6-3545-85CC-16DC4E06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92DB-D947-4F49-BB3B-E1EF9EE13F4D}" type="datetimeFigureOut">
              <a:rPr lang="pt-BR" smtClean="0"/>
              <a:t>01/05/2019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8FA539-C915-4A4E-AB89-04677A34C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0385BA-0349-C140-AE55-EA439775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FFAA-BE43-FD45-A88B-CE043E313F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72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DE44E-0526-D54E-8F78-91C55D32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6A20AE-79BE-0C4F-AC46-CF73EF9B3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6E2C3D-6FC8-8949-BD43-27770FBD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92DB-D947-4F49-BB3B-E1EF9EE13F4D}" type="datetimeFigureOut">
              <a:rPr lang="pt-BR" smtClean="0"/>
              <a:t>01/05/2019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BC57D5-6110-0D4E-85ED-046F0C11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FAE035-816F-1D4B-8A60-133ED575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FFAA-BE43-FD45-A88B-CE043E313F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65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39A42-8DB2-6649-A742-C3FCF46F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C0B3EF-6E07-B04E-9F29-8E999C530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B2D660-C007-3A41-96A4-98BF9D330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4051F5-E051-A243-B252-D5F7EEF4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92DB-D947-4F49-BB3B-E1EF9EE13F4D}" type="datetimeFigureOut">
              <a:rPr lang="pt-BR" smtClean="0"/>
              <a:t>01/05/2019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EF0BF0-48FF-BA4C-BE2E-0CA88084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5644D2-3521-0B40-87D8-051D8B6C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FFAA-BE43-FD45-A88B-CE043E313F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04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7AE33-F469-6449-B692-CE60C5A8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AA1358-9510-A847-9E4F-96E1ED8FD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D1E6AE-5B50-3542-ABEA-40F5791A5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D6319F7-CB02-4D44-B447-2D1AA5B7A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1B0110C-31F1-B04C-B599-9A3C1D8D6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6F32104-8EB4-7848-A4F9-B34112687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92DB-D947-4F49-BB3B-E1EF9EE13F4D}" type="datetimeFigureOut">
              <a:rPr lang="pt-BR" smtClean="0"/>
              <a:t>01/05/2019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E96FEEA-50A1-8447-B0C4-DC108F7FC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FAEED61-135B-194C-827B-C8C5BEC3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FFAA-BE43-FD45-A88B-CE043E313F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91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5C70E-EFB7-A341-A96E-5746C8312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1A09B3-BEB6-C24F-B2F1-F27620F69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92DB-D947-4F49-BB3B-E1EF9EE13F4D}" type="datetimeFigureOut">
              <a:rPr lang="pt-BR" smtClean="0"/>
              <a:t>01/05/2019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8BE333-7C0D-AD4A-BDC2-37CB68C3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85D6EB-19BC-FD41-A6B2-CB331169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FFAA-BE43-FD45-A88B-CE043E313F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06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663D49E-C4DC-3B48-9EB3-564783E07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92DB-D947-4F49-BB3B-E1EF9EE13F4D}" type="datetimeFigureOut">
              <a:rPr lang="pt-BR" smtClean="0"/>
              <a:t>01/05/2019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FD95101-B3F2-3348-9865-447DF00B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5C79A6-7565-144C-BD06-6721F44D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FFAA-BE43-FD45-A88B-CE043E313F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30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5F5DF-E4E8-B040-940E-46269A213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21656A-EE41-2A46-B188-8462D5625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F08FA8-E248-B245-9415-376CDB1EE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EE05F7-2D65-3148-96CB-9332B4E3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92DB-D947-4F49-BB3B-E1EF9EE13F4D}" type="datetimeFigureOut">
              <a:rPr lang="pt-BR" smtClean="0"/>
              <a:t>01/05/2019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579A9E-DD2C-1B45-AE1B-8A5B32EF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767785-5A96-CB47-B743-486DE2187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FFAA-BE43-FD45-A88B-CE043E313F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64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AD0E6-C574-AD4C-8DAE-B08850CF5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BA41A3-40FC-D245-9062-740BC840B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E17768-8810-2845-8E5C-F8F768D61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A65D23-430C-8949-B36A-E5F654E0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92DB-D947-4F49-BB3B-E1EF9EE13F4D}" type="datetimeFigureOut">
              <a:rPr lang="pt-BR" smtClean="0"/>
              <a:t>01/05/2019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088853-9403-E441-BAD8-301F9A6FD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25BEB3-E62F-6E4E-88F5-7DEE00C5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FFAA-BE43-FD45-A88B-CE043E313F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5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720D8E-75BC-F044-A56A-11207460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22560A-3F2E-8D4B-B47F-AF769B84F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163C68-5474-B940-BFAB-8E38BF140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A92DB-D947-4F49-BB3B-E1EF9EE13F4D}" type="datetimeFigureOut">
              <a:rPr lang="pt-BR" smtClean="0"/>
              <a:t>01/05/2019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9FA3B0-57E8-4045-9B83-934E5059F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7A95A3-64EA-4043-8178-6783D251C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7FFAA-BE43-FD45-A88B-CE043E313F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57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33549B6-3BA7-F947-B3C9-54351D734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91" y="1314185"/>
            <a:ext cx="10112217" cy="422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92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59DBA49-2484-FA4D-806C-A8DE9D087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53" y="2358337"/>
            <a:ext cx="10667694" cy="214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91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80EB189-D1F3-8449-AB3A-36EE38FCC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718872" y="-2336800"/>
            <a:ext cx="4754255" cy="1153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4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480D8E8-1966-4E42-A166-619A4447B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477201" y="-1381039"/>
            <a:ext cx="5237598" cy="962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33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E5F3606-533A-BA45-9DBA-A1707313D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764491" y="-958247"/>
            <a:ext cx="4663017" cy="877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86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073C427-FC7A-FB4F-B585-381110236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395580" y="8467"/>
            <a:ext cx="5400842" cy="68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97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0D2AB5B-5DBB-6D46-BC2A-9C6639076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533779" y="-2531534"/>
            <a:ext cx="5124441" cy="1192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93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21A12F-95D0-D348-B419-307122C99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463635" y="-1744618"/>
            <a:ext cx="4975900" cy="1034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30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27C7331-7881-6C46-9382-85178C549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685116" y="-1238881"/>
            <a:ext cx="4821767" cy="933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44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7742CE5-23AD-7641-8B76-43FFE6958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203429" y="859366"/>
            <a:ext cx="6335476" cy="513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5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E719D08-887C-0745-BE18-49BEE82BE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92" y="1108075"/>
            <a:ext cx="10462015" cy="46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15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3BCC5FB-69A5-E24C-8019-34B8AF517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90" y="1577975"/>
            <a:ext cx="10267019" cy="370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5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D375C6B-368D-734B-9E2E-EFFF1D36F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929" y="1786466"/>
            <a:ext cx="9428142" cy="328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96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B426CAE-95F5-484D-A824-A6D61C380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03" y="1690687"/>
            <a:ext cx="10844994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1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E6D96E1-8216-EB4B-B753-D3C23600F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91" y="1758950"/>
            <a:ext cx="11527418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841B11F-A691-0548-9816-CE16D0861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26" y="1337733"/>
            <a:ext cx="10356748" cy="418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86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ED2261D-3D2E-5346-8367-23C9EF9B3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15" y="1414266"/>
            <a:ext cx="11274370" cy="402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64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FAB1ABD-0B53-F94F-B698-BE578AAAC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77" y="2241429"/>
            <a:ext cx="10391246" cy="237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667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Henrique Toth</dc:creator>
  <cp:lastModifiedBy>Pedro Henrique Toth</cp:lastModifiedBy>
  <cp:revision>2</cp:revision>
  <dcterms:created xsi:type="dcterms:W3CDTF">2019-05-01T16:53:32Z</dcterms:created>
  <dcterms:modified xsi:type="dcterms:W3CDTF">2019-05-02T00:19:43Z</dcterms:modified>
</cp:coreProperties>
</file>