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47" d="100"/>
          <a:sy n="47" d="100"/>
        </p:scale>
        <p:origin x="10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10/1/2024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10/1/2024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395"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7417" y="1863391"/>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881770" y="1195044"/>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760741" y="2701564"/>
            <a:ext cx="10043014" cy="1200329"/>
          </a:xfrm>
          <a:prstGeom prst="rect">
            <a:avLst/>
          </a:prstGeom>
          <a:noFill/>
        </p:spPr>
        <p:txBody>
          <a:bodyPr wrap="square" rtlCol="0">
            <a:spAutoFit/>
          </a:bodyPr>
          <a:lstStyle/>
          <a:p>
            <a:r>
              <a:rPr lang="en-US" sz="2400"/>
              <a:t>Bullet: Đạn đc tạo, phóng đạn theo hướng chỉ định, nếu đạn trúng mục tiêu thì gây sát thương và hủy Bullet, nếu ko trúng và bay đến hết kvuc cho phép thì hủy Bullet</a:t>
            </a:r>
          </a:p>
        </p:txBody>
      </p:sp>
      <p:sp>
        <p:nvSpPr>
          <p:cNvPr id="2" name="TextBox 1">
            <a:extLst>
              <a:ext uri="{FF2B5EF4-FFF2-40B4-BE49-F238E27FC236}">
                <a16:creationId xmlns:a16="http://schemas.microsoft.com/office/drawing/2014/main" id="{FBAD4059-6B74-2DCE-2454-6AC4917281F4}"/>
              </a:ext>
            </a:extLst>
          </p:cNvPr>
          <p:cNvSpPr txBox="1"/>
          <p:nvPr/>
        </p:nvSpPr>
        <p:spPr>
          <a:xfrm>
            <a:off x="1713349" y="1183698"/>
            <a:ext cx="10043014" cy="830997"/>
          </a:xfrm>
          <a:prstGeom prst="rect">
            <a:avLst/>
          </a:prstGeom>
          <a:noFill/>
        </p:spPr>
        <p:txBody>
          <a:bodyPr wrap="square" rtlCol="0">
            <a:spAutoFit/>
          </a:bodyPr>
          <a:lstStyle/>
          <a:p>
            <a:r>
              <a:rPr lang="en-US" sz="2400"/>
              <a:t>Range: Đánh xa, phát hiện kẻ địch trong vùng có thể tấn công, thực hiện tấn công mục tiêu gần nhất</a:t>
            </a:r>
          </a:p>
        </p:txBody>
      </p:sp>
      <p:pic>
        <p:nvPicPr>
          <p:cNvPr id="4" name="Picture 3" descr="A cartoon character with a sword&#10;&#10;Description automatically generated">
            <a:extLst>
              <a:ext uri="{FF2B5EF4-FFF2-40B4-BE49-F238E27FC236}">
                <a16:creationId xmlns:a16="http://schemas.microsoft.com/office/drawing/2014/main" id="{B36F3962-6D2B-5E22-87FB-C267AE18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26416" y="4494142"/>
            <a:ext cx="534600" cy="493617"/>
          </a:xfrm>
          <a:prstGeom prst="rect">
            <a:avLst/>
          </a:prstGeom>
        </p:spPr>
      </p:pic>
      <p:sp>
        <p:nvSpPr>
          <p:cNvPr id="6" name="TextBox 5">
            <a:extLst>
              <a:ext uri="{FF2B5EF4-FFF2-40B4-BE49-F238E27FC236}">
                <a16:creationId xmlns:a16="http://schemas.microsoft.com/office/drawing/2014/main" id="{F809D2B4-5DAD-2A5D-2A58-D5B829E90157}"/>
              </a:ext>
            </a:extLst>
          </p:cNvPr>
          <p:cNvSpPr txBox="1"/>
          <p:nvPr/>
        </p:nvSpPr>
        <p:spPr>
          <a:xfrm>
            <a:off x="1760741" y="4173263"/>
            <a:ext cx="10043014" cy="830997"/>
          </a:xfrm>
          <a:prstGeom prst="rect">
            <a:avLst/>
          </a:prstGeom>
          <a:noFill/>
        </p:spPr>
        <p:txBody>
          <a:bodyPr wrap="square" rtlCol="0">
            <a:spAutoFit/>
          </a:bodyPr>
          <a:lstStyle/>
          <a:p>
            <a:r>
              <a:rPr lang="en-US" sz="2400"/>
              <a:t>Melee: Đánh gần, tìm mục tiêu gần nhất, di chuyển đến bên cạnh mục tiêu, thực hiện tấn công mục tiêu</a:t>
            </a:r>
          </a:p>
        </p:txBody>
      </p:sp>
    </p:spTree>
    <p:extLst>
      <p:ext uri="{BB962C8B-B14F-4D97-AF65-F5344CB8AC3E}">
        <p14:creationId xmlns:p14="http://schemas.microsoft.com/office/powerpoint/2010/main" val="18064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2610" y="553762"/>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454219" y="547509"/>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a:t>Ranger: Đánh xa, đứng trên tháp</a:t>
            </a:r>
          </a:p>
        </p:txBody>
      </p:sp>
      <p:sp>
        <p:nvSpPr>
          <p:cNvPr id="5" name="TextBox 4">
            <a:extLst>
              <a:ext uri="{FF2B5EF4-FFF2-40B4-BE49-F238E27FC236}">
                <a16:creationId xmlns:a16="http://schemas.microsoft.com/office/drawing/2014/main" id="{0C6AA17D-F095-92E3-5D98-F50A787B7C70}"/>
              </a:ext>
            </a:extLst>
          </p:cNvPr>
          <p:cNvSpPr txBox="1"/>
          <p:nvPr/>
        </p:nvSpPr>
        <p:spPr>
          <a:xfrm>
            <a:off x="227110" y="1041350"/>
            <a:ext cx="11737780" cy="3693319"/>
          </a:xfrm>
          <a:prstGeom prst="rect">
            <a:avLst/>
          </a:prstGeom>
          <a:noFill/>
        </p:spPr>
        <p:txBody>
          <a:bodyPr wrap="square" rtlCol="0">
            <a:spAutoFit/>
          </a:bodyPr>
          <a:lstStyle/>
          <a:p>
            <a:r>
              <a:rPr lang="en-US" dirty="0"/>
              <a:t>Attributes:  Damage, </a:t>
            </a:r>
            <a:r>
              <a:rPr lang="en-US" dirty="0" err="1"/>
              <a:t>AttackSpeed</a:t>
            </a:r>
            <a:r>
              <a:rPr lang="en-US" dirty="0"/>
              <a:t>, Effect, Range, </a:t>
            </a:r>
            <a:r>
              <a:rPr lang="en-US" dirty="0" err="1"/>
              <a:t>NumberOfAttacks</a:t>
            </a:r>
            <a:r>
              <a:rPr lang="en-US" dirty="0"/>
              <a:t>, Bullet, </a:t>
            </a:r>
            <a:r>
              <a:rPr lang="en-US" dirty="0" err="1"/>
              <a:t>BulletSpeed</a:t>
            </a:r>
            <a:endParaRPr lang="en-US" dirty="0"/>
          </a:p>
          <a:p>
            <a:r>
              <a:rPr lang="en-US" dirty="0"/>
              <a:t>Methods: </a:t>
            </a:r>
          </a:p>
          <a:p>
            <a:pPr marL="800100" lvl="1" indent="-342900">
              <a:buFont typeface="Arial" panose="020B0604020202020204" pitchFamily="34" charset="0"/>
              <a:buChar char="•"/>
            </a:pPr>
            <a:r>
              <a:rPr lang="en-US" dirty="0"/>
              <a:t>Attack</a:t>
            </a:r>
          </a:p>
          <a:p>
            <a:pPr marL="1257300" lvl="2" indent="-342900">
              <a:buFont typeface="Courier New" panose="02070309020205020404" pitchFamily="49" charset="0"/>
              <a:buChar char="o"/>
            </a:pPr>
            <a:r>
              <a:rPr lang="en-US" dirty="0" err="1"/>
              <a:t>SpawnBullet</a:t>
            </a:r>
            <a:endParaRPr lang="en-US" dirty="0"/>
          </a:p>
          <a:p>
            <a:pPr marL="1257300" lvl="2" indent="-342900">
              <a:buFont typeface="Courier New" panose="02070309020205020404" pitchFamily="49" charset="0"/>
              <a:buChar char="o"/>
            </a:pPr>
            <a:r>
              <a:rPr lang="en-US" dirty="0" err="1"/>
              <a:t>DetectNearestEnemy</a:t>
            </a:r>
            <a:r>
              <a:rPr lang="en-US" dirty="0"/>
              <a:t> </a:t>
            </a:r>
          </a:p>
          <a:p>
            <a:pPr marL="800100" lvl="1" indent="-342900">
              <a:buFont typeface="Arial" panose="020B0604020202020204" pitchFamily="34" charset="0"/>
              <a:buChar char="•"/>
            </a:pPr>
            <a:r>
              <a:rPr lang="en-US" dirty="0" err="1"/>
              <a:t>CastSkill</a:t>
            </a:r>
            <a:endParaRPr lang="en-US" dirty="0"/>
          </a:p>
          <a:p>
            <a:r>
              <a:rPr lang="en-US" dirty="0"/>
              <a:t>Mechanic:</a:t>
            </a:r>
          </a:p>
          <a:p>
            <a:pPr marL="800100" lvl="1" indent="-342900">
              <a:buFont typeface="Arial" panose="020B0604020202020204" pitchFamily="34" charset="0"/>
              <a:buChar char="•"/>
            </a:pPr>
            <a:r>
              <a:rPr lang="en-US" dirty="0" err="1"/>
              <a:t>DetectNearestEnemy</a:t>
            </a:r>
            <a:r>
              <a:rPr lang="en-US" dirty="0"/>
              <a:t>: </a:t>
            </a:r>
            <a:r>
              <a:rPr lang="en-US" dirty="0" err="1"/>
              <a:t>nhận</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kẻ</a:t>
            </a:r>
            <a:r>
              <a:rPr lang="en-US" dirty="0"/>
              <a:t> </a:t>
            </a:r>
            <a:r>
              <a:rPr lang="en-US" dirty="0" err="1"/>
              <a:t>địch</a:t>
            </a:r>
            <a:r>
              <a:rPr lang="en-US" dirty="0"/>
              <a:t> </a:t>
            </a:r>
            <a:r>
              <a:rPr lang="en-US" dirty="0" err="1"/>
              <a:t>trong</a:t>
            </a:r>
            <a:r>
              <a:rPr lang="en-US" dirty="0"/>
              <a:t> </a:t>
            </a:r>
            <a:r>
              <a:rPr lang="en-US" dirty="0" err="1"/>
              <a:t>pvi</a:t>
            </a:r>
            <a:r>
              <a:rPr lang="en-US" dirty="0"/>
              <a:t> Range, </a:t>
            </a:r>
            <a:r>
              <a:rPr lang="en-US" dirty="0" err="1"/>
              <a:t>tính</a:t>
            </a:r>
            <a:r>
              <a:rPr lang="en-US" dirty="0"/>
              <a:t> </a:t>
            </a:r>
            <a:r>
              <a:rPr lang="en-US" dirty="0" err="1"/>
              <a:t>toán</a:t>
            </a:r>
            <a:r>
              <a:rPr lang="en-US" dirty="0"/>
              <a:t> </a:t>
            </a:r>
            <a:r>
              <a:rPr lang="en-US" dirty="0" err="1"/>
              <a:t>khoảng</a:t>
            </a:r>
            <a:r>
              <a:rPr lang="en-US" dirty="0"/>
              <a:t> </a:t>
            </a:r>
            <a:r>
              <a:rPr lang="en-US" dirty="0" err="1"/>
              <a:t>cách</a:t>
            </a:r>
            <a:r>
              <a:rPr lang="en-US" dirty="0"/>
              <a:t> </a:t>
            </a:r>
            <a:r>
              <a:rPr lang="en-US" dirty="0" err="1"/>
              <a:t>trả</a:t>
            </a:r>
            <a:r>
              <a:rPr lang="en-US" dirty="0"/>
              <a:t> </a:t>
            </a:r>
            <a:r>
              <a:rPr lang="en-US" dirty="0" err="1"/>
              <a:t>về</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endParaRPr lang="en-US" dirty="0"/>
          </a:p>
          <a:p>
            <a:pPr marL="800100" lvl="1" indent="-342900">
              <a:buFont typeface="Arial" panose="020B0604020202020204" pitchFamily="34" charset="0"/>
              <a:buChar char="•"/>
            </a:pPr>
            <a:r>
              <a:rPr lang="en-US" dirty="0"/>
              <a:t>Attack: </a:t>
            </a:r>
            <a:r>
              <a:rPr lang="en-US" dirty="0" err="1"/>
              <a:t>nếu</a:t>
            </a:r>
            <a:r>
              <a:rPr lang="en-US" dirty="0"/>
              <a:t> </a:t>
            </a:r>
            <a:r>
              <a:rPr lang="en-US" dirty="0" err="1"/>
              <a:t>trong</a:t>
            </a:r>
            <a:r>
              <a:rPr lang="en-US" dirty="0"/>
              <a:t> Range </a:t>
            </a:r>
            <a:r>
              <a:rPr lang="en-US" dirty="0" err="1"/>
              <a:t>có</a:t>
            </a:r>
            <a:r>
              <a:rPr lang="en-US" dirty="0"/>
              <a:t> </a:t>
            </a:r>
            <a:r>
              <a:rPr lang="en-US" dirty="0" err="1"/>
              <a:t>kẻ</a:t>
            </a:r>
            <a:r>
              <a:rPr lang="en-US" dirty="0"/>
              <a:t> </a:t>
            </a:r>
            <a:r>
              <a:rPr lang="en-US" dirty="0" err="1"/>
              <a:t>địch</a:t>
            </a:r>
            <a:r>
              <a:rPr lang="en-US" dirty="0"/>
              <a:t> </a:t>
            </a:r>
            <a:r>
              <a:rPr lang="en-US" dirty="0" err="1"/>
              <a:t>thì</a:t>
            </a:r>
            <a:r>
              <a:rPr lang="en-US" dirty="0"/>
              <a:t> </a:t>
            </a:r>
            <a:r>
              <a:rPr lang="en-US" dirty="0" err="1"/>
              <a:t>gọi</a:t>
            </a:r>
            <a:r>
              <a:rPr lang="en-US" dirty="0"/>
              <a:t> </a:t>
            </a:r>
            <a:r>
              <a:rPr lang="en-US" dirty="0" err="1"/>
              <a:t>DetectNearestEnemy</a:t>
            </a:r>
            <a:r>
              <a:rPr lang="en-US" dirty="0"/>
              <a:t>, </a:t>
            </a:r>
            <a:r>
              <a:rPr lang="en-US" dirty="0" err="1"/>
              <a:t>lấy</a:t>
            </a:r>
            <a:r>
              <a:rPr lang="en-US" dirty="0"/>
              <a:t> </a:t>
            </a:r>
            <a:r>
              <a:rPr lang="en-US" dirty="0" err="1"/>
              <a:t>ra</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r>
              <a:rPr lang="en-US" dirty="0"/>
              <a:t>, </a:t>
            </a:r>
            <a:r>
              <a:rPr lang="en-US" dirty="0" err="1"/>
              <a:t>tính</a:t>
            </a:r>
            <a:r>
              <a:rPr lang="en-US" dirty="0"/>
              <a:t> </a:t>
            </a:r>
            <a:r>
              <a:rPr lang="en-US" dirty="0" err="1"/>
              <a:t>toán</a:t>
            </a:r>
            <a:r>
              <a:rPr lang="en-US" dirty="0"/>
              <a:t> </a:t>
            </a:r>
            <a:r>
              <a:rPr lang="en-US" dirty="0" err="1"/>
              <a:t>hướng</a:t>
            </a:r>
            <a:r>
              <a:rPr lang="en-US" dirty="0"/>
              <a:t> </a:t>
            </a:r>
            <a:r>
              <a:rPr lang="en-US" dirty="0" err="1"/>
              <a:t>đi</a:t>
            </a:r>
            <a:r>
              <a:rPr lang="en-US" dirty="0"/>
              <a:t> </a:t>
            </a:r>
            <a:r>
              <a:rPr lang="en-US" dirty="0" err="1"/>
              <a:t>của</a:t>
            </a:r>
            <a:r>
              <a:rPr lang="en-US" dirty="0"/>
              <a:t> Bullet, </a:t>
            </a:r>
            <a:r>
              <a:rPr lang="en-US" dirty="0" err="1"/>
              <a:t>gọi</a:t>
            </a:r>
            <a:r>
              <a:rPr lang="en-US" dirty="0"/>
              <a:t> </a:t>
            </a:r>
            <a:r>
              <a:rPr lang="en-US" dirty="0" err="1"/>
              <a:t>SpawnBullet</a:t>
            </a:r>
            <a:r>
              <a:rPr lang="en-US" dirty="0"/>
              <a:t>, </a:t>
            </a:r>
            <a:r>
              <a:rPr lang="en-US" dirty="0" err="1"/>
              <a:t>tần</a:t>
            </a:r>
            <a:r>
              <a:rPr lang="en-US" dirty="0"/>
              <a:t> </a:t>
            </a:r>
            <a:r>
              <a:rPr lang="en-US" dirty="0" err="1"/>
              <a:t>suất</a:t>
            </a:r>
            <a:r>
              <a:rPr lang="en-US" dirty="0"/>
              <a:t> </a:t>
            </a:r>
            <a:r>
              <a:rPr lang="en-US" dirty="0" err="1"/>
              <a:t>thực</a:t>
            </a:r>
            <a:r>
              <a:rPr lang="en-US" dirty="0"/>
              <a:t> </a:t>
            </a:r>
            <a:r>
              <a:rPr lang="en-US" dirty="0" err="1"/>
              <a:t>hiện</a:t>
            </a:r>
            <a:r>
              <a:rPr lang="en-US" dirty="0"/>
              <a:t> Attack </a:t>
            </a:r>
            <a:r>
              <a:rPr lang="en-US" dirty="0" err="1"/>
              <a:t>dựa</a:t>
            </a:r>
            <a:r>
              <a:rPr lang="en-US" dirty="0"/>
              <a:t> </a:t>
            </a:r>
            <a:r>
              <a:rPr lang="en-US" dirty="0" err="1"/>
              <a:t>trên</a:t>
            </a:r>
            <a:r>
              <a:rPr lang="en-US" dirty="0"/>
              <a:t> </a:t>
            </a:r>
            <a:r>
              <a:rPr lang="en-US" dirty="0" err="1"/>
              <a:t>AttackSpeed</a:t>
            </a:r>
            <a:endParaRPr lang="en-US" dirty="0"/>
          </a:p>
          <a:p>
            <a:pPr marL="800100" lvl="1" indent="-342900">
              <a:buFont typeface="Arial" panose="020B0604020202020204" pitchFamily="34" charset="0"/>
              <a:buChar char="•"/>
            </a:pPr>
            <a:r>
              <a:rPr lang="en-US" dirty="0" err="1"/>
              <a:t>SpawnBullet</a:t>
            </a:r>
            <a:r>
              <a:rPr lang="en-US" dirty="0"/>
              <a:t>: </a:t>
            </a:r>
            <a:r>
              <a:rPr lang="en-US" dirty="0" err="1"/>
              <a:t>tạo</a:t>
            </a:r>
            <a:r>
              <a:rPr lang="en-US" dirty="0"/>
              <a:t> </a:t>
            </a:r>
            <a:r>
              <a:rPr lang="en-US" dirty="0" err="1"/>
              <a:t>ra</a:t>
            </a:r>
            <a:r>
              <a:rPr lang="en-US" dirty="0"/>
              <a:t> Bullet, </a:t>
            </a:r>
            <a:r>
              <a:rPr lang="en-US" dirty="0" err="1"/>
              <a:t>truyền</a:t>
            </a:r>
            <a:r>
              <a:rPr lang="en-US" dirty="0"/>
              <a:t> </a:t>
            </a:r>
            <a:r>
              <a:rPr lang="en-US" dirty="0" err="1"/>
              <a:t>vào</a:t>
            </a:r>
            <a:r>
              <a:rPr lang="en-US" dirty="0"/>
              <a:t> </a:t>
            </a:r>
            <a:r>
              <a:rPr lang="en-US" dirty="0" err="1"/>
              <a:t>AttackDirection</a:t>
            </a:r>
            <a:r>
              <a:rPr lang="en-US" dirty="0"/>
              <a:t>, Damage, </a:t>
            </a:r>
            <a:r>
              <a:rPr lang="en-US" dirty="0" err="1"/>
              <a:t>BulletSpeed</a:t>
            </a:r>
            <a:endParaRPr lang="en-US" dirty="0"/>
          </a:p>
          <a:p>
            <a:pPr marL="800100" lvl="1" indent="-342900">
              <a:buFont typeface="Arial" panose="020B0604020202020204" pitchFamily="34" charset="0"/>
              <a:buChar char="•"/>
            </a:pPr>
            <a:r>
              <a:rPr lang="en-US" dirty="0" err="1"/>
              <a:t>CastSkill</a:t>
            </a:r>
            <a:r>
              <a:rPr lang="en-US" dirty="0"/>
              <a:t>: </a:t>
            </a:r>
          </a:p>
        </p:txBody>
      </p:sp>
    </p:spTree>
    <p:extLst>
      <p:ext uri="{BB962C8B-B14F-4D97-AF65-F5344CB8AC3E}">
        <p14:creationId xmlns:p14="http://schemas.microsoft.com/office/powerpoint/2010/main" val="306119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25665" y="1082772"/>
            <a:ext cx="11924821"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Tree>
    <p:extLst>
      <p:ext uri="{BB962C8B-B14F-4D97-AF65-F5344CB8AC3E}">
        <p14:creationId xmlns:p14="http://schemas.microsoft.com/office/powerpoint/2010/main" val="13488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Fighter: </a:t>
            </a:r>
            <a:r>
              <a:rPr lang="en-US" sz="2400" dirty="0" err="1"/>
              <a:t>đánh</a:t>
            </a:r>
            <a:r>
              <a:rPr lang="en-US" sz="2400" dirty="0"/>
              <a:t> </a:t>
            </a:r>
            <a:r>
              <a:rPr lang="en-US" sz="2400" dirty="0" err="1"/>
              <a:t>gần</a:t>
            </a:r>
            <a:r>
              <a:rPr lang="en-US" sz="2400" dirty="0"/>
              <a:t>, </a:t>
            </a:r>
            <a:r>
              <a:rPr lang="en-US" sz="2400" dirty="0" err="1"/>
              <a:t>dưới</a:t>
            </a:r>
            <a:r>
              <a:rPr lang="en-US" sz="2400" dirty="0"/>
              <a:t> </a:t>
            </a:r>
            <a:r>
              <a:rPr lang="en-US" sz="2400" dirty="0" err="1"/>
              <a:t>đất</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33589" y="1082772"/>
            <a:ext cx="11924821" cy="2308324"/>
          </a:xfrm>
          <a:prstGeom prst="rect">
            <a:avLst/>
          </a:prstGeom>
          <a:noFill/>
        </p:spPr>
        <p:txBody>
          <a:bodyPr wrap="square" rtlCol="0">
            <a:spAutoFit/>
          </a:bodyPr>
          <a:lstStyle/>
          <a:p>
            <a:r>
              <a:rPr lang="en-US" sz="2400" dirty="0"/>
              <a:t>Attributes: Damage, </a:t>
            </a:r>
            <a:r>
              <a:rPr lang="en-US" sz="2400" dirty="0" err="1"/>
              <a:t>AttackSpeed</a:t>
            </a:r>
            <a:endParaRPr lang="en-US" sz="2400" dirty="0"/>
          </a:p>
          <a:p>
            <a:r>
              <a:rPr lang="en-US" sz="2400" dirty="0"/>
              <a:t>Methods:   </a:t>
            </a:r>
          </a:p>
          <a:p>
            <a:pPr marL="342900" indent="-342900">
              <a:buFont typeface="Arial" panose="020B0604020202020204" pitchFamily="34" charset="0"/>
              <a:buChar char="•"/>
            </a:pPr>
            <a:r>
              <a:rPr lang="en-US" sz="2400" dirty="0"/>
              <a:t>Attack</a:t>
            </a:r>
          </a:p>
          <a:p>
            <a:pPr marL="342900" indent="-342900">
              <a:buFont typeface="Arial" panose="020B0604020202020204" pitchFamily="34" charset="0"/>
              <a:buChar char="•"/>
            </a:pPr>
            <a:r>
              <a:rPr lang="en-US" sz="2400" dirty="0" err="1"/>
              <a:t>CastSkill</a:t>
            </a:r>
            <a:endParaRPr lang="en-US" sz="2400" dirty="0"/>
          </a:p>
          <a:p>
            <a:r>
              <a:rPr lang="en-US" sz="2400" dirty="0"/>
              <a:t>Mechanic:</a:t>
            </a:r>
          </a:p>
          <a:p>
            <a:pPr marL="342900" indent="-342900">
              <a:buFont typeface="Arial" panose="020B0604020202020204" pitchFamily="34" charset="0"/>
              <a:buChar char="•"/>
            </a:pPr>
            <a:r>
              <a:rPr lang="en-US" sz="2400" dirty="0"/>
              <a:t>Attack: </a:t>
            </a:r>
            <a:r>
              <a:rPr lang="en-US" sz="2400" dirty="0" err="1"/>
              <a:t>nếu</a:t>
            </a:r>
            <a:r>
              <a:rPr lang="en-US" sz="2400" dirty="0"/>
              <a:t> </a:t>
            </a:r>
            <a:r>
              <a:rPr lang="en-US" sz="2400" dirty="0" err="1"/>
              <a:t>va</a:t>
            </a:r>
            <a:r>
              <a:rPr lang="en-US" sz="2400" dirty="0"/>
              <a:t> </a:t>
            </a:r>
            <a:r>
              <a:rPr lang="en-US" sz="2400" dirty="0" err="1"/>
              <a:t>chạm</a:t>
            </a:r>
            <a:r>
              <a:rPr lang="en-US" sz="2400" dirty="0"/>
              <a:t> </a:t>
            </a:r>
            <a:r>
              <a:rPr lang="en-US" sz="2400" dirty="0" err="1"/>
              <a:t>với</a:t>
            </a:r>
            <a:r>
              <a:rPr lang="en-US" sz="2400" dirty="0"/>
              <a:t> </a:t>
            </a:r>
            <a:r>
              <a:rPr lang="en-US" sz="2400" dirty="0" err="1"/>
              <a:t>kẻ</a:t>
            </a:r>
            <a:r>
              <a:rPr lang="en-US" sz="2400" dirty="0"/>
              <a:t> </a:t>
            </a:r>
            <a:r>
              <a:rPr lang="en-US" sz="2400" dirty="0" err="1"/>
              <a:t>địch</a:t>
            </a:r>
            <a:r>
              <a:rPr lang="en-US" sz="2400" dirty="0"/>
              <a:t> </a:t>
            </a:r>
            <a:r>
              <a:rPr lang="en-US" sz="2400" dirty="0" err="1"/>
              <a:t>thì</a:t>
            </a:r>
            <a:r>
              <a:rPr lang="en-US" sz="2400" dirty="0"/>
              <a:t> </a:t>
            </a:r>
            <a:r>
              <a:rPr lang="en-US" sz="2400" dirty="0" err="1"/>
              <a:t>thực</a:t>
            </a:r>
            <a:r>
              <a:rPr lang="en-US" sz="2400" dirty="0"/>
              <a:t> </a:t>
            </a:r>
            <a:r>
              <a:rPr lang="en-US" sz="2400" dirty="0" err="1"/>
              <a:t>hiện</a:t>
            </a:r>
            <a:r>
              <a:rPr lang="en-US" sz="2400" dirty="0"/>
              <a:t> </a:t>
            </a:r>
            <a:r>
              <a:rPr lang="en-US" sz="2400" dirty="0" err="1"/>
              <a:t>tấn</a:t>
            </a:r>
            <a:r>
              <a:rPr lang="en-US" sz="2400" dirty="0"/>
              <a:t> </a:t>
            </a:r>
            <a:r>
              <a:rPr lang="en-US" sz="2400" dirty="0" err="1"/>
              <a:t>công</a:t>
            </a:r>
            <a:r>
              <a:rPr lang="en-US" sz="2400" dirty="0"/>
              <a:t> </a:t>
            </a:r>
          </a:p>
        </p:txBody>
      </p:sp>
    </p:spTree>
    <p:extLst>
      <p:ext uri="{BB962C8B-B14F-4D97-AF65-F5344CB8AC3E}">
        <p14:creationId xmlns:p14="http://schemas.microsoft.com/office/powerpoint/2010/main" val="31338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1231</TotalTime>
  <Words>509</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tuấn tuấn</cp:lastModifiedBy>
  <cp:revision>7</cp:revision>
  <dcterms:created xsi:type="dcterms:W3CDTF">2024-09-24T13:39:36Z</dcterms:created>
  <dcterms:modified xsi:type="dcterms:W3CDTF">2024-10-01T08:45:47Z</dcterms:modified>
</cp:coreProperties>
</file>