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8D7-47EE-C246-CAE3-E9065D854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9F664-7346-8B40-32DD-F6826FDB6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B973CE-18C5-F5EF-3897-203ED9392F8B}"/>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5" name="Footer Placeholder 4">
            <a:extLst>
              <a:ext uri="{FF2B5EF4-FFF2-40B4-BE49-F238E27FC236}">
                <a16:creationId xmlns:a16="http://schemas.microsoft.com/office/drawing/2014/main" id="{A4270952-1FE5-E5F1-57B1-E1EB83C2B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E907E-E703-0664-B9EB-741DEFE4012B}"/>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160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1464-2B52-EB76-3444-8170C3E083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4C4F4-685F-9539-8485-8CBF2F6F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16D75-C265-14C5-ACE5-15834B991298}"/>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5" name="Footer Placeholder 4">
            <a:extLst>
              <a:ext uri="{FF2B5EF4-FFF2-40B4-BE49-F238E27FC236}">
                <a16:creationId xmlns:a16="http://schemas.microsoft.com/office/drawing/2014/main" id="{4D745B3B-FE14-11FF-84CF-424F21B46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565E-8EF6-09D5-A68D-E5503667C522}"/>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315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CBA8B-145F-0290-D34F-0CC3B2F64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B09D9-610C-A8CE-65C5-595C36D13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FB3A-76A3-BF5B-5519-D7C54FD637E1}"/>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5" name="Footer Placeholder 4">
            <a:extLst>
              <a:ext uri="{FF2B5EF4-FFF2-40B4-BE49-F238E27FC236}">
                <a16:creationId xmlns:a16="http://schemas.microsoft.com/office/drawing/2014/main" id="{EA167D80-B62D-E725-7B58-C7CFD18A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4CF61-E093-F0D6-617F-0E16C3870B7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67598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886-D611-8C29-DDC2-CEC4B279E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5527-9627-F8F5-2462-2E519AF51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FAE50-294A-4F38-B0FF-975AE97E6424}"/>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5" name="Footer Placeholder 4">
            <a:extLst>
              <a:ext uri="{FF2B5EF4-FFF2-40B4-BE49-F238E27FC236}">
                <a16:creationId xmlns:a16="http://schemas.microsoft.com/office/drawing/2014/main" id="{53AA7F05-2215-262E-3884-06C8B2161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AD33-4336-AA98-996F-0A62691312D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9988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C05-C163-31CB-9352-4DDF0F303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9144B-C5AF-11AA-B2EE-C31CF5BFB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ACDEE-3FCB-2AC0-97F6-166C2BFCE11B}"/>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5" name="Footer Placeholder 4">
            <a:extLst>
              <a:ext uri="{FF2B5EF4-FFF2-40B4-BE49-F238E27FC236}">
                <a16:creationId xmlns:a16="http://schemas.microsoft.com/office/drawing/2014/main" id="{CB6D187C-7538-14F5-285D-0C23FB1E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16F-19EE-10F5-4728-17AD21E8A257}"/>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667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CEC-50C9-9914-4B73-1DC97D639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619CF-B7B3-6E94-2356-0D266CFD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F8B6C-0704-59FE-5863-39DCCC3EC9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CF59DD-51C9-ED2B-E9F6-89E900C8BAA4}"/>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6" name="Footer Placeholder 5">
            <a:extLst>
              <a:ext uri="{FF2B5EF4-FFF2-40B4-BE49-F238E27FC236}">
                <a16:creationId xmlns:a16="http://schemas.microsoft.com/office/drawing/2014/main" id="{5E460A15-B410-03DB-D6FE-EE35E3F95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B4AFC-852F-0B96-3A2A-FDD46171EDB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414854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BDD9-CD1E-3AF1-7881-E8B1B31E5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DCA7C-CA90-A339-F6E7-186F8FDBA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E58A0-39C3-A0C5-FDD4-6A212AABD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8D729-42D6-6291-06C7-4C4B724E0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EE46-D253-B1EA-AC0F-9FFA02B1D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5534C-AF82-D6C8-A8AE-D532CD27655F}"/>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8" name="Footer Placeholder 7">
            <a:extLst>
              <a:ext uri="{FF2B5EF4-FFF2-40B4-BE49-F238E27FC236}">
                <a16:creationId xmlns:a16="http://schemas.microsoft.com/office/drawing/2014/main" id="{503C912E-5078-D71C-BEEE-E4C9FF0E6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BB42F-B097-4CAF-7A50-057536995C1C}"/>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74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5EC9-0524-76CF-E3FA-C1A37B27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2B88D-0337-AB0E-0D14-40B35117524A}"/>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4" name="Footer Placeholder 3">
            <a:extLst>
              <a:ext uri="{FF2B5EF4-FFF2-40B4-BE49-F238E27FC236}">
                <a16:creationId xmlns:a16="http://schemas.microsoft.com/office/drawing/2014/main" id="{913606F5-80DE-6455-D6E6-CAFB6B20D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45A23-25C9-8949-16FC-20C650B2262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1892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0C490-699F-6F5E-759C-FFB836117FC1}"/>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3" name="Footer Placeholder 2">
            <a:extLst>
              <a:ext uri="{FF2B5EF4-FFF2-40B4-BE49-F238E27FC236}">
                <a16:creationId xmlns:a16="http://schemas.microsoft.com/office/drawing/2014/main" id="{BA1D491F-EA8C-5D87-5D15-C71532D24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F359F-2F88-E7BB-F243-29DAAAC0B26E}"/>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50211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4CD1-2D2C-95D2-E4E8-ABF5224E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F2674-9CE0-429B-0FF1-09387CF71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A123C-5DBB-ED9F-F5E3-D7840ABA8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AF00E-EFCE-DB53-890A-5E2B610EE85F}"/>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6" name="Footer Placeholder 5">
            <a:extLst>
              <a:ext uri="{FF2B5EF4-FFF2-40B4-BE49-F238E27FC236}">
                <a16:creationId xmlns:a16="http://schemas.microsoft.com/office/drawing/2014/main" id="{0A834DC0-3027-B99A-F15C-1E99FC9A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6B475-76F9-654C-FD2B-C9003157951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45377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75C-1322-3768-9FEF-CEDE9608A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187AC-265A-E3D0-8B0B-045EE4169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D842A-814A-7BD0-3521-69EFBCFCB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5075-ACFD-1CCD-0D8C-60137B52F024}"/>
              </a:ext>
            </a:extLst>
          </p:cNvPr>
          <p:cNvSpPr>
            <a:spLocks noGrp="1"/>
          </p:cNvSpPr>
          <p:nvPr>
            <p:ph type="dt" sz="half" idx="10"/>
          </p:nvPr>
        </p:nvSpPr>
        <p:spPr/>
        <p:txBody>
          <a:bodyPr/>
          <a:lstStyle/>
          <a:p>
            <a:fld id="{385A5F8F-D55E-4F7B-9A37-F8350C851305}" type="datetimeFigureOut">
              <a:rPr lang="en-US" smtClean="0"/>
              <a:t>10/12/2024</a:t>
            </a:fld>
            <a:endParaRPr lang="en-US"/>
          </a:p>
        </p:txBody>
      </p:sp>
      <p:sp>
        <p:nvSpPr>
          <p:cNvPr id="6" name="Footer Placeholder 5">
            <a:extLst>
              <a:ext uri="{FF2B5EF4-FFF2-40B4-BE49-F238E27FC236}">
                <a16:creationId xmlns:a16="http://schemas.microsoft.com/office/drawing/2014/main" id="{20398946-3C6A-ADE0-5353-AB27127C0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8464-0036-CD37-D0B6-36DB9B00EF29}"/>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4462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D2A95-35E7-CFCE-CCE1-2011EC8EF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BC3-7CD2-C592-7FCD-CB66DBE39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061CC-4BA3-1805-AF84-C8EAC572D8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5A5F8F-D55E-4F7B-9A37-F8350C851305}" type="datetimeFigureOut">
              <a:rPr lang="en-US" smtClean="0"/>
              <a:t>10/12/2024</a:t>
            </a:fld>
            <a:endParaRPr lang="en-US"/>
          </a:p>
        </p:txBody>
      </p:sp>
      <p:sp>
        <p:nvSpPr>
          <p:cNvPr id="5" name="Footer Placeholder 4">
            <a:extLst>
              <a:ext uri="{FF2B5EF4-FFF2-40B4-BE49-F238E27FC236}">
                <a16:creationId xmlns:a16="http://schemas.microsoft.com/office/drawing/2014/main" id="{D1907046-D1B8-FB5F-EBEC-F9303FC87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4EC27-BB3A-4D08-F7DF-B5396F76E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1E9986-0263-40F8-BEA5-C3AFC60C71DF}" type="slidenum">
              <a:rPr lang="en-US" smtClean="0"/>
              <a:t>‹#›</a:t>
            </a:fld>
            <a:endParaRPr lang="en-US"/>
          </a:p>
        </p:txBody>
      </p:sp>
    </p:spTree>
    <p:extLst>
      <p:ext uri="{BB962C8B-B14F-4D97-AF65-F5344CB8AC3E}">
        <p14:creationId xmlns:p14="http://schemas.microsoft.com/office/powerpoint/2010/main" val="13876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2A08F-6849-E7D4-D003-5B316BEA2D83}"/>
              </a:ext>
            </a:extLst>
          </p:cNvPr>
          <p:cNvSpPr txBox="1"/>
          <p:nvPr/>
        </p:nvSpPr>
        <p:spPr>
          <a:xfrm>
            <a:off x="3692769" y="246185"/>
            <a:ext cx="4182235" cy="830997"/>
          </a:xfrm>
          <a:prstGeom prst="rect">
            <a:avLst/>
          </a:prstGeom>
          <a:noFill/>
        </p:spPr>
        <p:txBody>
          <a:bodyPr wrap="none" rtlCol="0">
            <a:spAutoFit/>
          </a:bodyPr>
          <a:lstStyle/>
          <a:p>
            <a:r>
              <a:rPr lang="en-US" sz="4800" b="1"/>
              <a:t>Castle Defend</a:t>
            </a:r>
          </a:p>
        </p:txBody>
      </p:sp>
      <p:sp>
        <p:nvSpPr>
          <p:cNvPr id="5" name="TextBox 4">
            <a:extLst>
              <a:ext uri="{FF2B5EF4-FFF2-40B4-BE49-F238E27FC236}">
                <a16:creationId xmlns:a16="http://schemas.microsoft.com/office/drawing/2014/main" id="{281F8C61-063C-26C1-429D-B06EAC1CEF96}"/>
              </a:ext>
            </a:extLst>
          </p:cNvPr>
          <p:cNvSpPr txBox="1"/>
          <p:nvPr/>
        </p:nvSpPr>
        <p:spPr>
          <a:xfrm>
            <a:off x="609600" y="1242647"/>
            <a:ext cx="10890738" cy="2308324"/>
          </a:xfrm>
          <a:prstGeom prst="rect">
            <a:avLst/>
          </a:prstGeom>
          <a:noFill/>
        </p:spPr>
        <p:txBody>
          <a:bodyPr wrap="square" rtlCol="0">
            <a:spAutoFit/>
          </a:bodyPr>
          <a:lstStyle/>
          <a:p>
            <a:r>
              <a:rPr lang="en-US" sz="2400" err="1"/>
              <a:t>Tổng</a:t>
            </a:r>
            <a:r>
              <a:rPr lang="en-US" sz="2400"/>
              <a:t> </a:t>
            </a:r>
            <a:r>
              <a:rPr lang="en-US" sz="2400" err="1"/>
              <a:t>quan</a:t>
            </a:r>
            <a:endParaRPr lang="en-US" sz="2400"/>
          </a:p>
          <a:p>
            <a:pPr marL="800100" lvl="1" indent="-342900">
              <a:buFont typeface="Arial" panose="020B0604020202020204" pitchFamily="34" charset="0"/>
              <a:buChar char="•"/>
            </a:pPr>
            <a:r>
              <a:rPr lang="en-US" sz="2400" err="1"/>
              <a:t>Mục</a:t>
            </a:r>
            <a:r>
              <a:rPr lang="en-US" sz="2400"/>
              <a:t> </a:t>
            </a:r>
            <a:r>
              <a:rPr lang="en-US" sz="2400" err="1"/>
              <a:t>tiêu</a:t>
            </a:r>
            <a:r>
              <a:rPr lang="en-US" sz="2400"/>
              <a:t> </a:t>
            </a:r>
            <a:r>
              <a:rPr lang="en-US" sz="2400" err="1"/>
              <a:t>trong</a:t>
            </a:r>
            <a:r>
              <a:rPr lang="en-US" sz="2400"/>
              <a:t> game </a:t>
            </a:r>
            <a:r>
              <a:rPr lang="en-US" sz="2400" err="1"/>
              <a:t>là</a:t>
            </a:r>
            <a:r>
              <a:rPr lang="en-US" sz="2400"/>
              <a:t> </a:t>
            </a:r>
            <a:r>
              <a:rPr lang="en-US" sz="2400" err="1"/>
              <a:t>bảo</a:t>
            </a:r>
            <a:r>
              <a:rPr lang="en-US" sz="2400"/>
              <a:t> </a:t>
            </a:r>
            <a:r>
              <a:rPr lang="en-US" sz="2400" err="1"/>
              <a:t>vệ</a:t>
            </a:r>
            <a:r>
              <a:rPr lang="en-US" sz="2400"/>
              <a:t> </a:t>
            </a:r>
            <a:r>
              <a:rPr lang="en-US" sz="2400" err="1"/>
              <a:t>thành</a:t>
            </a:r>
            <a:r>
              <a:rPr lang="en-US" sz="2400"/>
              <a:t> </a:t>
            </a:r>
            <a:r>
              <a:rPr lang="en-US" sz="2400" err="1"/>
              <a:t>trì</a:t>
            </a:r>
            <a:r>
              <a:rPr lang="en-US" sz="2400"/>
              <a:t> </a:t>
            </a:r>
            <a:r>
              <a:rPr lang="en-US" sz="2400" err="1"/>
              <a:t>của</a:t>
            </a:r>
            <a:r>
              <a:rPr lang="en-US" sz="2400"/>
              <a:t> </a:t>
            </a:r>
            <a:r>
              <a:rPr lang="en-US" sz="2400" err="1"/>
              <a:t>bản</a:t>
            </a:r>
            <a:r>
              <a:rPr lang="en-US" sz="2400"/>
              <a:t> </a:t>
            </a:r>
            <a:r>
              <a:rPr lang="en-US" sz="2400" err="1"/>
              <a:t>thân</a:t>
            </a:r>
            <a:r>
              <a:rPr lang="en-US" sz="2400"/>
              <a:t> </a:t>
            </a:r>
            <a:r>
              <a:rPr lang="en-US" sz="2400" err="1"/>
              <a:t>trước</a:t>
            </a:r>
            <a:r>
              <a:rPr lang="en-US" sz="2400"/>
              <a:t> </a:t>
            </a:r>
            <a:r>
              <a:rPr lang="en-US" sz="2400" err="1"/>
              <a:t>cuộc</a:t>
            </a:r>
            <a:r>
              <a:rPr lang="en-US" sz="2400"/>
              <a:t> </a:t>
            </a:r>
            <a:r>
              <a:rPr lang="en-US" sz="2400" err="1"/>
              <a:t>xâm</a:t>
            </a:r>
            <a:r>
              <a:rPr lang="en-US" sz="2400"/>
              <a:t> </a:t>
            </a:r>
            <a:r>
              <a:rPr lang="en-US" sz="2400" err="1"/>
              <a:t>lăng</a:t>
            </a:r>
            <a:r>
              <a:rPr lang="en-US" sz="2400"/>
              <a:t> </a:t>
            </a:r>
            <a:r>
              <a:rPr lang="en-US" sz="2400" err="1"/>
              <a:t>của</a:t>
            </a:r>
            <a:r>
              <a:rPr lang="en-US" sz="2400"/>
              <a:t> </a:t>
            </a:r>
            <a:r>
              <a:rPr lang="en-US" sz="2400" err="1"/>
              <a:t>quái</a:t>
            </a:r>
            <a:r>
              <a:rPr lang="en-US" sz="2400"/>
              <a:t> </a:t>
            </a:r>
            <a:r>
              <a:rPr lang="en-US" sz="2400" err="1"/>
              <a:t>vật</a:t>
            </a:r>
            <a:endParaRPr lang="en-US" sz="2400"/>
          </a:p>
          <a:p>
            <a:pPr marL="800100" lvl="1" indent="-342900">
              <a:buFont typeface="Arial" panose="020B0604020202020204" pitchFamily="34" charset="0"/>
              <a:buChar char="•"/>
            </a:pPr>
            <a:r>
              <a:rPr lang="en-US" sz="2400" err="1"/>
              <a:t>Chiến</a:t>
            </a:r>
            <a:r>
              <a:rPr lang="en-US" sz="2400"/>
              <a:t> </a:t>
            </a:r>
            <a:r>
              <a:rPr lang="en-US" sz="2400" err="1"/>
              <a:t>thuật</a:t>
            </a:r>
            <a:r>
              <a:rPr lang="en-US" sz="2400"/>
              <a:t>, </a:t>
            </a:r>
            <a:r>
              <a:rPr lang="en-US" sz="2400" err="1"/>
              <a:t>thủ</a:t>
            </a:r>
            <a:r>
              <a:rPr lang="en-US" sz="2400"/>
              <a:t> </a:t>
            </a:r>
            <a:r>
              <a:rPr lang="en-US" sz="2400" err="1"/>
              <a:t>thành</a:t>
            </a:r>
            <a:r>
              <a:rPr lang="en-US" sz="2400"/>
              <a:t>, spam, </a:t>
            </a:r>
            <a:r>
              <a:rPr lang="en-US" sz="2400" err="1"/>
              <a:t>xây</a:t>
            </a:r>
            <a:r>
              <a:rPr lang="en-US" sz="2400"/>
              <a:t> </a:t>
            </a:r>
            <a:r>
              <a:rPr lang="en-US" sz="2400" err="1"/>
              <a:t>dựng</a:t>
            </a:r>
            <a:r>
              <a:rPr lang="en-US" sz="2400"/>
              <a:t> </a:t>
            </a:r>
            <a:r>
              <a:rPr lang="en-US" sz="2400" err="1"/>
              <a:t>thành</a:t>
            </a:r>
            <a:r>
              <a:rPr lang="en-US" sz="2400"/>
              <a:t> </a:t>
            </a:r>
            <a:r>
              <a:rPr lang="en-US" sz="2400" err="1"/>
              <a:t>lũy</a:t>
            </a:r>
            <a:r>
              <a:rPr lang="en-US" sz="2400"/>
              <a:t>, </a:t>
            </a:r>
            <a:r>
              <a:rPr lang="en-US" sz="2400" err="1"/>
              <a:t>nâng</a:t>
            </a:r>
            <a:r>
              <a:rPr lang="en-US" sz="2400"/>
              <a:t> </a:t>
            </a:r>
            <a:r>
              <a:rPr lang="en-US" sz="2400" err="1"/>
              <a:t>cấp</a:t>
            </a:r>
            <a:r>
              <a:rPr lang="en-US" sz="2400"/>
              <a:t> </a:t>
            </a:r>
            <a:r>
              <a:rPr lang="en-US" sz="2400" err="1"/>
              <a:t>binh</a:t>
            </a:r>
            <a:r>
              <a:rPr lang="en-US" sz="2400"/>
              <a:t> </a:t>
            </a:r>
            <a:r>
              <a:rPr lang="en-US" sz="2400" err="1"/>
              <a:t>lính</a:t>
            </a:r>
            <a:endParaRPr lang="en-US" sz="2400"/>
          </a:p>
          <a:p>
            <a:pPr marL="800100" lvl="1" indent="-342900">
              <a:buFont typeface="Arial" panose="020B0604020202020204" pitchFamily="34" charset="0"/>
              <a:buChar char="•"/>
            </a:pPr>
            <a:r>
              <a:rPr lang="en-US" sz="2400"/>
              <a:t>2D, isometric</a:t>
            </a:r>
          </a:p>
          <a:p>
            <a:pPr marL="800100" lvl="1" indent="-342900">
              <a:buFont typeface="Arial" panose="020B0604020202020204" pitchFamily="34" charset="0"/>
              <a:buChar char="•"/>
            </a:pPr>
            <a:r>
              <a:rPr lang="en-US" sz="2400" err="1"/>
              <a:t>Vô</a:t>
            </a:r>
            <a:r>
              <a:rPr lang="en-US" sz="2400"/>
              <a:t> </a:t>
            </a:r>
            <a:r>
              <a:rPr lang="en-US" sz="2400" err="1"/>
              <a:t>hạn</a:t>
            </a:r>
            <a:r>
              <a:rPr lang="en-US" sz="2400"/>
              <a:t> </a:t>
            </a:r>
            <a:r>
              <a:rPr lang="en-US" sz="2400" err="1"/>
              <a:t>màn</a:t>
            </a:r>
            <a:r>
              <a:rPr lang="en-US" sz="2400"/>
              <a:t> </a:t>
            </a:r>
            <a:r>
              <a:rPr lang="en-US" sz="2400" err="1"/>
              <a:t>chơi</a:t>
            </a:r>
            <a:r>
              <a:rPr lang="en-US" sz="2400"/>
              <a:t>, </a:t>
            </a:r>
            <a:r>
              <a:rPr lang="en-US" sz="2400" err="1"/>
              <a:t>quái</a:t>
            </a:r>
            <a:r>
              <a:rPr lang="en-US" sz="2400"/>
              <a:t> </a:t>
            </a:r>
            <a:r>
              <a:rPr lang="en-US" sz="2400" err="1"/>
              <a:t>mạnh</a:t>
            </a:r>
            <a:r>
              <a:rPr lang="en-US" sz="2400"/>
              <a:t> </a:t>
            </a:r>
            <a:r>
              <a:rPr lang="en-US" sz="2400" err="1"/>
              <a:t>lên</a:t>
            </a:r>
            <a:r>
              <a:rPr lang="en-US" sz="2400"/>
              <a:t> </a:t>
            </a:r>
            <a:r>
              <a:rPr lang="en-US" sz="2400" err="1"/>
              <a:t>và</a:t>
            </a:r>
            <a:r>
              <a:rPr lang="en-US" sz="2400"/>
              <a:t> </a:t>
            </a:r>
            <a:r>
              <a:rPr lang="en-US" sz="2400" err="1"/>
              <a:t>đa</a:t>
            </a:r>
            <a:r>
              <a:rPr lang="en-US" sz="2400"/>
              <a:t> </a:t>
            </a:r>
            <a:r>
              <a:rPr lang="en-US" sz="2400" err="1"/>
              <a:t>dạng</a:t>
            </a:r>
            <a:r>
              <a:rPr lang="en-US" sz="2400"/>
              <a:t> </a:t>
            </a:r>
            <a:r>
              <a:rPr lang="en-US" sz="2400" err="1"/>
              <a:t>theo</a:t>
            </a:r>
            <a:r>
              <a:rPr lang="en-US" sz="2400"/>
              <a:t> </a:t>
            </a:r>
            <a:r>
              <a:rPr lang="en-US" sz="2400" err="1"/>
              <a:t>cấp</a:t>
            </a:r>
            <a:r>
              <a:rPr lang="en-US" sz="2400"/>
              <a:t> </a:t>
            </a:r>
            <a:r>
              <a:rPr lang="en-US" sz="2400" err="1"/>
              <a:t>độ</a:t>
            </a:r>
            <a:r>
              <a:rPr lang="en-US" sz="2400"/>
              <a:t> </a:t>
            </a:r>
            <a:r>
              <a:rPr lang="en-US" sz="2400" err="1"/>
              <a:t>màn</a:t>
            </a:r>
            <a:r>
              <a:rPr lang="en-US" sz="2400"/>
              <a:t> </a:t>
            </a:r>
            <a:r>
              <a:rPr lang="en-US" sz="2400" err="1"/>
              <a:t>chơi</a:t>
            </a:r>
            <a:endParaRPr lang="en-US" sz="2400"/>
          </a:p>
        </p:txBody>
      </p:sp>
    </p:spTree>
    <p:extLst>
      <p:ext uri="{BB962C8B-B14F-4D97-AF65-F5344CB8AC3E}">
        <p14:creationId xmlns:p14="http://schemas.microsoft.com/office/powerpoint/2010/main" val="197226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0A67A0-B837-3462-FA88-EBC38B71C0C1}"/>
              </a:ext>
            </a:extLst>
          </p:cNvPr>
          <p:cNvSpPr>
            <a:spLocks noGrp="1" noRot="1" noMove="1" noResize="1" noEditPoints="1" noAdjustHandles="1" noChangeArrowheads="1" noChangeShapeType="1"/>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4257745" y="0"/>
            <a:ext cx="3664786" cy="646331"/>
          </a:xfrm>
          <a:prstGeom prst="rect">
            <a:avLst/>
          </a:prstGeom>
          <a:noFill/>
        </p:spPr>
        <p:txBody>
          <a:bodyPr wrap="none" rtlCol="0">
            <a:spAutoFit/>
          </a:bodyPr>
          <a:lstStyle/>
          <a:p>
            <a:r>
              <a:rPr lang="en-US" sz="3600" b="1"/>
              <a:t>GUI – Main Menu</a:t>
            </a:r>
            <a:endParaRPr lang="en-US" sz="3600" b="1" dirty="0"/>
          </a:p>
        </p:txBody>
      </p:sp>
      <p:sp>
        <p:nvSpPr>
          <p:cNvPr id="6" name="Octagon 5">
            <a:extLst>
              <a:ext uri="{FF2B5EF4-FFF2-40B4-BE49-F238E27FC236}">
                <a16:creationId xmlns:a16="http://schemas.microsoft.com/office/drawing/2014/main" id="{21EA747B-6B4B-C7CA-CA2D-B5D8E975392A}"/>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19CD7D5-5F73-90CD-D463-139D3B123A96}"/>
              </a:ext>
            </a:extLst>
          </p:cNvPr>
          <p:cNvSpPr/>
          <p:nvPr/>
        </p:nvSpPr>
        <p:spPr>
          <a:xfrm>
            <a:off x="562708" y="5029201"/>
            <a:ext cx="1383323" cy="130126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7C66B34-7B32-4EAE-0DC0-D945578EBA27}"/>
              </a:ext>
            </a:extLst>
          </p:cNvPr>
          <p:cNvSpPr/>
          <p:nvPr/>
        </p:nvSpPr>
        <p:spPr>
          <a:xfrm>
            <a:off x="10087708" y="4923692"/>
            <a:ext cx="1406769" cy="135987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BCC438F-EBB2-812C-1FD1-9BB7195A3AF4}"/>
              </a:ext>
            </a:extLst>
          </p:cNvPr>
          <p:cNvSpPr/>
          <p:nvPr/>
        </p:nvSpPr>
        <p:spPr>
          <a:xfrm>
            <a:off x="8921263" y="5322277"/>
            <a:ext cx="996461" cy="1008185"/>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58E9E9C-7D50-330C-9073-D9E069FA03CE}"/>
              </a:ext>
            </a:extLst>
          </p:cNvPr>
          <p:cNvSpPr txBox="1"/>
          <p:nvPr/>
        </p:nvSpPr>
        <p:spPr>
          <a:xfrm>
            <a:off x="808892" y="5486400"/>
            <a:ext cx="855786" cy="369332"/>
          </a:xfrm>
          <a:prstGeom prst="rect">
            <a:avLst/>
          </a:prstGeom>
          <a:noFill/>
        </p:spPr>
        <p:txBody>
          <a:bodyPr wrap="square" rtlCol="0">
            <a:spAutoFit/>
          </a:bodyPr>
          <a:lstStyle/>
          <a:p>
            <a:r>
              <a:rPr lang="en-US"/>
              <a:t>SHOP</a:t>
            </a:r>
          </a:p>
        </p:txBody>
      </p:sp>
      <p:sp>
        <p:nvSpPr>
          <p:cNvPr id="26" name="TextBox 25">
            <a:extLst>
              <a:ext uri="{FF2B5EF4-FFF2-40B4-BE49-F238E27FC236}">
                <a16:creationId xmlns:a16="http://schemas.microsoft.com/office/drawing/2014/main" id="{7D9FA49F-DBAF-E391-CAC6-1BDE28A4E7BE}"/>
              </a:ext>
            </a:extLst>
          </p:cNvPr>
          <p:cNvSpPr txBox="1"/>
          <p:nvPr/>
        </p:nvSpPr>
        <p:spPr>
          <a:xfrm>
            <a:off x="10462846" y="5495165"/>
            <a:ext cx="855786" cy="369332"/>
          </a:xfrm>
          <a:prstGeom prst="rect">
            <a:avLst/>
          </a:prstGeom>
          <a:noFill/>
        </p:spPr>
        <p:txBody>
          <a:bodyPr wrap="square" rtlCol="0">
            <a:spAutoFit/>
          </a:bodyPr>
          <a:lstStyle/>
          <a:p>
            <a:r>
              <a:rPr lang="en-US"/>
              <a:t>PLAY</a:t>
            </a:r>
          </a:p>
        </p:txBody>
      </p:sp>
      <p:sp>
        <p:nvSpPr>
          <p:cNvPr id="27" name="TextBox 26">
            <a:extLst>
              <a:ext uri="{FF2B5EF4-FFF2-40B4-BE49-F238E27FC236}">
                <a16:creationId xmlns:a16="http://schemas.microsoft.com/office/drawing/2014/main" id="{BE3643C2-B6A2-1756-A707-4F1825F0581C}"/>
              </a:ext>
            </a:extLst>
          </p:cNvPr>
          <p:cNvSpPr txBox="1"/>
          <p:nvPr/>
        </p:nvSpPr>
        <p:spPr>
          <a:xfrm>
            <a:off x="8971085" y="5641703"/>
            <a:ext cx="1031631" cy="369332"/>
          </a:xfrm>
          <a:prstGeom prst="rect">
            <a:avLst/>
          </a:prstGeom>
          <a:noFill/>
        </p:spPr>
        <p:txBody>
          <a:bodyPr wrap="square" rtlCol="0">
            <a:spAutoFit/>
          </a:bodyPr>
          <a:lstStyle/>
          <a:p>
            <a:r>
              <a:rPr lang="en-US"/>
              <a:t>REPLAY</a:t>
            </a:r>
          </a:p>
        </p:txBody>
      </p:sp>
      <p:sp>
        <p:nvSpPr>
          <p:cNvPr id="29" name="Rectangle: Rounded Corners 28">
            <a:extLst>
              <a:ext uri="{FF2B5EF4-FFF2-40B4-BE49-F238E27FC236}">
                <a16:creationId xmlns:a16="http://schemas.microsoft.com/office/drawing/2014/main" id="{B28374A8-1C40-43FA-9910-2B6A8243FCBE}"/>
              </a:ext>
            </a:extLst>
          </p:cNvPr>
          <p:cNvSpPr/>
          <p:nvPr/>
        </p:nvSpPr>
        <p:spPr>
          <a:xfrm>
            <a:off x="3637296" y="5851380"/>
            <a:ext cx="1914277" cy="504471"/>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DE8A90F-FFE8-9D99-5C13-CA42170C82FA}"/>
              </a:ext>
            </a:extLst>
          </p:cNvPr>
          <p:cNvSpPr/>
          <p:nvPr/>
        </p:nvSpPr>
        <p:spPr>
          <a:xfrm>
            <a:off x="6573717" y="5851380"/>
            <a:ext cx="1914277" cy="504471"/>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ctagon 30">
            <a:extLst>
              <a:ext uri="{FF2B5EF4-FFF2-40B4-BE49-F238E27FC236}">
                <a16:creationId xmlns:a16="http://schemas.microsoft.com/office/drawing/2014/main" id="{24D69298-4B20-7BBA-FE59-70F02CF061FB}"/>
              </a:ext>
            </a:extLst>
          </p:cNvPr>
          <p:cNvSpPr/>
          <p:nvPr/>
        </p:nvSpPr>
        <p:spPr>
          <a:xfrm>
            <a:off x="2977929" y="5824578"/>
            <a:ext cx="580019" cy="565665"/>
          </a:xfrm>
          <a:prstGeom prst="oct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DAD422C-B00F-E95F-A0D8-32658B0B5FAA}"/>
              </a:ext>
            </a:extLst>
          </p:cNvPr>
          <p:cNvSpPr/>
          <p:nvPr/>
        </p:nvSpPr>
        <p:spPr>
          <a:xfrm>
            <a:off x="5845906" y="5811712"/>
            <a:ext cx="642819" cy="60357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89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0A67A0-B837-3462-FA88-EBC38B71C0C1}"/>
              </a:ext>
            </a:extLst>
          </p:cNvPr>
          <p:cNvSpPr>
            <a:spLocks noGrp="1" noRot="1" noMove="1" noResize="1" noEditPoints="1" noAdjustHandles="1" noChangeArrowheads="1" noChangeShapeType="1"/>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4257745" y="0"/>
            <a:ext cx="5089855" cy="646331"/>
          </a:xfrm>
          <a:prstGeom prst="rect">
            <a:avLst/>
          </a:prstGeom>
          <a:noFill/>
        </p:spPr>
        <p:txBody>
          <a:bodyPr wrap="none" rtlCol="0">
            <a:spAutoFit/>
          </a:bodyPr>
          <a:lstStyle/>
          <a:p>
            <a:r>
              <a:rPr lang="en-US" sz="3600" b="1"/>
              <a:t>GUI – Main Menu - Shop</a:t>
            </a:r>
            <a:endParaRPr lang="en-US" sz="3600" b="1" dirty="0"/>
          </a:p>
        </p:txBody>
      </p:sp>
      <p:sp>
        <p:nvSpPr>
          <p:cNvPr id="6" name="Octagon 5">
            <a:extLst>
              <a:ext uri="{FF2B5EF4-FFF2-40B4-BE49-F238E27FC236}">
                <a16:creationId xmlns:a16="http://schemas.microsoft.com/office/drawing/2014/main" id="{21EA747B-6B4B-C7CA-CA2D-B5D8E975392A}"/>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19CD7D5-5F73-90CD-D463-139D3B123A96}"/>
              </a:ext>
            </a:extLst>
          </p:cNvPr>
          <p:cNvSpPr/>
          <p:nvPr/>
        </p:nvSpPr>
        <p:spPr>
          <a:xfrm>
            <a:off x="562708" y="5029201"/>
            <a:ext cx="1383323" cy="130126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7C66B34-7B32-4EAE-0DC0-D945578EBA27}"/>
              </a:ext>
            </a:extLst>
          </p:cNvPr>
          <p:cNvSpPr/>
          <p:nvPr/>
        </p:nvSpPr>
        <p:spPr>
          <a:xfrm>
            <a:off x="10087708" y="4923692"/>
            <a:ext cx="1406769" cy="135987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BCC438F-EBB2-812C-1FD1-9BB7195A3AF4}"/>
              </a:ext>
            </a:extLst>
          </p:cNvPr>
          <p:cNvSpPr/>
          <p:nvPr/>
        </p:nvSpPr>
        <p:spPr>
          <a:xfrm>
            <a:off x="8921263" y="5322277"/>
            <a:ext cx="996461" cy="1008185"/>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58E9E9C-7D50-330C-9073-D9E069FA03CE}"/>
              </a:ext>
            </a:extLst>
          </p:cNvPr>
          <p:cNvSpPr txBox="1"/>
          <p:nvPr/>
        </p:nvSpPr>
        <p:spPr>
          <a:xfrm>
            <a:off x="808892" y="5486400"/>
            <a:ext cx="855786" cy="369332"/>
          </a:xfrm>
          <a:prstGeom prst="rect">
            <a:avLst/>
          </a:prstGeom>
          <a:noFill/>
        </p:spPr>
        <p:txBody>
          <a:bodyPr wrap="square" rtlCol="0">
            <a:spAutoFit/>
          </a:bodyPr>
          <a:lstStyle/>
          <a:p>
            <a:r>
              <a:rPr lang="en-US"/>
              <a:t>SHOP</a:t>
            </a:r>
          </a:p>
        </p:txBody>
      </p:sp>
      <p:sp>
        <p:nvSpPr>
          <p:cNvPr id="26" name="TextBox 25">
            <a:extLst>
              <a:ext uri="{FF2B5EF4-FFF2-40B4-BE49-F238E27FC236}">
                <a16:creationId xmlns:a16="http://schemas.microsoft.com/office/drawing/2014/main" id="{7D9FA49F-DBAF-E391-CAC6-1BDE28A4E7BE}"/>
              </a:ext>
            </a:extLst>
          </p:cNvPr>
          <p:cNvSpPr txBox="1"/>
          <p:nvPr/>
        </p:nvSpPr>
        <p:spPr>
          <a:xfrm>
            <a:off x="10462846" y="5495165"/>
            <a:ext cx="855786" cy="369332"/>
          </a:xfrm>
          <a:prstGeom prst="rect">
            <a:avLst/>
          </a:prstGeom>
          <a:noFill/>
        </p:spPr>
        <p:txBody>
          <a:bodyPr wrap="square" rtlCol="0">
            <a:spAutoFit/>
          </a:bodyPr>
          <a:lstStyle/>
          <a:p>
            <a:r>
              <a:rPr lang="en-US"/>
              <a:t>PLAY</a:t>
            </a:r>
          </a:p>
        </p:txBody>
      </p:sp>
      <p:sp>
        <p:nvSpPr>
          <p:cNvPr id="27" name="TextBox 26">
            <a:extLst>
              <a:ext uri="{FF2B5EF4-FFF2-40B4-BE49-F238E27FC236}">
                <a16:creationId xmlns:a16="http://schemas.microsoft.com/office/drawing/2014/main" id="{BE3643C2-B6A2-1756-A707-4F1825F0581C}"/>
              </a:ext>
            </a:extLst>
          </p:cNvPr>
          <p:cNvSpPr txBox="1"/>
          <p:nvPr/>
        </p:nvSpPr>
        <p:spPr>
          <a:xfrm>
            <a:off x="8971085" y="5641703"/>
            <a:ext cx="1031631" cy="369332"/>
          </a:xfrm>
          <a:prstGeom prst="rect">
            <a:avLst/>
          </a:prstGeom>
          <a:noFill/>
        </p:spPr>
        <p:txBody>
          <a:bodyPr wrap="square" rtlCol="0">
            <a:spAutoFit/>
          </a:bodyPr>
          <a:lstStyle/>
          <a:p>
            <a:r>
              <a:rPr lang="en-US"/>
              <a:t>REPLAY</a:t>
            </a:r>
          </a:p>
        </p:txBody>
      </p:sp>
      <p:sp>
        <p:nvSpPr>
          <p:cNvPr id="7" name="Rectangle 6">
            <a:extLst>
              <a:ext uri="{FF2B5EF4-FFF2-40B4-BE49-F238E27FC236}">
                <a16:creationId xmlns:a16="http://schemas.microsoft.com/office/drawing/2014/main" id="{E3F41EAF-4F03-0824-4201-1069A23AD969}"/>
              </a:ext>
            </a:extLst>
          </p:cNvPr>
          <p:cNvSpPr/>
          <p:nvPr/>
        </p:nvSpPr>
        <p:spPr>
          <a:xfrm>
            <a:off x="3057277" y="981609"/>
            <a:ext cx="5439508" cy="4797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A51223C-DF62-2ED8-89E0-18285EC20515}"/>
              </a:ext>
            </a:extLst>
          </p:cNvPr>
          <p:cNvSpPr/>
          <p:nvPr/>
        </p:nvSpPr>
        <p:spPr>
          <a:xfrm>
            <a:off x="3244846" y="1874121"/>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D3D56AD-0C98-5CD0-385A-81FA2581DD19}"/>
              </a:ext>
            </a:extLst>
          </p:cNvPr>
          <p:cNvSpPr/>
          <p:nvPr/>
        </p:nvSpPr>
        <p:spPr>
          <a:xfrm>
            <a:off x="3244845" y="2852943"/>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D17790-9DFC-0C0F-3976-8B2AA9F4A950}"/>
              </a:ext>
            </a:extLst>
          </p:cNvPr>
          <p:cNvSpPr/>
          <p:nvPr/>
        </p:nvSpPr>
        <p:spPr>
          <a:xfrm>
            <a:off x="3244844" y="3831765"/>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4DEFFCE-539E-9A8C-CA35-C7B81A45D5BD}"/>
              </a:ext>
            </a:extLst>
          </p:cNvPr>
          <p:cNvSpPr/>
          <p:nvPr/>
        </p:nvSpPr>
        <p:spPr>
          <a:xfrm>
            <a:off x="3244843" y="4810587"/>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3948680-EA7F-0B6F-DA65-D1660A16DD18}"/>
              </a:ext>
            </a:extLst>
          </p:cNvPr>
          <p:cNvSpPr/>
          <p:nvPr/>
        </p:nvSpPr>
        <p:spPr>
          <a:xfrm>
            <a:off x="3393789"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9C752B8-7051-60B1-2243-E77D87F58A3B}"/>
              </a:ext>
            </a:extLst>
          </p:cNvPr>
          <p:cNvSpPr/>
          <p:nvPr/>
        </p:nvSpPr>
        <p:spPr>
          <a:xfrm>
            <a:off x="4207572"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05DCB69-6E9A-61B6-D249-D4182953D3AB}"/>
              </a:ext>
            </a:extLst>
          </p:cNvPr>
          <p:cNvSpPr/>
          <p:nvPr/>
        </p:nvSpPr>
        <p:spPr>
          <a:xfrm>
            <a:off x="5021355"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40AACA6-CA21-2B23-399E-9DE37AA264DF}"/>
              </a:ext>
            </a:extLst>
          </p:cNvPr>
          <p:cNvSpPr/>
          <p:nvPr/>
        </p:nvSpPr>
        <p:spPr>
          <a:xfrm>
            <a:off x="5835138"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EBC0D0C-DB76-1F4D-7BC9-C1BD79C96BAD}"/>
              </a:ext>
            </a:extLst>
          </p:cNvPr>
          <p:cNvSpPr/>
          <p:nvPr/>
        </p:nvSpPr>
        <p:spPr>
          <a:xfrm>
            <a:off x="6648921"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1C75826F-7251-CCE3-0EE9-EE0932EA022E}"/>
              </a:ext>
            </a:extLst>
          </p:cNvPr>
          <p:cNvSpPr/>
          <p:nvPr/>
        </p:nvSpPr>
        <p:spPr>
          <a:xfrm>
            <a:off x="7462704"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1498B40-800C-4385-B87F-43B718B9F1C9}"/>
              </a:ext>
            </a:extLst>
          </p:cNvPr>
          <p:cNvSpPr/>
          <p:nvPr/>
        </p:nvSpPr>
        <p:spPr>
          <a:xfrm>
            <a:off x="3637296" y="5851380"/>
            <a:ext cx="1914277" cy="504471"/>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2F1751F-0A79-27A1-A7B5-1A3CA071405C}"/>
              </a:ext>
            </a:extLst>
          </p:cNvPr>
          <p:cNvSpPr/>
          <p:nvPr/>
        </p:nvSpPr>
        <p:spPr>
          <a:xfrm>
            <a:off x="6573717" y="5851380"/>
            <a:ext cx="1914277" cy="504471"/>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ctagon 29">
            <a:extLst>
              <a:ext uri="{FF2B5EF4-FFF2-40B4-BE49-F238E27FC236}">
                <a16:creationId xmlns:a16="http://schemas.microsoft.com/office/drawing/2014/main" id="{AAFCB055-0E58-C875-64B3-E42F0D210C73}"/>
              </a:ext>
            </a:extLst>
          </p:cNvPr>
          <p:cNvSpPr/>
          <p:nvPr/>
        </p:nvSpPr>
        <p:spPr>
          <a:xfrm>
            <a:off x="2977929" y="5824578"/>
            <a:ext cx="580019" cy="565665"/>
          </a:xfrm>
          <a:prstGeom prst="oct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0B541012-1BD6-B96E-27A6-3EBC61F0AE7D}"/>
              </a:ext>
            </a:extLst>
          </p:cNvPr>
          <p:cNvSpPr/>
          <p:nvPr/>
        </p:nvSpPr>
        <p:spPr>
          <a:xfrm>
            <a:off x="5845906" y="5811712"/>
            <a:ext cx="642819" cy="60357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019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651699" y="0"/>
            <a:ext cx="2876878" cy="646331"/>
          </a:xfrm>
          <a:prstGeom prst="rect">
            <a:avLst/>
          </a:prstGeom>
          <a:noFill/>
        </p:spPr>
        <p:txBody>
          <a:bodyPr wrap="none" rtlCol="0">
            <a:spAutoFit/>
          </a:bodyPr>
          <a:lstStyle/>
          <a:p>
            <a:r>
              <a:rPr lang="en-US" sz="3600" b="1"/>
              <a:t>GUI - Ingame</a:t>
            </a:r>
            <a:endParaRPr lang="en-US" sz="3600" b="1" dirty="0"/>
          </a:p>
        </p:txBody>
      </p:sp>
      <p:sp>
        <p:nvSpPr>
          <p:cNvPr id="5" name="Rectangle 4">
            <a:extLst>
              <a:ext uri="{FF2B5EF4-FFF2-40B4-BE49-F238E27FC236}">
                <a16:creationId xmlns:a16="http://schemas.microsoft.com/office/drawing/2014/main" id="{470A67A0-B837-3462-FA88-EBC38B71C0C1}"/>
              </a:ext>
            </a:extLst>
          </p:cNvPr>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E0BABAA-6358-C28E-2043-13C8E0E6C3B1}"/>
              </a:ext>
            </a:extLst>
          </p:cNvPr>
          <p:cNvSpPr/>
          <p:nvPr/>
        </p:nvSpPr>
        <p:spPr>
          <a:xfrm>
            <a:off x="996462" y="959728"/>
            <a:ext cx="2731476" cy="313006"/>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DEEC6EB3-CA02-96BC-DC9B-6C4AA5ABE699}"/>
              </a:ext>
            </a:extLst>
          </p:cNvPr>
          <p:cNvSpPr/>
          <p:nvPr/>
        </p:nvSpPr>
        <p:spPr>
          <a:xfrm>
            <a:off x="498231" y="960510"/>
            <a:ext cx="433754" cy="388423"/>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1C44EA4-67D8-E543-FD49-79EA7D6C6522}"/>
              </a:ext>
            </a:extLst>
          </p:cNvPr>
          <p:cNvSpPr/>
          <p:nvPr/>
        </p:nvSpPr>
        <p:spPr>
          <a:xfrm>
            <a:off x="4633291" y="959728"/>
            <a:ext cx="2846032" cy="31300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9B9B0593-30DB-B3DB-A6F0-062B60D4B688}"/>
              </a:ext>
            </a:extLst>
          </p:cNvPr>
          <p:cNvSpPr/>
          <p:nvPr/>
        </p:nvSpPr>
        <p:spPr>
          <a:xfrm>
            <a:off x="4059828" y="890952"/>
            <a:ext cx="609560" cy="527538"/>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ctagon 12">
            <a:extLst>
              <a:ext uri="{FF2B5EF4-FFF2-40B4-BE49-F238E27FC236}">
                <a16:creationId xmlns:a16="http://schemas.microsoft.com/office/drawing/2014/main" id="{BCC8328A-120D-3C37-8C2B-BAA04E991A8F}"/>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92C05-7ECE-C61D-E7BA-05D0243274BC}"/>
              </a:ext>
            </a:extLst>
          </p:cNvPr>
          <p:cNvSpPr/>
          <p:nvPr/>
        </p:nvSpPr>
        <p:spPr>
          <a:xfrm>
            <a:off x="3411415" y="5580184"/>
            <a:ext cx="4994028" cy="86750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48D7BF5-65E5-7E58-6258-7D7203B84833}"/>
              </a:ext>
            </a:extLst>
          </p:cNvPr>
          <p:cNvSpPr/>
          <p:nvPr/>
        </p:nvSpPr>
        <p:spPr>
          <a:xfrm>
            <a:off x="342803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8AD2C18-700C-0AA8-8F6C-D86E79A29D91}"/>
              </a:ext>
            </a:extLst>
          </p:cNvPr>
          <p:cNvSpPr/>
          <p:nvPr/>
        </p:nvSpPr>
        <p:spPr>
          <a:xfrm>
            <a:off x="4260372"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09E61D5-364E-0B1B-586E-1D5DFC257C45}"/>
              </a:ext>
            </a:extLst>
          </p:cNvPr>
          <p:cNvSpPr/>
          <p:nvPr/>
        </p:nvSpPr>
        <p:spPr>
          <a:xfrm>
            <a:off x="5092710"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F333420-58E2-246D-7782-507F4FCDADD4}"/>
              </a:ext>
            </a:extLst>
          </p:cNvPr>
          <p:cNvSpPr/>
          <p:nvPr/>
        </p:nvSpPr>
        <p:spPr>
          <a:xfrm>
            <a:off x="5925048"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3F5146C-BE7E-8E23-C267-A5F4883AA477}"/>
              </a:ext>
            </a:extLst>
          </p:cNvPr>
          <p:cNvSpPr/>
          <p:nvPr/>
        </p:nvSpPr>
        <p:spPr>
          <a:xfrm>
            <a:off x="6757386"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C815DAF-F1D6-78CD-6543-4257175FDE5A}"/>
              </a:ext>
            </a:extLst>
          </p:cNvPr>
          <p:cNvSpPr/>
          <p:nvPr/>
        </p:nvSpPr>
        <p:spPr>
          <a:xfrm>
            <a:off x="758972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573F533C-2A0E-2FE9-C40D-1C1553B2B2C3}"/>
              </a:ext>
            </a:extLst>
          </p:cNvPr>
          <p:cNvSpPr/>
          <p:nvPr/>
        </p:nvSpPr>
        <p:spPr>
          <a:xfrm>
            <a:off x="7748006" y="910099"/>
            <a:ext cx="609560" cy="519332"/>
          </a:xfrm>
          <a:prstGeom prst="smileyFac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9FC1365-70F5-5A47-A208-920511D1BAF0}"/>
              </a:ext>
            </a:extLst>
          </p:cNvPr>
          <p:cNvSpPr/>
          <p:nvPr/>
        </p:nvSpPr>
        <p:spPr>
          <a:xfrm>
            <a:off x="8421075" y="959728"/>
            <a:ext cx="2434494" cy="31300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oon 22">
            <a:extLst>
              <a:ext uri="{FF2B5EF4-FFF2-40B4-BE49-F238E27FC236}">
                <a16:creationId xmlns:a16="http://schemas.microsoft.com/office/drawing/2014/main" id="{D79B22AF-C7C2-2BE9-1EF3-8E900C8A26F1}"/>
              </a:ext>
            </a:extLst>
          </p:cNvPr>
          <p:cNvSpPr/>
          <p:nvPr/>
        </p:nvSpPr>
        <p:spPr>
          <a:xfrm rot="16200000">
            <a:off x="7943145" y="686425"/>
            <a:ext cx="235712" cy="574431"/>
          </a:xfrm>
          <a:prstGeom prst="moon">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ultiplication Sign 1">
            <a:extLst>
              <a:ext uri="{FF2B5EF4-FFF2-40B4-BE49-F238E27FC236}">
                <a16:creationId xmlns:a16="http://schemas.microsoft.com/office/drawing/2014/main" id="{F444DA72-9B8B-57CB-56B7-F6A938CCEE06}"/>
              </a:ext>
            </a:extLst>
          </p:cNvPr>
          <p:cNvSpPr/>
          <p:nvPr/>
        </p:nvSpPr>
        <p:spPr>
          <a:xfrm>
            <a:off x="7748006" y="4850700"/>
            <a:ext cx="832338" cy="7831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44864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651699" y="0"/>
            <a:ext cx="2876878" cy="646331"/>
          </a:xfrm>
          <a:prstGeom prst="rect">
            <a:avLst/>
          </a:prstGeom>
          <a:noFill/>
        </p:spPr>
        <p:txBody>
          <a:bodyPr wrap="none" rtlCol="0">
            <a:spAutoFit/>
          </a:bodyPr>
          <a:lstStyle/>
          <a:p>
            <a:r>
              <a:rPr lang="en-US" sz="3600" b="1"/>
              <a:t>GUI - Ingame</a:t>
            </a:r>
            <a:endParaRPr lang="en-US" sz="3600" b="1" dirty="0"/>
          </a:p>
        </p:txBody>
      </p:sp>
      <p:sp>
        <p:nvSpPr>
          <p:cNvPr id="5" name="Rectangle 4">
            <a:extLst>
              <a:ext uri="{FF2B5EF4-FFF2-40B4-BE49-F238E27FC236}">
                <a16:creationId xmlns:a16="http://schemas.microsoft.com/office/drawing/2014/main" id="{470A67A0-B837-3462-FA88-EBC38B71C0C1}"/>
              </a:ext>
            </a:extLst>
          </p:cNvPr>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E0BABAA-6358-C28E-2043-13C8E0E6C3B1}"/>
              </a:ext>
            </a:extLst>
          </p:cNvPr>
          <p:cNvSpPr/>
          <p:nvPr/>
        </p:nvSpPr>
        <p:spPr>
          <a:xfrm>
            <a:off x="996462" y="959728"/>
            <a:ext cx="2731476" cy="313006"/>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DEEC6EB3-CA02-96BC-DC9B-6C4AA5ABE699}"/>
              </a:ext>
            </a:extLst>
          </p:cNvPr>
          <p:cNvSpPr/>
          <p:nvPr/>
        </p:nvSpPr>
        <p:spPr>
          <a:xfrm>
            <a:off x="498231" y="960510"/>
            <a:ext cx="433754" cy="388423"/>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1C44EA4-67D8-E543-FD49-79EA7D6C6522}"/>
              </a:ext>
            </a:extLst>
          </p:cNvPr>
          <p:cNvSpPr/>
          <p:nvPr/>
        </p:nvSpPr>
        <p:spPr>
          <a:xfrm>
            <a:off x="4633291" y="959728"/>
            <a:ext cx="2846032" cy="31300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9B9B0593-30DB-B3DB-A6F0-062B60D4B688}"/>
              </a:ext>
            </a:extLst>
          </p:cNvPr>
          <p:cNvSpPr/>
          <p:nvPr/>
        </p:nvSpPr>
        <p:spPr>
          <a:xfrm>
            <a:off x="4059828" y="890952"/>
            <a:ext cx="609560" cy="527538"/>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ctagon 12">
            <a:extLst>
              <a:ext uri="{FF2B5EF4-FFF2-40B4-BE49-F238E27FC236}">
                <a16:creationId xmlns:a16="http://schemas.microsoft.com/office/drawing/2014/main" id="{BCC8328A-120D-3C37-8C2B-BAA04E991A8F}"/>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92C05-7ECE-C61D-E7BA-05D0243274BC}"/>
              </a:ext>
            </a:extLst>
          </p:cNvPr>
          <p:cNvSpPr/>
          <p:nvPr/>
        </p:nvSpPr>
        <p:spPr>
          <a:xfrm>
            <a:off x="3411415" y="5580184"/>
            <a:ext cx="4994028" cy="86750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48D7BF5-65E5-7E58-6258-7D7203B84833}"/>
              </a:ext>
            </a:extLst>
          </p:cNvPr>
          <p:cNvSpPr/>
          <p:nvPr/>
        </p:nvSpPr>
        <p:spPr>
          <a:xfrm>
            <a:off x="342803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8AD2C18-700C-0AA8-8F6C-D86E79A29D91}"/>
              </a:ext>
            </a:extLst>
          </p:cNvPr>
          <p:cNvSpPr/>
          <p:nvPr/>
        </p:nvSpPr>
        <p:spPr>
          <a:xfrm>
            <a:off x="4260372"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09E61D5-364E-0B1B-586E-1D5DFC257C45}"/>
              </a:ext>
            </a:extLst>
          </p:cNvPr>
          <p:cNvSpPr/>
          <p:nvPr/>
        </p:nvSpPr>
        <p:spPr>
          <a:xfrm>
            <a:off x="5092710"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F333420-58E2-246D-7782-507F4FCDADD4}"/>
              </a:ext>
            </a:extLst>
          </p:cNvPr>
          <p:cNvSpPr/>
          <p:nvPr/>
        </p:nvSpPr>
        <p:spPr>
          <a:xfrm>
            <a:off x="5925048"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3F5146C-BE7E-8E23-C267-A5F4883AA477}"/>
              </a:ext>
            </a:extLst>
          </p:cNvPr>
          <p:cNvSpPr/>
          <p:nvPr/>
        </p:nvSpPr>
        <p:spPr>
          <a:xfrm>
            <a:off x="6757386"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C815DAF-F1D6-78CD-6543-4257175FDE5A}"/>
              </a:ext>
            </a:extLst>
          </p:cNvPr>
          <p:cNvSpPr/>
          <p:nvPr/>
        </p:nvSpPr>
        <p:spPr>
          <a:xfrm>
            <a:off x="758972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573F533C-2A0E-2FE9-C40D-1C1553B2B2C3}"/>
              </a:ext>
            </a:extLst>
          </p:cNvPr>
          <p:cNvSpPr/>
          <p:nvPr/>
        </p:nvSpPr>
        <p:spPr>
          <a:xfrm>
            <a:off x="7748006" y="910099"/>
            <a:ext cx="609560" cy="519332"/>
          </a:xfrm>
          <a:prstGeom prst="smileyFac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9FC1365-70F5-5A47-A208-920511D1BAF0}"/>
              </a:ext>
            </a:extLst>
          </p:cNvPr>
          <p:cNvSpPr/>
          <p:nvPr/>
        </p:nvSpPr>
        <p:spPr>
          <a:xfrm>
            <a:off x="8421075" y="959728"/>
            <a:ext cx="2434494" cy="31300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oon 22">
            <a:extLst>
              <a:ext uri="{FF2B5EF4-FFF2-40B4-BE49-F238E27FC236}">
                <a16:creationId xmlns:a16="http://schemas.microsoft.com/office/drawing/2014/main" id="{D79B22AF-C7C2-2BE9-1EF3-8E900C8A26F1}"/>
              </a:ext>
            </a:extLst>
          </p:cNvPr>
          <p:cNvSpPr/>
          <p:nvPr/>
        </p:nvSpPr>
        <p:spPr>
          <a:xfrm rot="16200000">
            <a:off x="7943145" y="686425"/>
            <a:ext cx="235712" cy="574431"/>
          </a:xfrm>
          <a:prstGeom prst="moon">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ultiplication Sign 1">
            <a:extLst>
              <a:ext uri="{FF2B5EF4-FFF2-40B4-BE49-F238E27FC236}">
                <a16:creationId xmlns:a16="http://schemas.microsoft.com/office/drawing/2014/main" id="{F444DA72-9B8B-57CB-56B7-F6A938CCEE06}"/>
              </a:ext>
            </a:extLst>
          </p:cNvPr>
          <p:cNvSpPr/>
          <p:nvPr/>
        </p:nvSpPr>
        <p:spPr>
          <a:xfrm>
            <a:off x="7748006" y="4850700"/>
            <a:ext cx="832338" cy="7831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368644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B3F8D7B8-5C52-B32B-36D1-6E39A746B38D}"/>
              </a:ext>
            </a:extLst>
          </p:cNvPr>
          <p:cNvSpPr txBox="1"/>
          <p:nvPr/>
        </p:nvSpPr>
        <p:spPr>
          <a:xfrm>
            <a:off x="1" y="646331"/>
            <a:ext cx="12192000" cy="461665"/>
          </a:xfrm>
          <a:prstGeom prst="rect">
            <a:avLst/>
          </a:prstGeom>
          <a:noFill/>
        </p:spPr>
        <p:txBody>
          <a:bodyPr wrap="square" rtlCol="0">
            <a:spAutoFit/>
          </a:bodyPr>
          <a:lstStyle/>
          <a:p>
            <a:pPr algn="ctr"/>
            <a:r>
              <a:rPr lang="en-US" sz="2400"/>
              <a:t>Play Button -&gt; GameEventSystem -&gt; LevelSystem -&gt; MonsterSpawnManager</a:t>
            </a:r>
            <a:endParaRPr lang="en-US" sz="2400" dirty="0"/>
          </a:p>
        </p:txBody>
      </p:sp>
      <p:sp>
        <p:nvSpPr>
          <p:cNvPr id="6" name="TextBox 5">
            <a:extLst>
              <a:ext uri="{FF2B5EF4-FFF2-40B4-BE49-F238E27FC236}">
                <a16:creationId xmlns:a16="http://schemas.microsoft.com/office/drawing/2014/main" id="{8887878F-2A2E-B58E-AA3B-8A3CC79C2143}"/>
              </a:ext>
            </a:extLst>
          </p:cNvPr>
          <p:cNvSpPr txBox="1"/>
          <p:nvPr/>
        </p:nvSpPr>
        <p:spPr>
          <a:xfrm>
            <a:off x="1101968" y="1083538"/>
            <a:ext cx="1418493" cy="2677656"/>
          </a:xfrm>
          <a:prstGeom prst="rect">
            <a:avLst/>
          </a:prstGeom>
          <a:noFill/>
        </p:spPr>
        <p:txBody>
          <a:bodyPr wrap="square" rtlCol="0">
            <a:spAutoFit/>
          </a:bodyPr>
          <a:lstStyle/>
          <a:p>
            <a:pPr algn="ctr"/>
            <a:r>
              <a:rPr lang="en-US" sz="2400"/>
              <a:t>Nhấn nút gọi hàm Start Current Level trong GES</a:t>
            </a:r>
          </a:p>
        </p:txBody>
      </p:sp>
      <p:sp>
        <p:nvSpPr>
          <p:cNvPr id="7" name="TextBox 6">
            <a:extLst>
              <a:ext uri="{FF2B5EF4-FFF2-40B4-BE49-F238E27FC236}">
                <a16:creationId xmlns:a16="http://schemas.microsoft.com/office/drawing/2014/main" id="{26530B8F-64B4-F437-4D77-3EEC1B462252}"/>
              </a:ext>
            </a:extLst>
          </p:cNvPr>
          <p:cNvSpPr txBox="1"/>
          <p:nvPr/>
        </p:nvSpPr>
        <p:spPr>
          <a:xfrm>
            <a:off x="3024554" y="1083538"/>
            <a:ext cx="2508738" cy="4524315"/>
          </a:xfrm>
          <a:prstGeom prst="rect">
            <a:avLst/>
          </a:prstGeom>
          <a:noFill/>
        </p:spPr>
        <p:txBody>
          <a:bodyPr wrap="square" rtlCol="0">
            <a:spAutoFit/>
          </a:bodyPr>
          <a:lstStyle/>
          <a:p>
            <a:pPr algn="ctr"/>
            <a:r>
              <a:rPr lang="en-US" sz="2400"/>
              <a:t>Chạy hàm Start Level với tham số bằng 0, gọi hàm Load Level trong Level System sau đó gán Level Script đc Load cho Level Script trong MSM, tiếp đến active MSM và Monster Manager</a:t>
            </a:r>
          </a:p>
        </p:txBody>
      </p:sp>
      <p:sp>
        <p:nvSpPr>
          <p:cNvPr id="8" name="TextBox 7">
            <a:extLst>
              <a:ext uri="{FF2B5EF4-FFF2-40B4-BE49-F238E27FC236}">
                <a16:creationId xmlns:a16="http://schemas.microsoft.com/office/drawing/2014/main" id="{EB473F42-7F7D-B151-B993-64D9A2888F97}"/>
              </a:ext>
            </a:extLst>
          </p:cNvPr>
          <p:cNvSpPr txBox="1"/>
          <p:nvPr/>
        </p:nvSpPr>
        <p:spPr>
          <a:xfrm>
            <a:off x="5533292" y="1076830"/>
            <a:ext cx="2332893" cy="2308324"/>
          </a:xfrm>
          <a:prstGeom prst="rect">
            <a:avLst/>
          </a:prstGeom>
          <a:noFill/>
        </p:spPr>
        <p:txBody>
          <a:bodyPr wrap="square" rtlCol="0">
            <a:spAutoFit/>
          </a:bodyPr>
          <a:lstStyle/>
          <a:p>
            <a:pPr algn="ctr"/>
            <a:r>
              <a:rPr lang="en-US" sz="2400"/>
              <a:t>Chạy hàm Load Level để chuẩn bị Level Script cho Level đc chỉ định và return Level Script đấy</a:t>
            </a:r>
            <a:endParaRPr lang="en-US" sz="2400" dirty="0"/>
          </a:p>
        </p:txBody>
      </p:sp>
      <p:sp>
        <p:nvSpPr>
          <p:cNvPr id="9" name="TextBox 8">
            <a:extLst>
              <a:ext uri="{FF2B5EF4-FFF2-40B4-BE49-F238E27FC236}">
                <a16:creationId xmlns:a16="http://schemas.microsoft.com/office/drawing/2014/main" id="{AAAB26FA-B60C-5D41-8F2B-F112C9A9DB98}"/>
              </a:ext>
            </a:extLst>
          </p:cNvPr>
          <p:cNvSpPr txBox="1"/>
          <p:nvPr/>
        </p:nvSpPr>
        <p:spPr>
          <a:xfrm>
            <a:off x="7866185" y="1076830"/>
            <a:ext cx="3223847" cy="1200329"/>
          </a:xfrm>
          <a:prstGeom prst="rect">
            <a:avLst/>
          </a:prstGeom>
          <a:noFill/>
        </p:spPr>
        <p:txBody>
          <a:bodyPr wrap="square" rtlCol="0">
            <a:spAutoFit/>
          </a:bodyPr>
          <a:lstStyle/>
          <a:p>
            <a:pPr algn="ctr"/>
            <a:r>
              <a:rPr lang="en-US" sz="2400"/>
              <a:t>Sau khi được Active, chạy hàm SpawnMonster</a:t>
            </a:r>
            <a:endParaRPr lang="en-US" sz="2400" dirty="0"/>
          </a:p>
        </p:txBody>
      </p:sp>
    </p:spTree>
    <p:extLst>
      <p:ext uri="{BB962C8B-B14F-4D97-AF65-F5344CB8AC3E}">
        <p14:creationId xmlns:p14="http://schemas.microsoft.com/office/powerpoint/2010/main" val="382250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CF23-30DD-148D-0937-1AB07DB61B7A}"/>
              </a:ext>
            </a:extLst>
          </p:cNvPr>
          <p:cNvSpPr txBox="1">
            <a:spLocks noGrp="1" noRot="1" noMove="1" noResize="1" noEditPoints="1" noAdjustHandles="1" noChangeArrowheads="1" noChangeShapeType="1"/>
          </p:cNvSpPr>
          <p:nvPr/>
        </p:nvSpPr>
        <p:spPr>
          <a:xfrm>
            <a:off x="4483218" y="246185"/>
            <a:ext cx="3225563" cy="646331"/>
          </a:xfrm>
          <a:prstGeom prst="rect">
            <a:avLst/>
          </a:prstGeom>
          <a:noFill/>
        </p:spPr>
        <p:txBody>
          <a:bodyPr wrap="none" rtlCol="0">
            <a:spAutoFit/>
          </a:bodyPr>
          <a:lstStyle/>
          <a:p>
            <a:r>
              <a:rPr lang="en-US" sz="3600" b="1"/>
              <a:t>Hình minh họa</a:t>
            </a:r>
          </a:p>
        </p:txBody>
      </p:sp>
      <p:pic>
        <p:nvPicPr>
          <p:cNvPr id="1026" name="Picture 2" descr="algorithm - In a triangulated isometric grid, what triangle is a given  point in? - Stack Overflow">
            <a:extLst>
              <a:ext uri="{FF2B5EF4-FFF2-40B4-BE49-F238E27FC236}">
                <a16:creationId xmlns:a16="http://schemas.microsoft.com/office/drawing/2014/main" id="{D51C5944-6209-A0E2-1560-17C5EFCCCD0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892516"/>
            <a:ext cx="6991350" cy="568414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B53C209-925A-6A8D-1ADE-96744FBF294F}"/>
              </a:ext>
            </a:extLst>
          </p:cNvPr>
          <p:cNvGrpSpPr/>
          <p:nvPr/>
        </p:nvGrpSpPr>
        <p:grpSpPr>
          <a:xfrm>
            <a:off x="4292219" y="3095106"/>
            <a:ext cx="2376792" cy="1737683"/>
            <a:chOff x="4292219" y="3095106"/>
            <a:chExt cx="2376792" cy="1737683"/>
          </a:xfrm>
        </p:grpSpPr>
        <p:pic>
          <p:nvPicPr>
            <p:cNvPr id="46" name="Picture 45" descr="A square object with black outline&#10;&#10;Description automatically generated">
              <a:extLst>
                <a:ext uri="{FF2B5EF4-FFF2-40B4-BE49-F238E27FC236}">
                  <a16:creationId xmlns:a16="http://schemas.microsoft.com/office/drawing/2014/main" id="{F3D8381E-FDA8-6ABC-2155-E715F643A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219" y="3095106"/>
              <a:ext cx="797180" cy="822623"/>
            </a:xfrm>
            <a:prstGeom prst="rect">
              <a:avLst/>
            </a:prstGeom>
          </p:spPr>
        </p:pic>
        <p:pic>
          <p:nvPicPr>
            <p:cNvPr id="47" name="Picture 46" descr="A square object with black outline&#10;&#10;Description automatically generated">
              <a:extLst>
                <a:ext uri="{FF2B5EF4-FFF2-40B4-BE49-F238E27FC236}">
                  <a16:creationId xmlns:a16="http://schemas.microsoft.com/office/drawing/2014/main" id="{9CD50520-E826-BE08-71EA-12FA7190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22" y="3323871"/>
              <a:ext cx="797180" cy="822623"/>
            </a:xfrm>
            <a:prstGeom prst="rect">
              <a:avLst/>
            </a:prstGeom>
          </p:spPr>
        </p:pic>
        <p:pic>
          <p:nvPicPr>
            <p:cNvPr id="48" name="Picture 47" descr="A square object with black outline&#10;&#10;Description automatically generated">
              <a:extLst>
                <a:ext uri="{FF2B5EF4-FFF2-40B4-BE49-F238E27FC236}">
                  <a16:creationId xmlns:a16="http://schemas.microsoft.com/office/drawing/2014/main" id="{D2E0B43E-D64D-936E-A711-A775E243F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025" y="3552636"/>
              <a:ext cx="797180" cy="822623"/>
            </a:xfrm>
            <a:prstGeom prst="rect">
              <a:avLst/>
            </a:prstGeom>
          </p:spPr>
        </p:pic>
        <p:pic>
          <p:nvPicPr>
            <p:cNvPr id="49" name="Picture 48" descr="A square object with black outline&#10;&#10;Description automatically generated">
              <a:extLst>
                <a:ext uri="{FF2B5EF4-FFF2-40B4-BE49-F238E27FC236}">
                  <a16:creationId xmlns:a16="http://schemas.microsoft.com/office/drawing/2014/main" id="{E07ABFD9-490A-21B0-1658-B13AA29B1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928" y="3781401"/>
              <a:ext cx="797180" cy="822623"/>
            </a:xfrm>
            <a:prstGeom prst="rect">
              <a:avLst/>
            </a:prstGeom>
          </p:spPr>
        </p:pic>
        <p:pic>
          <p:nvPicPr>
            <p:cNvPr id="50" name="Picture 49" descr="A square object with black outline&#10;&#10;Description automatically generated">
              <a:extLst>
                <a:ext uri="{FF2B5EF4-FFF2-40B4-BE49-F238E27FC236}">
                  <a16:creationId xmlns:a16="http://schemas.microsoft.com/office/drawing/2014/main" id="{EDB95A6C-3DAD-6498-7D0B-B9CF9752A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31" y="4010166"/>
              <a:ext cx="797180" cy="822623"/>
            </a:xfrm>
            <a:prstGeom prst="rect">
              <a:avLst/>
            </a:prstGeom>
          </p:spPr>
        </p:pic>
      </p:grpSp>
      <p:grpSp>
        <p:nvGrpSpPr>
          <p:cNvPr id="1028" name="Group 1027">
            <a:extLst>
              <a:ext uri="{FF2B5EF4-FFF2-40B4-BE49-F238E27FC236}">
                <a16:creationId xmlns:a16="http://schemas.microsoft.com/office/drawing/2014/main" id="{D9A9BC6A-ACE9-1516-9DF9-83C26987B607}"/>
              </a:ext>
            </a:extLst>
          </p:cNvPr>
          <p:cNvGrpSpPr/>
          <p:nvPr/>
        </p:nvGrpSpPr>
        <p:grpSpPr>
          <a:xfrm>
            <a:off x="379139" y="3106820"/>
            <a:ext cx="2323187" cy="1706452"/>
            <a:chOff x="379139" y="3106820"/>
            <a:chExt cx="2323187" cy="1706452"/>
          </a:xfrm>
        </p:grpSpPr>
        <p:pic>
          <p:nvPicPr>
            <p:cNvPr id="60" name="Picture 59" descr="A square object with black outline&#10;&#10;Description automatically generated">
              <a:extLst>
                <a:ext uri="{FF2B5EF4-FFF2-40B4-BE49-F238E27FC236}">
                  <a16:creationId xmlns:a16="http://schemas.microsoft.com/office/drawing/2014/main" id="{98B08C4A-9A5C-D1F9-BCE1-4A0476E4A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91" y="3106820"/>
              <a:ext cx="779735" cy="804620"/>
            </a:xfrm>
            <a:prstGeom prst="rect">
              <a:avLst/>
            </a:prstGeom>
          </p:spPr>
        </p:pic>
        <p:pic>
          <p:nvPicPr>
            <p:cNvPr id="62" name="Picture 61" descr="A square object with black outline&#10;&#10;Description automatically generated">
              <a:extLst>
                <a:ext uri="{FF2B5EF4-FFF2-40B4-BE49-F238E27FC236}">
                  <a16:creationId xmlns:a16="http://schemas.microsoft.com/office/drawing/2014/main" id="{06FC8000-CEF6-0A1A-E5A7-08C35D0D5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28" y="3332278"/>
              <a:ext cx="779735" cy="804620"/>
            </a:xfrm>
            <a:prstGeom prst="rect">
              <a:avLst/>
            </a:prstGeom>
          </p:spPr>
        </p:pic>
        <p:pic>
          <p:nvPicPr>
            <p:cNvPr id="63" name="Picture 62" descr="A square object with black outline&#10;&#10;Description automatically generated">
              <a:extLst>
                <a:ext uri="{FF2B5EF4-FFF2-40B4-BE49-F238E27FC236}">
                  <a16:creationId xmlns:a16="http://schemas.microsoft.com/office/drawing/2014/main" id="{50DA183A-8680-3551-334A-73523253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65" y="3557736"/>
              <a:ext cx="779735" cy="804620"/>
            </a:xfrm>
            <a:prstGeom prst="rect">
              <a:avLst/>
            </a:prstGeom>
          </p:spPr>
        </p:pic>
        <p:pic>
          <p:nvPicPr>
            <p:cNvPr id="1024" name="Picture 1023" descr="A square object with black outline&#10;&#10;Description automatically generated">
              <a:extLst>
                <a:ext uri="{FF2B5EF4-FFF2-40B4-BE49-F238E27FC236}">
                  <a16:creationId xmlns:a16="http://schemas.microsoft.com/office/drawing/2014/main" id="{35BF6AC3-6768-FDCC-9655-7ED5C01C0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02" y="3783194"/>
              <a:ext cx="779735" cy="804620"/>
            </a:xfrm>
            <a:prstGeom prst="rect">
              <a:avLst/>
            </a:prstGeom>
          </p:spPr>
        </p:pic>
        <p:pic>
          <p:nvPicPr>
            <p:cNvPr id="1025" name="Picture 1024" descr="A square object with black outline&#10;&#10;Description automatically generated">
              <a:extLst>
                <a:ext uri="{FF2B5EF4-FFF2-40B4-BE49-F238E27FC236}">
                  <a16:creationId xmlns:a16="http://schemas.microsoft.com/office/drawing/2014/main" id="{626EA2B2-7158-3D36-9C86-8DA98DBA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9" y="4008652"/>
              <a:ext cx="779735" cy="804620"/>
            </a:xfrm>
            <a:prstGeom prst="rect">
              <a:avLst/>
            </a:prstGeom>
          </p:spPr>
        </p:pic>
      </p:grpSp>
      <p:pic>
        <p:nvPicPr>
          <p:cNvPr id="28" name="Picture 27" descr="A logo of a building&#10;&#10;Description automatically generated">
            <a:extLst>
              <a:ext uri="{FF2B5EF4-FFF2-40B4-BE49-F238E27FC236}">
                <a16:creationId xmlns:a16="http://schemas.microsoft.com/office/drawing/2014/main" id="{715D795D-CDA9-C61A-5BE4-90BE0655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081" y="1269754"/>
            <a:ext cx="746820" cy="880461"/>
          </a:xfrm>
          <a:prstGeom prst="rect">
            <a:avLst/>
          </a:prstGeom>
        </p:spPr>
      </p:pic>
      <p:grpSp>
        <p:nvGrpSpPr>
          <p:cNvPr id="33" name="Group 32">
            <a:extLst>
              <a:ext uri="{FF2B5EF4-FFF2-40B4-BE49-F238E27FC236}">
                <a16:creationId xmlns:a16="http://schemas.microsoft.com/office/drawing/2014/main" id="{D5B3679F-FAA2-DAD9-A835-6291FDA8BCDC}"/>
              </a:ext>
            </a:extLst>
          </p:cNvPr>
          <p:cNvGrpSpPr/>
          <p:nvPr/>
        </p:nvGrpSpPr>
        <p:grpSpPr>
          <a:xfrm>
            <a:off x="1961101" y="1482985"/>
            <a:ext cx="1543546" cy="1334742"/>
            <a:chOff x="4561425" y="1482985"/>
            <a:chExt cx="1543546" cy="1334742"/>
          </a:xfrm>
        </p:grpSpPr>
        <p:pic>
          <p:nvPicPr>
            <p:cNvPr id="22" name="Picture 21" descr="A cartoon of a cube&#10;&#10;Description automatically generated with medium confidence">
              <a:extLst>
                <a:ext uri="{FF2B5EF4-FFF2-40B4-BE49-F238E27FC236}">
                  <a16:creationId xmlns:a16="http://schemas.microsoft.com/office/drawing/2014/main" id="{7BAF65E9-A809-CFE3-5DE4-1A86D2754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151" y="1482985"/>
              <a:ext cx="746820" cy="889828"/>
            </a:xfrm>
            <a:prstGeom prst="rect">
              <a:avLst/>
            </a:prstGeom>
          </p:spPr>
        </p:pic>
        <p:pic>
          <p:nvPicPr>
            <p:cNvPr id="23" name="Picture 22" descr="A cartoon of a castle&#10;&#10;Description automatically generated">
              <a:extLst>
                <a:ext uri="{FF2B5EF4-FFF2-40B4-BE49-F238E27FC236}">
                  <a16:creationId xmlns:a16="http://schemas.microsoft.com/office/drawing/2014/main" id="{4F828FE1-4A9F-08F3-7BB3-5817306E7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9578" y="1669936"/>
              <a:ext cx="748086" cy="889828"/>
            </a:xfrm>
            <a:prstGeom prst="rect">
              <a:avLst/>
            </a:prstGeom>
          </p:spPr>
        </p:pic>
        <p:pic>
          <p:nvPicPr>
            <p:cNvPr id="24" name="Picture 23" descr="A cartoon of a cube&#10;&#10;Description automatically generated with medium confidence">
              <a:extLst>
                <a:ext uri="{FF2B5EF4-FFF2-40B4-BE49-F238E27FC236}">
                  <a16:creationId xmlns:a16="http://schemas.microsoft.com/office/drawing/2014/main" id="{066DFADA-CC04-7F4F-0154-D80C2EF46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425" y="1927899"/>
              <a:ext cx="746820" cy="889828"/>
            </a:xfrm>
            <a:prstGeom prst="rect">
              <a:avLst/>
            </a:prstGeom>
          </p:spPr>
        </p:pic>
      </p:grpSp>
      <p:grpSp>
        <p:nvGrpSpPr>
          <p:cNvPr id="34" name="Group 33">
            <a:extLst>
              <a:ext uri="{FF2B5EF4-FFF2-40B4-BE49-F238E27FC236}">
                <a16:creationId xmlns:a16="http://schemas.microsoft.com/office/drawing/2014/main" id="{03B16706-E54F-F586-D668-C223D8F4863A}"/>
              </a:ext>
            </a:extLst>
          </p:cNvPr>
          <p:cNvGrpSpPr/>
          <p:nvPr/>
        </p:nvGrpSpPr>
        <p:grpSpPr>
          <a:xfrm>
            <a:off x="3483562" y="1480224"/>
            <a:ext cx="1548361" cy="1334742"/>
            <a:chOff x="6083886" y="1480224"/>
            <a:chExt cx="1548361" cy="1334742"/>
          </a:xfrm>
        </p:grpSpPr>
        <p:pic>
          <p:nvPicPr>
            <p:cNvPr id="19" name="Picture 18" descr="A cartoon of a castle&#10;&#10;Description automatically generated">
              <a:extLst>
                <a:ext uri="{FF2B5EF4-FFF2-40B4-BE49-F238E27FC236}">
                  <a16:creationId xmlns:a16="http://schemas.microsoft.com/office/drawing/2014/main" id="{208A6F57-E829-14EC-5D90-AFFACC6086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886" y="1480224"/>
              <a:ext cx="754766" cy="889829"/>
            </a:xfrm>
            <a:prstGeom prst="rect">
              <a:avLst/>
            </a:prstGeom>
          </p:spPr>
        </p:pic>
        <p:pic>
          <p:nvPicPr>
            <p:cNvPr id="20" name="Picture 19" descr="A cartoon of a castle&#10;&#10;Description automatically generated">
              <a:extLst>
                <a:ext uri="{FF2B5EF4-FFF2-40B4-BE49-F238E27FC236}">
                  <a16:creationId xmlns:a16="http://schemas.microsoft.com/office/drawing/2014/main" id="{F9A947B3-23F1-4B18-F42F-F9C45C890D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9225" y="1758874"/>
              <a:ext cx="754767" cy="889830"/>
            </a:xfrm>
            <a:prstGeom prst="rect">
              <a:avLst/>
            </a:prstGeom>
          </p:spPr>
        </p:pic>
        <p:pic>
          <p:nvPicPr>
            <p:cNvPr id="21" name="Picture 20" descr="A cartoon of a castle&#10;&#10;Description automatically generated">
              <a:extLst>
                <a:ext uri="{FF2B5EF4-FFF2-40B4-BE49-F238E27FC236}">
                  <a16:creationId xmlns:a16="http://schemas.microsoft.com/office/drawing/2014/main" id="{D09E9351-EA97-A984-84F9-15CC53F1C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7481" y="1925137"/>
              <a:ext cx="754766" cy="889829"/>
            </a:xfrm>
            <a:prstGeom prst="rect">
              <a:avLst/>
            </a:prstGeom>
          </p:spPr>
        </p:pic>
      </p:grpSp>
      <p:pic>
        <p:nvPicPr>
          <p:cNvPr id="18" name="Picture 17" descr="A cartoon of a person in a cube&#10;&#10;Description automatically generated">
            <a:extLst>
              <a:ext uri="{FF2B5EF4-FFF2-40B4-BE49-F238E27FC236}">
                <a16:creationId xmlns:a16="http://schemas.microsoft.com/office/drawing/2014/main" id="{25A413C7-4CCA-A9EF-D5A9-E7BEB19881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4561" y="2067931"/>
            <a:ext cx="754767" cy="963780"/>
          </a:xfrm>
          <a:prstGeom prst="rect">
            <a:avLst/>
          </a:prstGeom>
        </p:spPr>
      </p:pic>
      <p:pic>
        <p:nvPicPr>
          <p:cNvPr id="17" name="Picture 16" descr="A cartoon of a person in a cube&#10;&#10;Description automatically generated">
            <a:extLst>
              <a:ext uri="{FF2B5EF4-FFF2-40B4-BE49-F238E27FC236}">
                <a16:creationId xmlns:a16="http://schemas.microsoft.com/office/drawing/2014/main" id="{75F446CB-D70F-2269-CEC1-98B75D08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1347" y="2104907"/>
            <a:ext cx="754767" cy="963780"/>
          </a:xfrm>
          <a:prstGeom prst="rect">
            <a:avLst/>
          </a:prstGeom>
        </p:spPr>
      </p:pic>
      <p:grpSp>
        <p:nvGrpSpPr>
          <p:cNvPr id="32" name="Group 31">
            <a:extLst>
              <a:ext uri="{FF2B5EF4-FFF2-40B4-BE49-F238E27FC236}">
                <a16:creationId xmlns:a16="http://schemas.microsoft.com/office/drawing/2014/main" id="{26276CDE-7053-1671-C987-94912AD29F73}"/>
              </a:ext>
            </a:extLst>
          </p:cNvPr>
          <p:cNvGrpSpPr/>
          <p:nvPr/>
        </p:nvGrpSpPr>
        <p:grpSpPr>
          <a:xfrm>
            <a:off x="1939604" y="2399846"/>
            <a:ext cx="1548361" cy="1334742"/>
            <a:chOff x="4539928" y="2399846"/>
            <a:chExt cx="1548361" cy="1334742"/>
          </a:xfrm>
        </p:grpSpPr>
        <p:pic>
          <p:nvPicPr>
            <p:cNvPr id="8" name="Picture 7" descr="A cartoon of a castle&#10;&#10;Description automatically generated">
              <a:extLst>
                <a:ext uri="{FF2B5EF4-FFF2-40B4-BE49-F238E27FC236}">
                  <a16:creationId xmlns:a16="http://schemas.microsoft.com/office/drawing/2014/main" id="{237CF36A-4E22-636B-366E-5DE70DC198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9928" y="2399846"/>
              <a:ext cx="754766" cy="889829"/>
            </a:xfrm>
            <a:prstGeom prst="rect">
              <a:avLst/>
            </a:prstGeom>
          </p:spPr>
        </p:pic>
        <p:pic>
          <p:nvPicPr>
            <p:cNvPr id="12" name="Picture 11" descr="A cartoon of a castle&#10;&#10;Description automatically generated">
              <a:extLst>
                <a:ext uri="{FF2B5EF4-FFF2-40B4-BE49-F238E27FC236}">
                  <a16:creationId xmlns:a16="http://schemas.microsoft.com/office/drawing/2014/main" id="{7A7FE63E-9C17-72D0-F71A-94936F35A3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5267" y="2678496"/>
              <a:ext cx="754767" cy="889830"/>
            </a:xfrm>
            <a:prstGeom prst="rect">
              <a:avLst/>
            </a:prstGeom>
          </p:spPr>
        </p:pic>
        <p:pic>
          <p:nvPicPr>
            <p:cNvPr id="10" name="Picture 9" descr="A cartoon of a castle&#10;&#10;Description automatically generated">
              <a:extLst>
                <a:ext uri="{FF2B5EF4-FFF2-40B4-BE49-F238E27FC236}">
                  <a16:creationId xmlns:a16="http://schemas.microsoft.com/office/drawing/2014/main" id="{9DE310D2-AAE4-6243-F570-92C327F180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3523" y="2844759"/>
              <a:ext cx="754766" cy="889829"/>
            </a:xfrm>
            <a:prstGeom prst="rect">
              <a:avLst/>
            </a:prstGeom>
          </p:spPr>
        </p:pic>
      </p:grpSp>
      <p:grpSp>
        <p:nvGrpSpPr>
          <p:cNvPr id="31" name="Group 30">
            <a:extLst>
              <a:ext uri="{FF2B5EF4-FFF2-40B4-BE49-F238E27FC236}">
                <a16:creationId xmlns:a16="http://schemas.microsoft.com/office/drawing/2014/main" id="{4BB58178-1820-B1CF-7CA6-1BDF689C43C9}"/>
              </a:ext>
            </a:extLst>
          </p:cNvPr>
          <p:cNvGrpSpPr/>
          <p:nvPr/>
        </p:nvGrpSpPr>
        <p:grpSpPr>
          <a:xfrm>
            <a:off x="3533341" y="2399846"/>
            <a:ext cx="1543546" cy="1334742"/>
            <a:chOff x="6133665" y="2399846"/>
            <a:chExt cx="1543546" cy="1334742"/>
          </a:xfrm>
        </p:grpSpPr>
        <p:pic>
          <p:nvPicPr>
            <p:cNvPr id="4" name="Picture 3" descr="A cartoon of a cube&#10;&#10;Description automatically generated with medium confidence">
              <a:extLst>
                <a:ext uri="{FF2B5EF4-FFF2-40B4-BE49-F238E27FC236}">
                  <a16:creationId xmlns:a16="http://schemas.microsoft.com/office/drawing/2014/main" id="{A7AA3F17-C451-B87E-042C-AC98EE75D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14" name="Picture 13" descr="A cartoon of a castle&#10;&#10;Description automatically generated">
              <a:extLst>
                <a:ext uri="{FF2B5EF4-FFF2-40B4-BE49-F238E27FC236}">
                  <a16:creationId xmlns:a16="http://schemas.microsoft.com/office/drawing/2014/main" id="{C35CFFF1-E9A8-F924-3622-CA069DA04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6" name="Picture 5" descr="A cartoon of a cube&#10;&#10;Description automatically generated with medium confidence">
              <a:extLst>
                <a:ext uri="{FF2B5EF4-FFF2-40B4-BE49-F238E27FC236}">
                  <a16:creationId xmlns:a16="http://schemas.microsoft.com/office/drawing/2014/main" id="{8361E0D5-4C36-6F07-AD92-79BB84861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6" name="Picture 15" descr="A cartoon of a person in a cube&#10;&#10;Description automatically generated">
            <a:extLst>
              <a:ext uri="{FF2B5EF4-FFF2-40B4-BE49-F238E27FC236}">
                <a16:creationId xmlns:a16="http://schemas.microsoft.com/office/drawing/2014/main" id="{63BC3B9A-C9F7-BE16-C109-B9667215E6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3270" y="2994735"/>
            <a:ext cx="754767" cy="963780"/>
          </a:xfrm>
          <a:prstGeom prst="rect">
            <a:avLst/>
          </a:prstGeom>
        </p:spPr>
      </p:pic>
      <p:grpSp>
        <p:nvGrpSpPr>
          <p:cNvPr id="30" name="Group 29">
            <a:extLst>
              <a:ext uri="{FF2B5EF4-FFF2-40B4-BE49-F238E27FC236}">
                <a16:creationId xmlns:a16="http://schemas.microsoft.com/office/drawing/2014/main" id="{CBB0814D-F90D-4F65-AC25-37C69C94ECE1}"/>
              </a:ext>
            </a:extLst>
          </p:cNvPr>
          <p:cNvGrpSpPr/>
          <p:nvPr/>
        </p:nvGrpSpPr>
        <p:grpSpPr>
          <a:xfrm>
            <a:off x="3117635" y="1511069"/>
            <a:ext cx="762637" cy="1520584"/>
            <a:chOff x="5717959" y="1511069"/>
            <a:chExt cx="762637" cy="1520584"/>
          </a:xfrm>
        </p:grpSpPr>
        <p:pic>
          <p:nvPicPr>
            <p:cNvPr id="29" name="Picture 28" descr="A cartoon of a person in a cube&#10;&#10;Description automatically generated">
              <a:extLst>
                <a:ext uri="{FF2B5EF4-FFF2-40B4-BE49-F238E27FC236}">
                  <a16:creationId xmlns:a16="http://schemas.microsoft.com/office/drawing/2014/main" id="{9EA82C4C-3CA1-E05D-EA92-16488CA7F9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26" name="Picture 25" descr="A person in a blue box&#10;&#10;Description automatically generated">
              <a:extLst>
                <a:ext uri="{FF2B5EF4-FFF2-40B4-BE49-F238E27FC236}">
                  <a16:creationId xmlns:a16="http://schemas.microsoft.com/office/drawing/2014/main" id="{6E4677C5-D8D1-0FEF-CFB5-681AD74519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grpSp>
        <p:nvGrpSpPr>
          <p:cNvPr id="1044" name="Group 1043">
            <a:extLst>
              <a:ext uri="{FF2B5EF4-FFF2-40B4-BE49-F238E27FC236}">
                <a16:creationId xmlns:a16="http://schemas.microsoft.com/office/drawing/2014/main" id="{C6F9D2DA-BE43-AA3E-E101-4D1CBF4D4636}"/>
              </a:ext>
            </a:extLst>
          </p:cNvPr>
          <p:cNvGrpSpPr/>
          <p:nvPr/>
        </p:nvGrpSpPr>
        <p:grpSpPr>
          <a:xfrm>
            <a:off x="1923345" y="3072852"/>
            <a:ext cx="649888" cy="550800"/>
            <a:chOff x="1923345" y="3072852"/>
            <a:chExt cx="649888" cy="550800"/>
          </a:xfrm>
        </p:grpSpPr>
        <p:pic>
          <p:nvPicPr>
            <p:cNvPr id="1031" name="Picture 1030" descr="A cartoon character with a sword&#10;&#10;Description automatically generated">
              <a:extLst>
                <a:ext uri="{FF2B5EF4-FFF2-40B4-BE49-F238E27FC236}">
                  <a16:creationId xmlns:a16="http://schemas.microsoft.com/office/drawing/2014/main" id="{139CC20C-CD8D-83B7-C837-314C9F55AC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3345" y="3072852"/>
              <a:ext cx="473360" cy="425221"/>
            </a:xfrm>
            <a:prstGeom prst="rect">
              <a:avLst/>
            </a:prstGeom>
          </p:spPr>
        </p:pic>
        <p:pic>
          <p:nvPicPr>
            <p:cNvPr id="1032" name="Picture 1031" descr="A cartoon character with a sword&#10;&#10;Description automatically generated">
              <a:extLst>
                <a:ext uri="{FF2B5EF4-FFF2-40B4-BE49-F238E27FC236}">
                  <a16:creationId xmlns:a16="http://schemas.microsoft.com/office/drawing/2014/main" id="{A49CDC28-CE2E-F5CE-5D1D-F8D495A37E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99873" y="3198431"/>
              <a:ext cx="473360" cy="425221"/>
            </a:xfrm>
            <a:prstGeom prst="rect">
              <a:avLst/>
            </a:prstGeom>
          </p:spPr>
        </p:pic>
      </p:grpSp>
      <p:grpSp>
        <p:nvGrpSpPr>
          <p:cNvPr id="1043" name="Group 1042">
            <a:extLst>
              <a:ext uri="{FF2B5EF4-FFF2-40B4-BE49-F238E27FC236}">
                <a16:creationId xmlns:a16="http://schemas.microsoft.com/office/drawing/2014/main" id="{076BD271-0A86-7CBF-4840-58DB9AD5CD1F}"/>
              </a:ext>
            </a:extLst>
          </p:cNvPr>
          <p:cNvGrpSpPr/>
          <p:nvPr/>
        </p:nvGrpSpPr>
        <p:grpSpPr>
          <a:xfrm>
            <a:off x="4416013" y="3097753"/>
            <a:ext cx="656933" cy="522090"/>
            <a:chOff x="4416013" y="3097753"/>
            <a:chExt cx="656933" cy="522090"/>
          </a:xfrm>
        </p:grpSpPr>
        <p:pic>
          <p:nvPicPr>
            <p:cNvPr id="1030" name="Picture 1029" descr="A cartoon character with a sword&#10;&#10;Description automatically generated">
              <a:extLst>
                <a:ext uri="{FF2B5EF4-FFF2-40B4-BE49-F238E27FC236}">
                  <a16:creationId xmlns:a16="http://schemas.microsoft.com/office/drawing/2014/main" id="{C3413137-5FAC-0BEE-68A9-4954A18CC2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612421" y="3097753"/>
              <a:ext cx="460525" cy="425221"/>
            </a:xfrm>
            <a:prstGeom prst="rect">
              <a:avLst/>
            </a:prstGeom>
          </p:spPr>
        </p:pic>
        <p:pic>
          <p:nvPicPr>
            <p:cNvPr id="1033" name="Picture 1032" descr="A cartoon character with a sword&#10;&#10;Description automatically generated">
              <a:extLst>
                <a:ext uri="{FF2B5EF4-FFF2-40B4-BE49-F238E27FC236}">
                  <a16:creationId xmlns:a16="http://schemas.microsoft.com/office/drawing/2014/main" id="{7B7812D7-CB69-2F97-1F3D-059EFC6298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416013" y="3194622"/>
              <a:ext cx="460525" cy="425221"/>
            </a:xfrm>
            <a:prstGeom prst="rect">
              <a:avLst/>
            </a:prstGeom>
          </p:spPr>
        </p:pic>
      </p:grpSp>
      <p:sp>
        <p:nvSpPr>
          <p:cNvPr id="1045" name="Arrow: Right 1044">
            <a:extLst>
              <a:ext uri="{FF2B5EF4-FFF2-40B4-BE49-F238E27FC236}">
                <a16:creationId xmlns:a16="http://schemas.microsoft.com/office/drawing/2014/main" id="{A0AACA13-7811-208D-055A-9C77D79CC59A}"/>
              </a:ext>
            </a:extLst>
          </p:cNvPr>
          <p:cNvSpPr/>
          <p:nvPr/>
        </p:nvSpPr>
        <p:spPr>
          <a:xfrm rot="12674817">
            <a:off x="4864923" y="3851850"/>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298924B9-0B45-311E-9400-BA08DE0EDF15}"/>
              </a:ext>
            </a:extLst>
          </p:cNvPr>
          <p:cNvGrpSpPr/>
          <p:nvPr/>
        </p:nvGrpSpPr>
        <p:grpSpPr>
          <a:xfrm>
            <a:off x="5624297" y="3634267"/>
            <a:ext cx="860528" cy="874143"/>
            <a:chOff x="5624297" y="3634267"/>
            <a:chExt cx="860528" cy="874143"/>
          </a:xfrm>
        </p:grpSpPr>
        <p:pic>
          <p:nvPicPr>
            <p:cNvPr id="1036" name="Picture 1035" descr="A cartoon of a mushroom&#10;&#10;Description automatically generated">
              <a:extLst>
                <a:ext uri="{FF2B5EF4-FFF2-40B4-BE49-F238E27FC236}">
                  <a16:creationId xmlns:a16="http://schemas.microsoft.com/office/drawing/2014/main" id="{5398A865-0192-C5C4-1146-AA5A5178FC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708" y="3877013"/>
              <a:ext cx="505117" cy="631397"/>
            </a:xfrm>
            <a:prstGeom prst="rect">
              <a:avLst/>
            </a:prstGeom>
          </p:spPr>
        </p:pic>
        <p:pic>
          <p:nvPicPr>
            <p:cNvPr id="1037" name="Picture 1036" descr="A cartoon of a mushroom&#10;&#10;Description automatically generated">
              <a:extLst>
                <a:ext uri="{FF2B5EF4-FFF2-40B4-BE49-F238E27FC236}">
                  <a16:creationId xmlns:a16="http://schemas.microsoft.com/office/drawing/2014/main" id="{A1C5B77E-1558-49BB-C7A1-3BC9926B85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4297" y="3634267"/>
              <a:ext cx="505117" cy="631397"/>
            </a:xfrm>
            <a:prstGeom prst="rect">
              <a:avLst/>
            </a:prstGeom>
          </p:spPr>
        </p:pic>
      </p:grpSp>
      <p:sp>
        <p:nvSpPr>
          <p:cNvPr id="1040" name="Arrow: Right 1039">
            <a:extLst>
              <a:ext uri="{FF2B5EF4-FFF2-40B4-BE49-F238E27FC236}">
                <a16:creationId xmlns:a16="http://schemas.microsoft.com/office/drawing/2014/main" id="{FF74D16C-C17E-A54A-90B7-BDB5E3EB7947}"/>
              </a:ext>
            </a:extLst>
          </p:cNvPr>
          <p:cNvSpPr/>
          <p:nvPr/>
        </p:nvSpPr>
        <p:spPr>
          <a:xfrm rot="19762053">
            <a:off x="497472" y="3818121"/>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D687DEB9-1684-8AB4-5448-2AFC67218890}"/>
              </a:ext>
            </a:extLst>
          </p:cNvPr>
          <p:cNvGrpSpPr/>
          <p:nvPr/>
        </p:nvGrpSpPr>
        <p:grpSpPr>
          <a:xfrm>
            <a:off x="520452" y="3662845"/>
            <a:ext cx="928699" cy="840607"/>
            <a:chOff x="520452" y="3662845"/>
            <a:chExt cx="928699" cy="840607"/>
          </a:xfrm>
        </p:grpSpPr>
        <p:pic>
          <p:nvPicPr>
            <p:cNvPr id="1038" name="Picture 1037" descr="A cartoon of a mushroom&#10;&#10;Description automatically generated">
              <a:extLst>
                <a:ext uri="{FF2B5EF4-FFF2-40B4-BE49-F238E27FC236}">
                  <a16:creationId xmlns:a16="http://schemas.microsoft.com/office/drawing/2014/main" id="{DBFEAAD9-565B-96C9-FA06-5F0BD294CC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0452" y="3872055"/>
              <a:ext cx="505117" cy="631397"/>
            </a:xfrm>
            <a:prstGeom prst="rect">
              <a:avLst/>
            </a:prstGeom>
          </p:spPr>
        </p:pic>
        <p:pic>
          <p:nvPicPr>
            <p:cNvPr id="1039" name="Picture 1038" descr="A cartoon of a mushroom&#10;&#10;Description automatically generated">
              <a:extLst>
                <a:ext uri="{FF2B5EF4-FFF2-40B4-BE49-F238E27FC236}">
                  <a16:creationId xmlns:a16="http://schemas.microsoft.com/office/drawing/2014/main" id="{1391D54C-3A97-0F3B-2ED2-06F4EAD85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034" y="3662845"/>
              <a:ext cx="505117" cy="631397"/>
            </a:xfrm>
            <a:prstGeom prst="rect">
              <a:avLst/>
            </a:prstGeom>
          </p:spPr>
        </p:pic>
      </p:grpSp>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989" y="2929968"/>
            <a:ext cx="779735" cy="804620"/>
          </a:xfrm>
          <a:prstGeom prst="rect">
            <a:avLst/>
          </a:prstGeom>
        </p:spPr>
      </p:pic>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3208" y="1547720"/>
            <a:ext cx="754767" cy="96378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8122195" y="2576698"/>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grpSp>
        <p:nvGrpSpPr>
          <p:cNvPr id="35" name="Group 34">
            <a:extLst>
              <a:ext uri="{FF2B5EF4-FFF2-40B4-BE49-F238E27FC236}">
                <a16:creationId xmlns:a16="http://schemas.microsoft.com/office/drawing/2014/main" id="{9A49E6DC-C3B7-CCF3-3BC3-4560391988DF}"/>
              </a:ext>
            </a:extLst>
          </p:cNvPr>
          <p:cNvGrpSpPr/>
          <p:nvPr/>
        </p:nvGrpSpPr>
        <p:grpSpPr>
          <a:xfrm>
            <a:off x="7142243" y="1157912"/>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0000636" y="1855262"/>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17075" y="1709984"/>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158446" y="3143040"/>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1259" y="2918002"/>
            <a:ext cx="748086" cy="889828"/>
          </a:xfrm>
          <a:prstGeom prst="rect">
            <a:avLst/>
          </a:prstGeom>
        </p:spPr>
      </p:pic>
    </p:spTree>
    <p:extLst>
      <p:ext uri="{BB962C8B-B14F-4D97-AF65-F5344CB8AC3E}">
        <p14:creationId xmlns:p14="http://schemas.microsoft.com/office/powerpoint/2010/main" val="23013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08" y="4073145"/>
            <a:ext cx="754767" cy="963780"/>
          </a:xfrm>
          <a:prstGeom prst="rect">
            <a:avLst/>
          </a:prstGeom>
        </p:spPr>
      </p:pic>
      <p:grpSp>
        <p:nvGrpSpPr>
          <p:cNvPr id="35" name="Group 34">
            <a:extLst>
              <a:ext uri="{FF2B5EF4-FFF2-40B4-BE49-F238E27FC236}">
                <a16:creationId xmlns:a16="http://schemas.microsoft.com/office/drawing/2014/main" id="{9A49E6DC-C3B7-CCF3-3BC3-4560391988DF}"/>
              </a:ext>
            </a:extLst>
          </p:cNvPr>
          <p:cNvGrpSpPr/>
          <p:nvPr/>
        </p:nvGrpSpPr>
        <p:grpSpPr>
          <a:xfrm>
            <a:off x="669808" y="1056114"/>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5" name="TextBox 4">
            <a:extLst>
              <a:ext uri="{FF2B5EF4-FFF2-40B4-BE49-F238E27FC236}">
                <a16:creationId xmlns:a16="http://schemas.microsoft.com/office/drawing/2014/main" id="{278846AC-F8C3-5008-17CD-66C29911AEC1}"/>
              </a:ext>
            </a:extLst>
          </p:cNvPr>
          <p:cNvSpPr txBox="1"/>
          <p:nvPr/>
        </p:nvSpPr>
        <p:spPr>
          <a:xfrm>
            <a:off x="1773135" y="1615413"/>
            <a:ext cx="9062737" cy="461665"/>
          </a:xfrm>
          <a:prstGeom prst="rect">
            <a:avLst/>
          </a:prstGeom>
          <a:noFill/>
        </p:spPr>
        <p:txBody>
          <a:bodyPr wrap="none" rtlCol="0">
            <a:spAutoFit/>
          </a:bodyPr>
          <a:lstStyle/>
          <a:p>
            <a:r>
              <a:rPr lang="en-US" sz="2400"/>
              <a:t>Wizard Tower: Chứa pháp sư, nâng cấp cho phép nhiều pháp sư hơn</a:t>
            </a:r>
          </a:p>
        </p:txBody>
      </p:sp>
      <p:sp>
        <p:nvSpPr>
          <p:cNvPr id="7" name="TextBox 6">
            <a:extLst>
              <a:ext uri="{FF2B5EF4-FFF2-40B4-BE49-F238E27FC236}">
                <a16:creationId xmlns:a16="http://schemas.microsoft.com/office/drawing/2014/main" id="{013E82FD-AE6E-CA82-0B44-D22D3877A43B}"/>
              </a:ext>
            </a:extLst>
          </p:cNvPr>
          <p:cNvSpPr txBox="1"/>
          <p:nvPr/>
        </p:nvSpPr>
        <p:spPr>
          <a:xfrm>
            <a:off x="1765264" y="4187691"/>
            <a:ext cx="10002552" cy="830997"/>
          </a:xfrm>
          <a:prstGeom prst="rect">
            <a:avLst/>
          </a:prstGeom>
          <a:noFill/>
        </p:spPr>
        <p:txBody>
          <a:bodyPr wrap="square" rtlCol="0">
            <a:spAutoFit/>
          </a:bodyPr>
          <a:lstStyle/>
          <a:p>
            <a:r>
              <a:rPr lang="en-US" sz="2400"/>
              <a:t>Archer Tower: Chứa cung thủ, số lượng tháp cung thủ phụ thuộc vào cấp độ tường thành, sụp đổ khi tường thành đổ</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622541" y="5837514"/>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sp>
        <p:nvSpPr>
          <p:cNvPr id="43" name="TextBox 42">
            <a:extLst>
              <a:ext uri="{FF2B5EF4-FFF2-40B4-BE49-F238E27FC236}">
                <a16:creationId xmlns:a16="http://schemas.microsoft.com/office/drawing/2014/main" id="{8A7AAC8A-2439-DD6F-9C26-3AB3256067CB}"/>
              </a:ext>
            </a:extLst>
          </p:cNvPr>
          <p:cNvSpPr txBox="1"/>
          <p:nvPr/>
        </p:nvSpPr>
        <p:spPr>
          <a:xfrm>
            <a:off x="1605093" y="5662505"/>
            <a:ext cx="10002552" cy="830997"/>
          </a:xfrm>
          <a:prstGeom prst="rect">
            <a:avLst/>
          </a:prstGeom>
          <a:noFill/>
        </p:spPr>
        <p:txBody>
          <a:bodyPr wrap="square" rtlCol="0">
            <a:spAutoFit/>
          </a:bodyPr>
          <a:lstStyle/>
          <a:p>
            <a:r>
              <a:rPr lang="en-US" sz="2400"/>
              <a:t>Archer: Nhiều loại và cấp độ cung thủ, cấp độ càng cao thì cần tháp cung thủ cấp càng cao</a:t>
            </a:r>
          </a:p>
        </p:txBody>
      </p:sp>
      <p:grpSp>
        <p:nvGrpSpPr>
          <p:cNvPr id="54" name="Group 53">
            <a:extLst>
              <a:ext uri="{FF2B5EF4-FFF2-40B4-BE49-F238E27FC236}">
                <a16:creationId xmlns:a16="http://schemas.microsoft.com/office/drawing/2014/main" id="{FBACBE66-DE60-1039-A94F-217D63F30B8D}"/>
              </a:ext>
            </a:extLst>
          </p:cNvPr>
          <p:cNvGrpSpPr/>
          <p:nvPr/>
        </p:nvGrpSpPr>
        <p:grpSpPr>
          <a:xfrm>
            <a:off x="660416" y="2988675"/>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564632" y="2986550"/>
            <a:ext cx="10043014" cy="830997"/>
          </a:xfrm>
          <a:prstGeom prst="rect">
            <a:avLst/>
          </a:prstGeom>
          <a:noFill/>
        </p:spPr>
        <p:txBody>
          <a:bodyPr wrap="square" rtlCol="0">
            <a:spAutoFit/>
          </a:bodyPr>
          <a:lstStyle/>
          <a:p>
            <a:r>
              <a:rPr lang="en-US" sz="2400"/>
              <a:t>Wizard: Nhiều loại và nhiều cấp độ pháp sư, mỗi loại pháp sư đều có 1 skill, cấp độ càng cao thì cần tháp pháp sư cấp càng cao</a:t>
            </a:r>
          </a:p>
        </p:txBody>
      </p:sp>
    </p:spTree>
    <p:extLst>
      <p:ext uri="{BB962C8B-B14F-4D97-AF65-F5344CB8AC3E}">
        <p14:creationId xmlns:p14="http://schemas.microsoft.com/office/powerpoint/2010/main" val="261983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77" y="6027880"/>
            <a:ext cx="779735" cy="80462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214770" y="2374704"/>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395"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281" y="1468614"/>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663" y="5796232"/>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11226866" y="1721579"/>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1" y="4307925"/>
            <a:ext cx="748086" cy="889828"/>
          </a:xfrm>
          <a:prstGeom prst="rect">
            <a:avLst/>
          </a:prstGeom>
        </p:spPr>
      </p:pic>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
        <p:nvSpPr>
          <p:cNvPr id="2" name="TextBox 1">
            <a:extLst>
              <a:ext uri="{FF2B5EF4-FFF2-40B4-BE49-F238E27FC236}">
                <a16:creationId xmlns:a16="http://schemas.microsoft.com/office/drawing/2014/main" id="{2A3E3C87-F2E9-B098-8B94-2C5F1C73CAB4}"/>
              </a:ext>
            </a:extLst>
          </p:cNvPr>
          <p:cNvSpPr txBox="1"/>
          <p:nvPr/>
        </p:nvSpPr>
        <p:spPr>
          <a:xfrm>
            <a:off x="1808222" y="2561655"/>
            <a:ext cx="10002552" cy="1200329"/>
          </a:xfrm>
          <a:prstGeom prst="rect">
            <a:avLst/>
          </a:prstGeom>
          <a:noFill/>
        </p:spPr>
        <p:txBody>
          <a:bodyPr wrap="square" rtlCol="0">
            <a:spAutoFit/>
          </a:bodyPr>
          <a:lstStyle/>
          <a:p>
            <a:r>
              <a:rPr lang="en-US" sz="2400"/>
              <a:t>Wall: Tường thành bảo vệ nhà chính, có thể bị phá sập, nhiều cấp độ và nhiều loại, cấp độ tăng dần sẽ mở rộng chiều dài của tường và nhiều lớp tường hơn</a:t>
            </a:r>
          </a:p>
        </p:txBody>
      </p:sp>
      <p:sp>
        <p:nvSpPr>
          <p:cNvPr id="4" name="TextBox 3">
            <a:extLst>
              <a:ext uri="{FF2B5EF4-FFF2-40B4-BE49-F238E27FC236}">
                <a16:creationId xmlns:a16="http://schemas.microsoft.com/office/drawing/2014/main" id="{C62E4F8D-73A6-C637-5B8B-74F027F0C016}"/>
              </a:ext>
            </a:extLst>
          </p:cNvPr>
          <p:cNvSpPr txBox="1"/>
          <p:nvPr/>
        </p:nvSpPr>
        <p:spPr>
          <a:xfrm>
            <a:off x="1819732" y="4606873"/>
            <a:ext cx="10002552" cy="461665"/>
          </a:xfrm>
          <a:prstGeom prst="rect">
            <a:avLst/>
          </a:prstGeom>
          <a:noFill/>
        </p:spPr>
        <p:txBody>
          <a:bodyPr wrap="square" rtlCol="0">
            <a:spAutoFit/>
          </a:bodyPr>
          <a:lstStyle/>
          <a:p>
            <a:r>
              <a:rPr lang="en-US" sz="2400"/>
              <a:t>Gate: Cổng thành</a:t>
            </a:r>
          </a:p>
        </p:txBody>
      </p:sp>
    </p:spTree>
    <p:extLst>
      <p:ext uri="{BB962C8B-B14F-4D97-AF65-F5344CB8AC3E}">
        <p14:creationId xmlns:p14="http://schemas.microsoft.com/office/powerpoint/2010/main" val="254929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96" y="2487511"/>
            <a:ext cx="779735" cy="804620"/>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00901" y="1406153"/>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Tree>
    <p:extLst>
      <p:ext uri="{BB962C8B-B14F-4D97-AF65-F5344CB8AC3E}">
        <p14:creationId xmlns:p14="http://schemas.microsoft.com/office/powerpoint/2010/main" val="92240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7417" y="1863391"/>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881770" y="1195044"/>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760741" y="2701564"/>
            <a:ext cx="10043014" cy="1200329"/>
          </a:xfrm>
          <a:prstGeom prst="rect">
            <a:avLst/>
          </a:prstGeom>
          <a:noFill/>
        </p:spPr>
        <p:txBody>
          <a:bodyPr wrap="square" rtlCol="0">
            <a:spAutoFit/>
          </a:bodyPr>
          <a:lstStyle/>
          <a:p>
            <a:r>
              <a:rPr lang="en-US" sz="2400"/>
              <a:t>Bullet: Đạn đc tạo, phóng đạn theo hướng chỉ định, nếu đạn trúng mục tiêu thì gây sát thương và hủy Bullet, nếu ko trúng và bay đến hết kvuc cho phép thì hủy Bullet</a:t>
            </a:r>
          </a:p>
        </p:txBody>
      </p:sp>
      <p:sp>
        <p:nvSpPr>
          <p:cNvPr id="2" name="TextBox 1">
            <a:extLst>
              <a:ext uri="{FF2B5EF4-FFF2-40B4-BE49-F238E27FC236}">
                <a16:creationId xmlns:a16="http://schemas.microsoft.com/office/drawing/2014/main" id="{FBAD4059-6B74-2DCE-2454-6AC4917281F4}"/>
              </a:ext>
            </a:extLst>
          </p:cNvPr>
          <p:cNvSpPr txBox="1"/>
          <p:nvPr/>
        </p:nvSpPr>
        <p:spPr>
          <a:xfrm>
            <a:off x="1713349" y="1183698"/>
            <a:ext cx="10043014" cy="830997"/>
          </a:xfrm>
          <a:prstGeom prst="rect">
            <a:avLst/>
          </a:prstGeom>
          <a:noFill/>
        </p:spPr>
        <p:txBody>
          <a:bodyPr wrap="square" rtlCol="0">
            <a:spAutoFit/>
          </a:bodyPr>
          <a:lstStyle/>
          <a:p>
            <a:r>
              <a:rPr lang="en-US" sz="2400"/>
              <a:t>Range: Đánh xa, phát hiện kẻ địch trong vùng có thể tấn công, thực hiện tấn công mục tiêu gần nhất</a:t>
            </a:r>
          </a:p>
        </p:txBody>
      </p:sp>
      <p:pic>
        <p:nvPicPr>
          <p:cNvPr id="4" name="Picture 3" descr="A cartoon character with a sword&#10;&#10;Description automatically generated">
            <a:extLst>
              <a:ext uri="{FF2B5EF4-FFF2-40B4-BE49-F238E27FC236}">
                <a16:creationId xmlns:a16="http://schemas.microsoft.com/office/drawing/2014/main" id="{B36F3962-6D2B-5E22-87FB-C267AE185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26416" y="4494142"/>
            <a:ext cx="534600" cy="493617"/>
          </a:xfrm>
          <a:prstGeom prst="rect">
            <a:avLst/>
          </a:prstGeom>
        </p:spPr>
      </p:pic>
      <p:sp>
        <p:nvSpPr>
          <p:cNvPr id="6" name="TextBox 5">
            <a:extLst>
              <a:ext uri="{FF2B5EF4-FFF2-40B4-BE49-F238E27FC236}">
                <a16:creationId xmlns:a16="http://schemas.microsoft.com/office/drawing/2014/main" id="{F809D2B4-5DAD-2A5D-2A58-D5B829E90157}"/>
              </a:ext>
            </a:extLst>
          </p:cNvPr>
          <p:cNvSpPr txBox="1"/>
          <p:nvPr/>
        </p:nvSpPr>
        <p:spPr>
          <a:xfrm>
            <a:off x="1760741" y="4173263"/>
            <a:ext cx="10043014" cy="830997"/>
          </a:xfrm>
          <a:prstGeom prst="rect">
            <a:avLst/>
          </a:prstGeom>
          <a:noFill/>
        </p:spPr>
        <p:txBody>
          <a:bodyPr wrap="square" rtlCol="0">
            <a:spAutoFit/>
          </a:bodyPr>
          <a:lstStyle/>
          <a:p>
            <a:r>
              <a:rPr lang="en-US" sz="2400"/>
              <a:t>Melee: Đánh gần, tìm mục tiêu gần nhất, di chuyển đến bên cạnh mục tiêu, thực hiện tấn công mục tiêu</a:t>
            </a:r>
          </a:p>
        </p:txBody>
      </p:sp>
    </p:spTree>
    <p:extLst>
      <p:ext uri="{BB962C8B-B14F-4D97-AF65-F5344CB8AC3E}">
        <p14:creationId xmlns:p14="http://schemas.microsoft.com/office/powerpoint/2010/main" val="180645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2610" y="553762"/>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454219" y="547509"/>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a:t>Ranger: Đánh xa, đứng trên tháp</a:t>
            </a:r>
          </a:p>
        </p:txBody>
      </p:sp>
      <p:sp>
        <p:nvSpPr>
          <p:cNvPr id="5" name="TextBox 4">
            <a:extLst>
              <a:ext uri="{FF2B5EF4-FFF2-40B4-BE49-F238E27FC236}">
                <a16:creationId xmlns:a16="http://schemas.microsoft.com/office/drawing/2014/main" id="{0C6AA17D-F095-92E3-5D98-F50A787B7C70}"/>
              </a:ext>
            </a:extLst>
          </p:cNvPr>
          <p:cNvSpPr txBox="1"/>
          <p:nvPr/>
        </p:nvSpPr>
        <p:spPr>
          <a:xfrm>
            <a:off x="227110" y="1041350"/>
            <a:ext cx="11737780" cy="3693319"/>
          </a:xfrm>
          <a:prstGeom prst="rect">
            <a:avLst/>
          </a:prstGeom>
          <a:noFill/>
        </p:spPr>
        <p:txBody>
          <a:bodyPr wrap="square" rtlCol="0">
            <a:spAutoFit/>
          </a:bodyPr>
          <a:lstStyle/>
          <a:p>
            <a:r>
              <a:rPr lang="en-US" dirty="0"/>
              <a:t>Attributes:  Damage, </a:t>
            </a:r>
            <a:r>
              <a:rPr lang="en-US" dirty="0" err="1"/>
              <a:t>AttackSpeed</a:t>
            </a:r>
            <a:r>
              <a:rPr lang="en-US" dirty="0"/>
              <a:t>, Effect, Range, </a:t>
            </a:r>
            <a:r>
              <a:rPr lang="en-US" dirty="0" err="1"/>
              <a:t>NumberOfAttacks</a:t>
            </a:r>
            <a:r>
              <a:rPr lang="en-US" dirty="0"/>
              <a:t>, Bullet, </a:t>
            </a:r>
            <a:r>
              <a:rPr lang="en-US" dirty="0" err="1"/>
              <a:t>BulletSpeed</a:t>
            </a:r>
            <a:endParaRPr lang="en-US" dirty="0"/>
          </a:p>
          <a:p>
            <a:r>
              <a:rPr lang="en-US" dirty="0"/>
              <a:t>Methods: </a:t>
            </a:r>
          </a:p>
          <a:p>
            <a:pPr marL="800100" lvl="1" indent="-342900">
              <a:buFont typeface="Arial" panose="020B0604020202020204" pitchFamily="34" charset="0"/>
              <a:buChar char="•"/>
            </a:pPr>
            <a:r>
              <a:rPr lang="en-US" dirty="0"/>
              <a:t>Attack</a:t>
            </a:r>
          </a:p>
          <a:p>
            <a:pPr marL="1257300" lvl="2" indent="-342900">
              <a:buFont typeface="Courier New" panose="02070309020205020404" pitchFamily="49" charset="0"/>
              <a:buChar char="o"/>
            </a:pPr>
            <a:r>
              <a:rPr lang="en-US" dirty="0" err="1"/>
              <a:t>SpawnBullet</a:t>
            </a:r>
            <a:endParaRPr lang="en-US" dirty="0"/>
          </a:p>
          <a:p>
            <a:pPr marL="1257300" lvl="2" indent="-342900">
              <a:buFont typeface="Courier New" panose="02070309020205020404" pitchFamily="49" charset="0"/>
              <a:buChar char="o"/>
            </a:pPr>
            <a:r>
              <a:rPr lang="en-US" dirty="0" err="1"/>
              <a:t>DetectNearestEnemy</a:t>
            </a:r>
            <a:r>
              <a:rPr lang="en-US" dirty="0"/>
              <a:t> </a:t>
            </a:r>
          </a:p>
          <a:p>
            <a:pPr marL="800100" lvl="1" indent="-342900">
              <a:buFont typeface="Arial" panose="020B0604020202020204" pitchFamily="34" charset="0"/>
              <a:buChar char="•"/>
            </a:pPr>
            <a:r>
              <a:rPr lang="en-US" dirty="0" err="1"/>
              <a:t>CastSkill</a:t>
            </a:r>
            <a:endParaRPr lang="en-US" dirty="0"/>
          </a:p>
          <a:p>
            <a:r>
              <a:rPr lang="en-US" dirty="0"/>
              <a:t>Mechanic:</a:t>
            </a:r>
          </a:p>
          <a:p>
            <a:pPr marL="800100" lvl="1" indent="-342900">
              <a:buFont typeface="Arial" panose="020B0604020202020204" pitchFamily="34" charset="0"/>
              <a:buChar char="•"/>
            </a:pPr>
            <a:r>
              <a:rPr lang="en-US" dirty="0" err="1"/>
              <a:t>DetectNearestEnemy</a:t>
            </a:r>
            <a:r>
              <a:rPr lang="en-US" dirty="0"/>
              <a:t>: </a:t>
            </a:r>
            <a:r>
              <a:rPr lang="en-US" dirty="0" err="1"/>
              <a:t>nhận</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kẻ</a:t>
            </a:r>
            <a:r>
              <a:rPr lang="en-US" dirty="0"/>
              <a:t> </a:t>
            </a:r>
            <a:r>
              <a:rPr lang="en-US" dirty="0" err="1"/>
              <a:t>địch</a:t>
            </a:r>
            <a:r>
              <a:rPr lang="en-US" dirty="0"/>
              <a:t> </a:t>
            </a:r>
            <a:r>
              <a:rPr lang="en-US" dirty="0" err="1"/>
              <a:t>trong</a:t>
            </a:r>
            <a:r>
              <a:rPr lang="en-US" dirty="0"/>
              <a:t> </a:t>
            </a:r>
            <a:r>
              <a:rPr lang="en-US" dirty="0" err="1"/>
              <a:t>pvi</a:t>
            </a:r>
            <a:r>
              <a:rPr lang="en-US" dirty="0"/>
              <a:t> Range, </a:t>
            </a:r>
            <a:r>
              <a:rPr lang="en-US" dirty="0" err="1"/>
              <a:t>tính</a:t>
            </a:r>
            <a:r>
              <a:rPr lang="en-US" dirty="0"/>
              <a:t> </a:t>
            </a:r>
            <a:r>
              <a:rPr lang="en-US" dirty="0" err="1"/>
              <a:t>toán</a:t>
            </a:r>
            <a:r>
              <a:rPr lang="en-US" dirty="0"/>
              <a:t> </a:t>
            </a:r>
            <a:r>
              <a:rPr lang="en-US" dirty="0" err="1"/>
              <a:t>khoảng</a:t>
            </a:r>
            <a:r>
              <a:rPr lang="en-US" dirty="0"/>
              <a:t> </a:t>
            </a:r>
            <a:r>
              <a:rPr lang="en-US" dirty="0" err="1"/>
              <a:t>cách</a:t>
            </a:r>
            <a:r>
              <a:rPr lang="en-US" dirty="0"/>
              <a:t> </a:t>
            </a:r>
            <a:r>
              <a:rPr lang="en-US" dirty="0" err="1"/>
              <a:t>trả</a:t>
            </a:r>
            <a:r>
              <a:rPr lang="en-US" dirty="0"/>
              <a:t> </a:t>
            </a:r>
            <a:r>
              <a:rPr lang="en-US" dirty="0" err="1"/>
              <a:t>về</a:t>
            </a:r>
            <a:r>
              <a:rPr lang="en-US" dirty="0"/>
              <a:t> </a:t>
            </a:r>
            <a:r>
              <a:rPr lang="en-US" dirty="0" err="1"/>
              <a:t>kẻ</a:t>
            </a:r>
            <a:r>
              <a:rPr lang="en-US" dirty="0"/>
              <a:t> </a:t>
            </a:r>
            <a:r>
              <a:rPr lang="en-US" dirty="0" err="1"/>
              <a:t>địch</a:t>
            </a:r>
            <a:r>
              <a:rPr lang="en-US" dirty="0"/>
              <a:t> </a:t>
            </a:r>
            <a:r>
              <a:rPr lang="en-US" dirty="0" err="1"/>
              <a:t>gần</a:t>
            </a:r>
            <a:r>
              <a:rPr lang="en-US" dirty="0"/>
              <a:t> </a:t>
            </a:r>
            <a:r>
              <a:rPr lang="en-US" dirty="0" err="1"/>
              <a:t>nhất</a:t>
            </a:r>
            <a:endParaRPr lang="en-US" dirty="0"/>
          </a:p>
          <a:p>
            <a:pPr marL="800100" lvl="1" indent="-342900">
              <a:buFont typeface="Arial" panose="020B0604020202020204" pitchFamily="34" charset="0"/>
              <a:buChar char="•"/>
            </a:pPr>
            <a:r>
              <a:rPr lang="en-US" dirty="0"/>
              <a:t>Attack: </a:t>
            </a:r>
            <a:r>
              <a:rPr lang="en-US" dirty="0" err="1"/>
              <a:t>nếu</a:t>
            </a:r>
            <a:r>
              <a:rPr lang="en-US" dirty="0"/>
              <a:t> </a:t>
            </a:r>
            <a:r>
              <a:rPr lang="en-US" dirty="0" err="1"/>
              <a:t>trong</a:t>
            </a:r>
            <a:r>
              <a:rPr lang="en-US" dirty="0"/>
              <a:t> Range </a:t>
            </a:r>
            <a:r>
              <a:rPr lang="en-US" dirty="0" err="1"/>
              <a:t>có</a:t>
            </a:r>
            <a:r>
              <a:rPr lang="en-US" dirty="0"/>
              <a:t> </a:t>
            </a:r>
            <a:r>
              <a:rPr lang="en-US" dirty="0" err="1"/>
              <a:t>kẻ</a:t>
            </a:r>
            <a:r>
              <a:rPr lang="en-US" dirty="0"/>
              <a:t> </a:t>
            </a:r>
            <a:r>
              <a:rPr lang="en-US" dirty="0" err="1"/>
              <a:t>địch</a:t>
            </a:r>
            <a:r>
              <a:rPr lang="en-US" dirty="0"/>
              <a:t> </a:t>
            </a:r>
            <a:r>
              <a:rPr lang="en-US" dirty="0" err="1"/>
              <a:t>thì</a:t>
            </a:r>
            <a:r>
              <a:rPr lang="en-US" dirty="0"/>
              <a:t> </a:t>
            </a:r>
            <a:r>
              <a:rPr lang="en-US" dirty="0" err="1"/>
              <a:t>gọi</a:t>
            </a:r>
            <a:r>
              <a:rPr lang="en-US" dirty="0"/>
              <a:t> </a:t>
            </a:r>
            <a:r>
              <a:rPr lang="en-US" dirty="0" err="1"/>
              <a:t>DetectNearestEnemy</a:t>
            </a:r>
            <a:r>
              <a:rPr lang="en-US" dirty="0"/>
              <a:t>, </a:t>
            </a:r>
            <a:r>
              <a:rPr lang="en-US" dirty="0" err="1"/>
              <a:t>lấy</a:t>
            </a:r>
            <a:r>
              <a:rPr lang="en-US" dirty="0"/>
              <a:t> </a:t>
            </a:r>
            <a:r>
              <a:rPr lang="en-US" dirty="0" err="1"/>
              <a:t>ra</a:t>
            </a:r>
            <a:r>
              <a:rPr lang="en-US" dirty="0"/>
              <a:t> </a:t>
            </a:r>
            <a:r>
              <a:rPr lang="en-US" dirty="0" err="1"/>
              <a:t>kẻ</a:t>
            </a:r>
            <a:r>
              <a:rPr lang="en-US" dirty="0"/>
              <a:t> </a:t>
            </a:r>
            <a:r>
              <a:rPr lang="en-US" dirty="0" err="1"/>
              <a:t>địch</a:t>
            </a:r>
            <a:r>
              <a:rPr lang="en-US" dirty="0"/>
              <a:t> </a:t>
            </a:r>
            <a:r>
              <a:rPr lang="en-US" dirty="0" err="1"/>
              <a:t>gần</a:t>
            </a:r>
            <a:r>
              <a:rPr lang="en-US" dirty="0"/>
              <a:t> </a:t>
            </a:r>
            <a:r>
              <a:rPr lang="en-US" dirty="0" err="1"/>
              <a:t>nhất</a:t>
            </a:r>
            <a:r>
              <a:rPr lang="en-US" dirty="0"/>
              <a:t>, </a:t>
            </a:r>
            <a:r>
              <a:rPr lang="en-US" dirty="0" err="1"/>
              <a:t>tính</a:t>
            </a:r>
            <a:r>
              <a:rPr lang="en-US" dirty="0"/>
              <a:t> </a:t>
            </a:r>
            <a:r>
              <a:rPr lang="en-US" dirty="0" err="1"/>
              <a:t>toán</a:t>
            </a:r>
            <a:r>
              <a:rPr lang="en-US" dirty="0"/>
              <a:t> </a:t>
            </a:r>
            <a:r>
              <a:rPr lang="en-US" dirty="0" err="1"/>
              <a:t>hướng</a:t>
            </a:r>
            <a:r>
              <a:rPr lang="en-US" dirty="0"/>
              <a:t> </a:t>
            </a:r>
            <a:r>
              <a:rPr lang="en-US" dirty="0" err="1"/>
              <a:t>đi</a:t>
            </a:r>
            <a:r>
              <a:rPr lang="en-US" dirty="0"/>
              <a:t> </a:t>
            </a:r>
            <a:r>
              <a:rPr lang="en-US" dirty="0" err="1"/>
              <a:t>của</a:t>
            </a:r>
            <a:r>
              <a:rPr lang="en-US" dirty="0"/>
              <a:t> Bullet, </a:t>
            </a:r>
            <a:r>
              <a:rPr lang="en-US" dirty="0" err="1"/>
              <a:t>gọi</a:t>
            </a:r>
            <a:r>
              <a:rPr lang="en-US" dirty="0"/>
              <a:t> </a:t>
            </a:r>
            <a:r>
              <a:rPr lang="en-US" dirty="0" err="1"/>
              <a:t>SpawnBullet</a:t>
            </a:r>
            <a:r>
              <a:rPr lang="en-US" dirty="0"/>
              <a:t>, </a:t>
            </a:r>
            <a:r>
              <a:rPr lang="en-US" dirty="0" err="1"/>
              <a:t>tần</a:t>
            </a:r>
            <a:r>
              <a:rPr lang="en-US" dirty="0"/>
              <a:t> </a:t>
            </a:r>
            <a:r>
              <a:rPr lang="en-US" dirty="0" err="1"/>
              <a:t>suất</a:t>
            </a:r>
            <a:r>
              <a:rPr lang="en-US" dirty="0"/>
              <a:t> </a:t>
            </a:r>
            <a:r>
              <a:rPr lang="en-US" dirty="0" err="1"/>
              <a:t>thực</a:t>
            </a:r>
            <a:r>
              <a:rPr lang="en-US" dirty="0"/>
              <a:t> </a:t>
            </a:r>
            <a:r>
              <a:rPr lang="en-US" dirty="0" err="1"/>
              <a:t>hiện</a:t>
            </a:r>
            <a:r>
              <a:rPr lang="en-US" dirty="0"/>
              <a:t> Attack </a:t>
            </a:r>
            <a:r>
              <a:rPr lang="en-US" dirty="0" err="1"/>
              <a:t>dựa</a:t>
            </a:r>
            <a:r>
              <a:rPr lang="en-US" dirty="0"/>
              <a:t> </a:t>
            </a:r>
            <a:r>
              <a:rPr lang="en-US" dirty="0" err="1"/>
              <a:t>trên</a:t>
            </a:r>
            <a:r>
              <a:rPr lang="en-US" dirty="0"/>
              <a:t> </a:t>
            </a:r>
            <a:r>
              <a:rPr lang="en-US" dirty="0" err="1"/>
              <a:t>AttackSpeed</a:t>
            </a:r>
            <a:endParaRPr lang="en-US" dirty="0"/>
          </a:p>
          <a:p>
            <a:pPr marL="800100" lvl="1" indent="-342900">
              <a:buFont typeface="Arial" panose="020B0604020202020204" pitchFamily="34" charset="0"/>
              <a:buChar char="•"/>
            </a:pPr>
            <a:r>
              <a:rPr lang="en-US" dirty="0" err="1"/>
              <a:t>SpawnBullet</a:t>
            </a:r>
            <a:r>
              <a:rPr lang="en-US" dirty="0"/>
              <a:t>: </a:t>
            </a:r>
            <a:r>
              <a:rPr lang="en-US" dirty="0" err="1"/>
              <a:t>tạo</a:t>
            </a:r>
            <a:r>
              <a:rPr lang="en-US" dirty="0"/>
              <a:t> </a:t>
            </a:r>
            <a:r>
              <a:rPr lang="en-US" dirty="0" err="1"/>
              <a:t>ra</a:t>
            </a:r>
            <a:r>
              <a:rPr lang="en-US" dirty="0"/>
              <a:t> Bullet, </a:t>
            </a:r>
            <a:r>
              <a:rPr lang="en-US" dirty="0" err="1"/>
              <a:t>truyền</a:t>
            </a:r>
            <a:r>
              <a:rPr lang="en-US" dirty="0"/>
              <a:t> </a:t>
            </a:r>
            <a:r>
              <a:rPr lang="en-US" dirty="0" err="1"/>
              <a:t>vào</a:t>
            </a:r>
            <a:r>
              <a:rPr lang="en-US" dirty="0"/>
              <a:t> </a:t>
            </a:r>
            <a:r>
              <a:rPr lang="en-US" dirty="0" err="1"/>
              <a:t>AttackDirection</a:t>
            </a:r>
            <a:r>
              <a:rPr lang="en-US" dirty="0"/>
              <a:t>, Damage, </a:t>
            </a:r>
            <a:r>
              <a:rPr lang="en-US" dirty="0" err="1"/>
              <a:t>BulletSpeed</a:t>
            </a:r>
            <a:endParaRPr lang="en-US" dirty="0"/>
          </a:p>
          <a:p>
            <a:pPr marL="800100" lvl="1" indent="-342900">
              <a:buFont typeface="Arial" panose="020B0604020202020204" pitchFamily="34" charset="0"/>
              <a:buChar char="•"/>
            </a:pPr>
            <a:r>
              <a:rPr lang="en-US" dirty="0" err="1"/>
              <a:t>CastSkill</a:t>
            </a:r>
            <a:r>
              <a:rPr lang="en-US" dirty="0"/>
              <a:t>: </a:t>
            </a:r>
          </a:p>
        </p:txBody>
      </p:sp>
    </p:spTree>
    <p:extLst>
      <p:ext uri="{BB962C8B-B14F-4D97-AF65-F5344CB8AC3E}">
        <p14:creationId xmlns:p14="http://schemas.microsoft.com/office/powerpoint/2010/main" val="306119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dirty="0"/>
              <a:t>Object: </a:t>
            </a:r>
            <a:r>
              <a:rPr lang="en-US" sz="2400" dirty="0" err="1"/>
              <a:t>vật</a:t>
            </a:r>
            <a:r>
              <a:rPr lang="en-US" sz="2400" dirty="0"/>
              <a:t> </a:t>
            </a:r>
            <a:r>
              <a:rPr lang="en-US" sz="2400" dirty="0" err="1"/>
              <a:t>thể</a:t>
            </a:r>
            <a:endParaRPr lang="en-US" sz="2400"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25665" y="1082772"/>
            <a:ext cx="11924821" cy="461665"/>
          </a:xfrm>
          <a:prstGeom prst="rect">
            <a:avLst/>
          </a:prstGeom>
          <a:noFill/>
        </p:spPr>
        <p:txBody>
          <a:bodyPr wrap="square" rtlCol="0">
            <a:spAutoFit/>
          </a:bodyPr>
          <a:lstStyle/>
          <a:p>
            <a:r>
              <a:rPr lang="en-US" sz="2400" dirty="0"/>
              <a:t>Object: </a:t>
            </a:r>
            <a:r>
              <a:rPr lang="en-US" sz="2400" dirty="0" err="1"/>
              <a:t>vật</a:t>
            </a:r>
            <a:r>
              <a:rPr lang="en-US" sz="2400" dirty="0"/>
              <a:t> </a:t>
            </a:r>
            <a:r>
              <a:rPr lang="en-US" sz="2400" dirty="0" err="1"/>
              <a:t>thể</a:t>
            </a:r>
            <a:endParaRPr lang="en-US" sz="2400" dirty="0"/>
          </a:p>
        </p:txBody>
      </p:sp>
    </p:spTree>
    <p:extLst>
      <p:ext uri="{BB962C8B-B14F-4D97-AF65-F5344CB8AC3E}">
        <p14:creationId xmlns:p14="http://schemas.microsoft.com/office/powerpoint/2010/main" val="13488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dirty="0"/>
              <a:t>Fighter: </a:t>
            </a:r>
            <a:r>
              <a:rPr lang="en-US" sz="2400" dirty="0" err="1"/>
              <a:t>đánh</a:t>
            </a:r>
            <a:r>
              <a:rPr lang="en-US" sz="2400" dirty="0"/>
              <a:t> </a:t>
            </a:r>
            <a:r>
              <a:rPr lang="en-US" sz="2400" dirty="0" err="1"/>
              <a:t>gần</a:t>
            </a:r>
            <a:r>
              <a:rPr lang="en-US" sz="2400" dirty="0"/>
              <a:t>, </a:t>
            </a:r>
            <a:r>
              <a:rPr lang="en-US" sz="2400" dirty="0" err="1"/>
              <a:t>dưới</a:t>
            </a:r>
            <a:r>
              <a:rPr lang="en-US" sz="2400" dirty="0"/>
              <a:t> </a:t>
            </a:r>
            <a:r>
              <a:rPr lang="en-US" sz="2400" dirty="0" err="1"/>
              <a:t>đất</a:t>
            </a:r>
            <a:endParaRPr lang="en-US" sz="2400"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33589" y="1082772"/>
            <a:ext cx="11924821" cy="2308324"/>
          </a:xfrm>
          <a:prstGeom prst="rect">
            <a:avLst/>
          </a:prstGeom>
          <a:noFill/>
        </p:spPr>
        <p:txBody>
          <a:bodyPr wrap="square" rtlCol="0">
            <a:spAutoFit/>
          </a:bodyPr>
          <a:lstStyle/>
          <a:p>
            <a:r>
              <a:rPr lang="en-US" sz="2400" dirty="0"/>
              <a:t>Attributes: Damage, </a:t>
            </a:r>
            <a:r>
              <a:rPr lang="en-US" sz="2400" dirty="0" err="1"/>
              <a:t>AttackSpeed</a:t>
            </a:r>
            <a:endParaRPr lang="en-US" sz="2400" dirty="0"/>
          </a:p>
          <a:p>
            <a:r>
              <a:rPr lang="en-US" sz="2400" dirty="0"/>
              <a:t>Methods:   </a:t>
            </a:r>
          </a:p>
          <a:p>
            <a:pPr marL="342900" indent="-342900">
              <a:buFont typeface="Arial" panose="020B0604020202020204" pitchFamily="34" charset="0"/>
              <a:buChar char="•"/>
            </a:pPr>
            <a:r>
              <a:rPr lang="en-US" sz="2400" dirty="0"/>
              <a:t>Attack</a:t>
            </a:r>
          </a:p>
          <a:p>
            <a:pPr marL="342900" indent="-342900">
              <a:buFont typeface="Arial" panose="020B0604020202020204" pitchFamily="34" charset="0"/>
              <a:buChar char="•"/>
            </a:pPr>
            <a:r>
              <a:rPr lang="en-US" sz="2400" dirty="0" err="1"/>
              <a:t>CastSkill</a:t>
            </a:r>
            <a:endParaRPr lang="en-US" sz="2400" dirty="0"/>
          </a:p>
          <a:p>
            <a:r>
              <a:rPr lang="en-US" sz="2400" dirty="0"/>
              <a:t>Mechanic:</a:t>
            </a:r>
          </a:p>
          <a:p>
            <a:pPr marL="342900" indent="-342900">
              <a:buFont typeface="Arial" panose="020B0604020202020204" pitchFamily="34" charset="0"/>
              <a:buChar char="•"/>
            </a:pPr>
            <a:r>
              <a:rPr lang="en-US" sz="2400" dirty="0"/>
              <a:t>Attack: </a:t>
            </a:r>
            <a:r>
              <a:rPr lang="en-US" sz="2400" dirty="0" err="1"/>
              <a:t>nếu</a:t>
            </a:r>
            <a:r>
              <a:rPr lang="en-US" sz="2400" dirty="0"/>
              <a:t> </a:t>
            </a:r>
            <a:r>
              <a:rPr lang="en-US" sz="2400" dirty="0" err="1"/>
              <a:t>va</a:t>
            </a:r>
            <a:r>
              <a:rPr lang="en-US" sz="2400" dirty="0"/>
              <a:t> </a:t>
            </a:r>
            <a:r>
              <a:rPr lang="en-US" sz="2400" dirty="0" err="1"/>
              <a:t>chạm</a:t>
            </a:r>
            <a:r>
              <a:rPr lang="en-US" sz="2400" dirty="0"/>
              <a:t> </a:t>
            </a:r>
            <a:r>
              <a:rPr lang="en-US" sz="2400" dirty="0" err="1"/>
              <a:t>với</a:t>
            </a:r>
            <a:r>
              <a:rPr lang="en-US" sz="2400" dirty="0"/>
              <a:t> </a:t>
            </a:r>
            <a:r>
              <a:rPr lang="en-US" sz="2400" dirty="0" err="1"/>
              <a:t>kẻ</a:t>
            </a:r>
            <a:r>
              <a:rPr lang="en-US" sz="2400" dirty="0"/>
              <a:t> </a:t>
            </a:r>
            <a:r>
              <a:rPr lang="en-US" sz="2400" dirty="0" err="1"/>
              <a:t>địch</a:t>
            </a:r>
            <a:r>
              <a:rPr lang="en-US" sz="2400" dirty="0"/>
              <a:t> </a:t>
            </a:r>
            <a:r>
              <a:rPr lang="en-US" sz="2400" dirty="0" err="1"/>
              <a:t>thì</a:t>
            </a:r>
            <a:r>
              <a:rPr lang="en-US" sz="2400" dirty="0"/>
              <a:t> </a:t>
            </a:r>
            <a:r>
              <a:rPr lang="en-US" sz="2400" dirty="0" err="1"/>
              <a:t>thực</a:t>
            </a:r>
            <a:r>
              <a:rPr lang="en-US" sz="2400" dirty="0"/>
              <a:t> </a:t>
            </a:r>
            <a:r>
              <a:rPr lang="en-US" sz="2400" dirty="0" err="1"/>
              <a:t>hiện</a:t>
            </a:r>
            <a:r>
              <a:rPr lang="en-US" sz="2400" dirty="0"/>
              <a:t> </a:t>
            </a:r>
            <a:r>
              <a:rPr lang="en-US" sz="2400" dirty="0" err="1"/>
              <a:t>tấn</a:t>
            </a:r>
            <a:r>
              <a:rPr lang="en-US" sz="2400" dirty="0"/>
              <a:t> </a:t>
            </a:r>
            <a:r>
              <a:rPr lang="en-US" sz="2400" dirty="0" err="1"/>
              <a:t>công</a:t>
            </a:r>
            <a:r>
              <a:rPr lang="en-US" sz="2400" dirty="0"/>
              <a:t> </a:t>
            </a:r>
          </a:p>
        </p:txBody>
      </p:sp>
    </p:spTree>
    <p:extLst>
      <p:ext uri="{BB962C8B-B14F-4D97-AF65-F5344CB8AC3E}">
        <p14:creationId xmlns:p14="http://schemas.microsoft.com/office/powerpoint/2010/main" val="313384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3675</TotalTime>
  <Words>616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MINH TUẤN</dc:creator>
  <cp:lastModifiedBy>PHẠM MINH TUẤN</cp:lastModifiedBy>
  <cp:revision>11</cp:revision>
  <dcterms:created xsi:type="dcterms:W3CDTF">2024-09-24T13:39:36Z</dcterms:created>
  <dcterms:modified xsi:type="dcterms:W3CDTF">2024-10-12T16:48:26Z</dcterms:modified>
</cp:coreProperties>
</file>