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6" r:id="rId2"/>
  </p:sldMasterIdLst>
  <p:notesMasterIdLst>
    <p:notesMasterId r:id="rId13"/>
  </p:notesMasterIdLst>
  <p:sldIdLst>
    <p:sldId id="257" r:id="rId3"/>
    <p:sldId id="259" r:id="rId4"/>
    <p:sldId id="447" r:id="rId5"/>
    <p:sldId id="448" r:id="rId6"/>
    <p:sldId id="446" r:id="rId7"/>
    <p:sldId id="449" r:id="rId8"/>
    <p:sldId id="439" r:id="rId9"/>
    <p:sldId id="442" r:id="rId10"/>
    <p:sldId id="443" r:id="rId11"/>
    <p:sldId id="44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6699FF"/>
    <a:srgbClr val="FF3300"/>
    <a:srgbClr val="FF00FF"/>
    <a:srgbClr val="D60093"/>
    <a:srgbClr val="FFFF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3917" autoAdjust="0"/>
  </p:normalViewPr>
  <p:slideViewPr>
    <p:cSldViewPr>
      <p:cViewPr varScale="1">
        <p:scale>
          <a:sx n="64" d="100"/>
          <a:sy n="64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390DA74-C667-4D11-B392-0F2FCEAD0C5D}" type="datetimeFigureOut">
              <a:rPr lang="en-US"/>
              <a:pPr>
                <a:defRPr/>
              </a:pPr>
              <a:t>14/Jun/2022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CF790AA-D6F4-4635-B10F-C4242C507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790AA-D6F4-4635-B10F-C4242C507F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D57E-25CA-48D5-9C38-C9B28F23D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28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234D-9677-44E1-971A-CDF52EEC0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7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8D3A7-8295-434E-A0BB-F3A1D1E63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83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02907-D3D9-4328-B149-23987A9FF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562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E39A8-2BF4-4ACF-A54C-871706201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00E2F-EB47-4D6D-8DD0-EA18E9BF46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11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347CD-A10B-49AA-BF05-2491B86189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2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CDF6B-01E7-4A66-8C69-F6351E1A0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219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357C2-61D0-40A8-8398-57BB60850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610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591EC-FB1F-4D61-9001-98EA1B6EB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458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17C55-FD76-4530-B569-9E6A7B1C9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93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CD2EA-0E2F-4021-8273-D95CF16B3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1173-CE6D-4146-B4A9-B71BF9A454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48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46980-B890-457F-87FE-ED4AFE672B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419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D9FE-75CE-4561-AEEC-8B2EDF419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4869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587B1-C93D-4B3D-BB68-2D4AB411B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81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F75E1-F55E-4408-B445-60B6C20A6E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72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A68F1-C30F-4E64-84CF-E802850ABF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16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3BFC6-C3F0-4DDA-9ADE-09480B66BA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BAD34-AA2A-4063-A4EE-30D96AF2D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80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9002-E35A-4725-A0BD-48DEC80BD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12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CB4CC-E024-47C4-9022-FE93F2BF69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0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072E-9AB7-45AE-BD6F-7EC4D5C862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1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A2D096-3484-42FC-AB01-A072A4F18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18"/>
          <p:cNvGrpSpPr>
            <a:grpSpLocks/>
          </p:cNvGrpSpPr>
          <p:nvPr/>
        </p:nvGrpSpPr>
        <p:grpSpPr bwMode="auto">
          <a:xfrm>
            <a:off x="6557963" y="66675"/>
            <a:ext cx="2574925" cy="6796088"/>
            <a:chOff x="6558164" y="66319"/>
            <a:chExt cx="2575511" cy="6797067"/>
          </a:xfrm>
        </p:grpSpPr>
        <p:grpSp>
          <p:nvGrpSpPr>
            <p:cNvPr id="2056" name="Group 62"/>
            <p:cNvGrpSpPr>
              <a:grpSpLocks/>
            </p:cNvGrpSpPr>
            <p:nvPr/>
          </p:nvGrpSpPr>
          <p:grpSpPr bwMode="auto"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064" name="Group 44"/>
              <p:cNvGrpSpPr>
                <a:grpSpLocks/>
              </p:cNvGrpSpPr>
              <p:nvPr/>
            </p:nvGrpSpPr>
            <p:grpSpPr bwMode="auto"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>
                    <a:defRPr/>
                  </a:pPr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5" name="Group 50"/>
              <p:cNvGrpSpPr>
                <a:grpSpLocks/>
              </p:cNvGrpSpPr>
              <p:nvPr/>
            </p:nvGrpSpPr>
            <p:grpSpPr bwMode="auto"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>
                    <a:defRPr/>
                  </a:pPr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 defTabSz="457200">
                    <a:defRPr/>
                  </a:pPr>
                  <a:endParaRPr lang="en-US" sz="1800">
                    <a:latin typeface="+mn-lt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80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285457296 w 750"/>
                    <a:gd name="T1" fmla="*/ 245045070 h 856"/>
                    <a:gd name="T2" fmla="*/ 250205091 w 750"/>
                    <a:gd name="T3" fmla="*/ 226129630 h 856"/>
                    <a:gd name="T4" fmla="*/ 210653644 w 750"/>
                    <a:gd name="T5" fmla="*/ 206353950 h 856"/>
                    <a:gd name="T6" fmla="*/ 211513886 w 750"/>
                    <a:gd name="T7" fmla="*/ 163363599 h 856"/>
                    <a:gd name="T8" fmla="*/ 313831502 w 750"/>
                    <a:gd name="T9" fmla="*/ 157344543 h 856"/>
                    <a:gd name="T10" fmla="*/ 319849915 w 750"/>
                    <a:gd name="T11" fmla="*/ 131550463 h 856"/>
                    <a:gd name="T12" fmla="*/ 321569743 w 750"/>
                    <a:gd name="T13" fmla="*/ 98018159 h 856"/>
                    <a:gd name="T14" fmla="*/ 317270501 w 750"/>
                    <a:gd name="T15" fmla="*/ 88560111 h 856"/>
                    <a:gd name="T16" fmla="*/ 289756537 w 750"/>
                    <a:gd name="T17" fmla="*/ 74803487 h 856"/>
                    <a:gd name="T18" fmla="*/ 251064677 w 750"/>
                    <a:gd name="T19" fmla="*/ 122092415 h 856"/>
                    <a:gd name="T20" fmla="*/ 237308023 w 750"/>
                    <a:gd name="T21" fmla="*/ 131550463 h 856"/>
                    <a:gd name="T22" fmla="*/ 171102198 w 750"/>
                    <a:gd name="T23" fmla="*/ 169381999 h 856"/>
                    <a:gd name="T24" fmla="*/ 169383026 w 750"/>
                    <a:gd name="T25" fmla="*/ 91139519 h 856"/>
                    <a:gd name="T26" fmla="*/ 171102198 w 750"/>
                    <a:gd name="T27" fmla="*/ 73943247 h 856"/>
                    <a:gd name="T28" fmla="*/ 171102198 w 750"/>
                    <a:gd name="T29" fmla="*/ 37831536 h 856"/>
                    <a:gd name="T30" fmla="*/ 165083785 w 750"/>
                    <a:gd name="T31" fmla="*/ 0 h 856"/>
                    <a:gd name="T32" fmla="*/ 153046303 w 750"/>
                    <a:gd name="T33" fmla="*/ 19775680 h 856"/>
                    <a:gd name="T34" fmla="*/ 151327131 w 750"/>
                    <a:gd name="T35" fmla="*/ 46429344 h 856"/>
                    <a:gd name="T36" fmla="*/ 153046303 w 750"/>
                    <a:gd name="T37" fmla="*/ 85980703 h 856"/>
                    <a:gd name="T38" fmla="*/ 155625716 w 750"/>
                    <a:gd name="T39" fmla="*/ 129831295 h 856"/>
                    <a:gd name="T40" fmla="*/ 117794097 w 750"/>
                    <a:gd name="T41" fmla="*/ 151326143 h 856"/>
                    <a:gd name="T42" fmla="*/ 61906583 w 750"/>
                    <a:gd name="T43" fmla="*/ 65345439 h 856"/>
                    <a:gd name="T44" fmla="*/ 36111791 w 750"/>
                    <a:gd name="T45" fmla="*/ 73083663 h 856"/>
                    <a:gd name="T46" fmla="*/ 6018413 w 750"/>
                    <a:gd name="T47" fmla="*/ 88560111 h 856"/>
                    <a:gd name="T48" fmla="*/ 859586 w 750"/>
                    <a:gd name="T49" fmla="*/ 95438751 h 856"/>
                    <a:gd name="T50" fmla="*/ 30093378 w 750"/>
                    <a:gd name="T51" fmla="*/ 119513007 h 856"/>
                    <a:gd name="T52" fmla="*/ 49009515 w 750"/>
                    <a:gd name="T53" fmla="*/ 130690879 h 856"/>
                    <a:gd name="T54" fmla="*/ 72224238 w 750"/>
                    <a:gd name="T55" fmla="*/ 141868095 h 856"/>
                    <a:gd name="T56" fmla="*/ 127252166 w 750"/>
                    <a:gd name="T57" fmla="*/ 171961407 h 856"/>
                    <a:gd name="T58" fmla="*/ 93719133 w 750"/>
                    <a:gd name="T59" fmla="*/ 214092174 h 856"/>
                    <a:gd name="T60" fmla="*/ 6878655 w 750"/>
                    <a:gd name="T61" fmla="*/ 215811998 h 856"/>
                    <a:gd name="T62" fmla="*/ 2579414 w 750"/>
                    <a:gd name="T63" fmla="*/ 237306846 h 856"/>
                    <a:gd name="T64" fmla="*/ 859586 w 750"/>
                    <a:gd name="T65" fmla="*/ 269979566 h 856"/>
                    <a:gd name="T66" fmla="*/ 4299241 w 750"/>
                    <a:gd name="T67" fmla="*/ 279437614 h 856"/>
                    <a:gd name="T68" fmla="*/ 31813205 w 750"/>
                    <a:gd name="T69" fmla="*/ 294054477 h 856"/>
                    <a:gd name="T70" fmla="*/ 70504410 w 750"/>
                    <a:gd name="T71" fmla="*/ 246764894 h 856"/>
                    <a:gd name="T72" fmla="*/ 84261720 w 750"/>
                    <a:gd name="T73" fmla="*/ 237306846 h 856"/>
                    <a:gd name="T74" fmla="*/ 151327131 w 750"/>
                    <a:gd name="T75" fmla="*/ 199475310 h 856"/>
                    <a:gd name="T76" fmla="*/ 152186717 w 750"/>
                    <a:gd name="T77" fmla="*/ 276858206 h 856"/>
                    <a:gd name="T78" fmla="*/ 151327131 w 750"/>
                    <a:gd name="T79" fmla="*/ 294914062 h 856"/>
                    <a:gd name="T80" fmla="*/ 130691166 w 750"/>
                    <a:gd name="T81" fmla="*/ 350801453 h 856"/>
                    <a:gd name="T82" fmla="*/ 155625716 w 750"/>
                    <a:gd name="T83" fmla="*/ 367997725 h 856"/>
                    <a:gd name="T84" fmla="*/ 165943371 w 750"/>
                    <a:gd name="T85" fmla="*/ 366277901 h 856"/>
                    <a:gd name="T86" fmla="*/ 170242612 w 750"/>
                    <a:gd name="T87" fmla="*/ 322427965 h 856"/>
                    <a:gd name="T88" fmla="*/ 214093300 w 750"/>
                    <a:gd name="T89" fmla="*/ 330166189 h 856"/>
                    <a:gd name="T90" fmla="*/ 167663198 w 750"/>
                    <a:gd name="T91" fmla="*/ 257942110 h 856"/>
                    <a:gd name="T92" fmla="*/ 187438922 w 750"/>
                    <a:gd name="T93" fmla="*/ 208073774 h 856"/>
                    <a:gd name="T94" fmla="*/ 242466850 w 750"/>
                    <a:gd name="T95" fmla="*/ 241606078 h 856"/>
                    <a:gd name="T96" fmla="*/ 263962401 w 750"/>
                    <a:gd name="T97" fmla="*/ 255362702 h 856"/>
                    <a:gd name="T98" fmla="*/ 282877882 w 750"/>
                    <a:gd name="T99" fmla="*/ 266540574 h 856"/>
                    <a:gd name="T100" fmla="*/ 320709501 w 750"/>
                    <a:gd name="T101" fmla="*/ 273418558 h 856"/>
                    <a:gd name="T102" fmla="*/ 292335951 w 750"/>
                    <a:gd name="T103" fmla="*/ 249344302 h 85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7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1" name="Freeform 53"/>
                <p:cNvSpPr>
                  <a:spLocks noChangeAspect="1"/>
                </p:cNvSpPr>
                <p:nvPr/>
              </p:nvSpPr>
              <p:spPr bwMode="auto">
                <a:xfrm rot="-608747">
                  <a:off x="8713407" y="888239"/>
                  <a:ext cx="384613" cy="438971"/>
                </a:xfrm>
                <a:custGeom>
                  <a:avLst/>
                  <a:gdLst>
                    <a:gd name="T0" fmla="*/ 174619943 w 750"/>
                    <a:gd name="T1" fmla="*/ 149898853 h 856"/>
                    <a:gd name="T2" fmla="*/ 153055461 w 750"/>
                    <a:gd name="T3" fmla="*/ 138328172 h 856"/>
                    <a:gd name="T4" fmla="*/ 128860740 w 750"/>
                    <a:gd name="T5" fmla="*/ 126230829 h 856"/>
                    <a:gd name="T6" fmla="*/ 129386890 w 750"/>
                    <a:gd name="T7" fmla="*/ 99932569 h 856"/>
                    <a:gd name="T8" fmla="*/ 191976758 w 750"/>
                    <a:gd name="T9" fmla="*/ 96251058 h 856"/>
                    <a:gd name="T10" fmla="*/ 195658274 w 750"/>
                    <a:gd name="T11" fmla="*/ 80472205 h 856"/>
                    <a:gd name="T12" fmla="*/ 196710062 w 750"/>
                    <a:gd name="T13" fmla="*/ 59959541 h 856"/>
                    <a:gd name="T14" fmla="*/ 194080335 w 750"/>
                    <a:gd name="T15" fmla="*/ 54173944 h 856"/>
                    <a:gd name="T16" fmla="*/ 177249670 w 750"/>
                    <a:gd name="T17" fmla="*/ 45758624 h 856"/>
                    <a:gd name="T18" fmla="*/ 153581099 w 750"/>
                    <a:gd name="T19" fmla="*/ 74686608 h 856"/>
                    <a:gd name="T20" fmla="*/ 145165767 w 750"/>
                    <a:gd name="T21" fmla="*/ 80472205 h 856"/>
                    <a:gd name="T22" fmla="*/ 104666531 w 750"/>
                    <a:gd name="T23" fmla="*/ 103614592 h 856"/>
                    <a:gd name="T24" fmla="*/ 103614742 w 750"/>
                    <a:gd name="T25" fmla="*/ 55751881 h 856"/>
                    <a:gd name="T26" fmla="*/ 104666531 w 750"/>
                    <a:gd name="T27" fmla="*/ 45232474 h 856"/>
                    <a:gd name="T28" fmla="*/ 104666531 w 750"/>
                    <a:gd name="T29" fmla="*/ 23142387 h 856"/>
                    <a:gd name="T30" fmla="*/ 100985015 w 750"/>
                    <a:gd name="T31" fmla="*/ 0 h 856"/>
                    <a:gd name="T32" fmla="*/ 93621471 w 750"/>
                    <a:gd name="T33" fmla="*/ 12097343 h 856"/>
                    <a:gd name="T34" fmla="*/ 92569682 w 750"/>
                    <a:gd name="T35" fmla="*/ 28401834 h 856"/>
                    <a:gd name="T36" fmla="*/ 93621471 w 750"/>
                    <a:gd name="T37" fmla="*/ 52596008 h 856"/>
                    <a:gd name="T38" fmla="*/ 95199410 w 750"/>
                    <a:gd name="T39" fmla="*/ 79420418 h 856"/>
                    <a:gd name="T40" fmla="*/ 72056989 w 750"/>
                    <a:gd name="T41" fmla="*/ 92569035 h 856"/>
                    <a:gd name="T42" fmla="*/ 37869509 w 750"/>
                    <a:gd name="T43" fmla="*/ 39973027 h 856"/>
                    <a:gd name="T44" fmla="*/ 22090632 w 750"/>
                    <a:gd name="T45" fmla="*/ 44706837 h 856"/>
                    <a:gd name="T46" fmla="*/ 3681516 w 750"/>
                    <a:gd name="T47" fmla="*/ 54173944 h 856"/>
                    <a:gd name="T48" fmla="*/ 526151 w 750"/>
                    <a:gd name="T49" fmla="*/ 58381605 h 856"/>
                    <a:gd name="T50" fmla="*/ 18408604 w 750"/>
                    <a:gd name="T51" fmla="*/ 73108671 h 856"/>
                    <a:gd name="T52" fmla="*/ 29979814 w 750"/>
                    <a:gd name="T53" fmla="*/ 79946055 h 856"/>
                    <a:gd name="T54" fmla="*/ 44180752 w 750"/>
                    <a:gd name="T55" fmla="*/ 86783439 h 856"/>
                    <a:gd name="T56" fmla="*/ 77842594 w 750"/>
                    <a:gd name="T57" fmla="*/ 105192528 h 856"/>
                    <a:gd name="T58" fmla="*/ 57329901 w 750"/>
                    <a:gd name="T59" fmla="*/ 130964639 h 856"/>
                    <a:gd name="T60" fmla="*/ 4207666 w 750"/>
                    <a:gd name="T61" fmla="*/ 132016426 h 856"/>
                    <a:gd name="T62" fmla="*/ 1577939 w 750"/>
                    <a:gd name="T63" fmla="*/ 145165556 h 856"/>
                    <a:gd name="T64" fmla="*/ 526151 w 750"/>
                    <a:gd name="T65" fmla="*/ 165152070 h 856"/>
                    <a:gd name="T66" fmla="*/ 2629727 w 750"/>
                    <a:gd name="T67" fmla="*/ 170937666 h 856"/>
                    <a:gd name="T68" fmla="*/ 19460392 w 750"/>
                    <a:gd name="T69" fmla="*/ 179879136 h 856"/>
                    <a:gd name="T70" fmla="*/ 43128963 w 750"/>
                    <a:gd name="T71" fmla="*/ 150951153 h 856"/>
                    <a:gd name="T72" fmla="*/ 51544296 w 750"/>
                    <a:gd name="T73" fmla="*/ 145165556 h 856"/>
                    <a:gd name="T74" fmla="*/ 92569682 w 750"/>
                    <a:gd name="T75" fmla="*/ 122023169 h 856"/>
                    <a:gd name="T76" fmla="*/ 93095320 w 750"/>
                    <a:gd name="T77" fmla="*/ 169359730 h 856"/>
                    <a:gd name="T78" fmla="*/ 92569682 w 750"/>
                    <a:gd name="T79" fmla="*/ 180404773 h 856"/>
                    <a:gd name="T80" fmla="*/ 79946171 w 750"/>
                    <a:gd name="T81" fmla="*/ 214592204 h 856"/>
                    <a:gd name="T82" fmla="*/ 95199410 w 750"/>
                    <a:gd name="T83" fmla="*/ 225111611 h 856"/>
                    <a:gd name="T84" fmla="*/ 101510653 w 750"/>
                    <a:gd name="T85" fmla="*/ 224059824 h 856"/>
                    <a:gd name="T86" fmla="*/ 104140893 w 750"/>
                    <a:gd name="T87" fmla="*/ 197235414 h 856"/>
                    <a:gd name="T88" fmla="*/ 130964829 w 750"/>
                    <a:gd name="T89" fmla="*/ 201969224 h 856"/>
                    <a:gd name="T90" fmla="*/ 102562954 w 750"/>
                    <a:gd name="T91" fmla="*/ 157788536 h 856"/>
                    <a:gd name="T92" fmla="*/ 114659802 w 750"/>
                    <a:gd name="T93" fmla="*/ 127282616 h 856"/>
                    <a:gd name="T94" fmla="*/ 148321645 w 750"/>
                    <a:gd name="T95" fmla="*/ 147795279 h 856"/>
                    <a:gd name="T96" fmla="*/ 161470794 w 750"/>
                    <a:gd name="T97" fmla="*/ 156210600 h 856"/>
                    <a:gd name="T98" fmla="*/ 173042004 w 750"/>
                    <a:gd name="T99" fmla="*/ 163047983 h 856"/>
                    <a:gd name="T100" fmla="*/ 196184425 w 750"/>
                    <a:gd name="T101" fmla="*/ 167255643 h 856"/>
                    <a:gd name="T102" fmla="*/ 178827609 w 750"/>
                    <a:gd name="T103" fmla="*/ 152529089 h 85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7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66" name="Group 56"/>
              <p:cNvGrpSpPr>
                <a:grpSpLocks/>
              </p:cNvGrpSpPr>
              <p:nvPr/>
            </p:nvGrpSpPr>
            <p:grpSpPr bwMode="auto"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06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1214470868 w 760"/>
                    <a:gd name="T1" fmla="*/ 1081579821 h 870"/>
                    <a:gd name="T2" fmla="*/ 1343670474 w 760"/>
                    <a:gd name="T3" fmla="*/ 970837711 h 870"/>
                    <a:gd name="T4" fmla="*/ 1033592777 w 760"/>
                    <a:gd name="T5" fmla="*/ 860096960 h 870"/>
                    <a:gd name="T6" fmla="*/ 926541868 w 760"/>
                    <a:gd name="T7" fmla="*/ 804725906 h 870"/>
                    <a:gd name="T8" fmla="*/ 1033592777 w 760"/>
                    <a:gd name="T9" fmla="*/ 749354851 h 870"/>
                    <a:gd name="T10" fmla="*/ 1343670474 w 760"/>
                    <a:gd name="T11" fmla="*/ 638612741 h 870"/>
                    <a:gd name="T12" fmla="*/ 1221854673 w 760"/>
                    <a:gd name="T13" fmla="*/ 527870632 h 870"/>
                    <a:gd name="T14" fmla="*/ 1269841933 w 760"/>
                    <a:gd name="T15" fmla="*/ 502030716 h 870"/>
                    <a:gd name="T16" fmla="*/ 1244002012 w 760"/>
                    <a:gd name="T17" fmla="*/ 472499577 h 870"/>
                    <a:gd name="T18" fmla="*/ 1196014751 w 760"/>
                    <a:gd name="T19" fmla="*/ 498339493 h 870"/>
                    <a:gd name="T20" fmla="*/ 1166483607 w 760"/>
                    <a:gd name="T21" fmla="*/ 328535106 h 870"/>
                    <a:gd name="T22" fmla="*/ 915468199 w 760"/>
                    <a:gd name="T23" fmla="*/ 546326744 h 870"/>
                    <a:gd name="T24" fmla="*/ 815799737 w 760"/>
                    <a:gd name="T25" fmla="*/ 620155270 h 870"/>
                    <a:gd name="T26" fmla="*/ 819490960 w 760"/>
                    <a:gd name="T27" fmla="*/ 490955689 h 870"/>
                    <a:gd name="T28" fmla="*/ 878553249 w 760"/>
                    <a:gd name="T29" fmla="*/ 166113164 h 870"/>
                    <a:gd name="T30" fmla="*/ 723515080 w 760"/>
                    <a:gd name="T31" fmla="*/ 214101774 h 870"/>
                    <a:gd name="T32" fmla="*/ 723515080 w 760"/>
                    <a:gd name="T33" fmla="*/ 158730719 h 870"/>
                    <a:gd name="T34" fmla="*/ 686600130 w 760"/>
                    <a:gd name="T35" fmla="*/ 166113164 h 870"/>
                    <a:gd name="T36" fmla="*/ 686600130 w 760"/>
                    <a:gd name="T37" fmla="*/ 221484219 h 870"/>
                    <a:gd name="T38" fmla="*/ 520488291 w 760"/>
                    <a:gd name="T39" fmla="*/ 166113164 h 870"/>
                    <a:gd name="T40" fmla="*/ 583241803 w 760"/>
                    <a:gd name="T41" fmla="*/ 490955689 h 870"/>
                    <a:gd name="T42" fmla="*/ 594315473 w 760"/>
                    <a:gd name="T43" fmla="*/ 620155270 h 870"/>
                    <a:gd name="T44" fmla="*/ 487264565 w 760"/>
                    <a:gd name="T45" fmla="*/ 546326744 h 870"/>
                    <a:gd name="T46" fmla="*/ 236249157 w 760"/>
                    <a:gd name="T47" fmla="*/ 328535106 h 870"/>
                    <a:gd name="T48" fmla="*/ 203026789 w 760"/>
                    <a:gd name="T49" fmla="*/ 490955689 h 870"/>
                    <a:gd name="T50" fmla="*/ 155039528 w 760"/>
                    <a:gd name="T51" fmla="*/ 465117132 h 870"/>
                    <a:gd name="T52" fmla="*/ 140273276 w 760"/>
                    <a:gd name="T53" fmla="*/ 498339493 h 870"/>
                    <a:gd name="T54" fmla="*/ 188261896 w 760"/>
                    <a:gd name="T55" fmla="*/ 527870632 h 870"/>
                    <a:gd name="T56" fmla="*/ 55371066 w 760"/>
                    <a:gd name="T57" fmla="*/ 638612741 h 870"/>
                    <a:gd name="T58" fmla="*/ 369139986 w 760"/>
                    <a:gd name="T59" fmla="*/ 749354851 h 870"/>
                    <a:gd name="T60" fmla="*/ 483573341 w 760"/>
                    <a:gd name="T61" fmla="*/ 804725906 h 870"/>
                    <a:gd name="T62" fmla="*/ 369139986 w 760"/>
                    <a:gd name="T63" fmla="*/ 860096960 h 870"/>
                    <a:gd name="T64" fmla="*/ 55371066 w 760"/>
                    <a:gd name="T65" fmla="*/ 970837711 h 870"/>
                    <a:gd name="T66" fmla="*/ 180878091 w 760"/>
                    <a:gd name="T67" fmla="*/ 1081579821 h 870"/>
                    <a:gd name="T68" fmla="*/ 132890830 w 760"/>
                    <a:gd name="T69" fmla="*/ 1107419737 h 870"/>
                    <a:gd name="T70" fmla="*/ 155039528 w 760"/>
                    <a:gd name="T71" fmla="*/ 1136950876 h 870"/>
                    <a:gd name="T72" fmla="*/ 203026789 w 760"/>
                    <a:gd name="T73" fmla="*/ 1111110960 h 870"/>
                    <a:gd name="T74" fmla="*/ 236249157 w 760"/>
                    <a:gd name="T75" fmla="*/ 1280915347 h 870"/>
                    <a:gd name="T76" fmla="*/ 487264565 w 760"/>
                    <a:gd name="T77" fmla="*/ 1063123708 h 870"/>
                    <a:gd name="T78" fmla="*/ 594315473 w 760"/>
                    <a:gd name="T79" fmla="*/ 989295183 h 870"/>
                    <a:gd name="T80" fmla="*/ 583241803 w 760"/>
                    <a:gd name="T81" fmla="*/ 1118494763 h 870"/>
                    <a:gd name="T82" fmla="*/ 520488291 w 760"/>
                    <a:gd name="T83" fmla="*/ 1443337288 h 870"/>
                    <a:gd name="T84" fmla="*/ 679217684 w 760"/>
                    <a:gd name="T85" fmla="*/ 1391657456 h 870"/>
                    <a:gd name="T86" fmla="*/ 679217684 w 760"/>
                    <a:gd name="T87" fmla="*/ 1447028511 h 870"/>
                    <a:gd name="T88" fmla="*/ 716132633 w 760"/>
                    <a:gd name="T89" fmla="*/ 1439646066 h 870"/>
                    <a:gd name="T90" fmla="*/ 716132633 w 760"/>
                    <a:gd name="T91" fmla="*/ 1387966234 h 870"/>
                    <a:gd name="T92" fmla="*/ 878553249 w 760"/>
                    <a:gd name="T93" fmla="*/ 1443337288 h 870"/>
                    <a:gd name="T94" fmla="*/ 819490960 w 760"/>
                    <a:gd name="T95" fmla="*/ 1118494763 h 870"/>
                    <a:gd name="T96" fmla="*/ 815799737 w 760"/>
                    <a:gd name="T97" fmla="*/ 989295183 h 870"/>
                    <a:gd name="T98" fmla="*/ 915468199 w 760"/>
                    <a:gd name="T99" fmla="*/ 1063123708 h 870"/>
                    <a:gd name="T100" fmla="*/ 1166483607 w 760"/>
                    <a:gd name="T101" fmla="*/ 1280915347 h 870"/>
                    <a:gd name="T102" fmla="*/ 1199705975 w 760"/>
                    <a:gd name="T103" fmla="*/ 1118494763 h 870"/>
                    <a:gd name="T104" fmla="*/ 1247693235 w 760"/>
                    <a:gd name="T105" fmla="*/ 1144334679 h 870"/>
                    <a:gd name="T106" fmla="*/ 1258768264 w 760"/>
                    <a:gd name="T107" fmla="*/ 1111110960 h 870"/>
                    <a:gd name="T108" fmla="*/ 638612869 w 760"/>
                    <a:gd name="T109" fmla="*/ 915466657 h 870"/>
                    <a:gd name="T110" fmla="*/ 771503699 w 760"/>
                    <a:gd name="T111" fmla="*/ 693983796 h 870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7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8" name="Freeform 73"/>
                <p:cNvSpPr>
                  <a:spLocks noChangeAspect="1" noEditPoints="1"/>
                </p:cNvSpPr>
                <p:nvPr/>
              </p:nvSpPr>
              <p:spPr bwMode="auto">
                <a:xfrm rot="-1185563">
                  <a:off x="7564131" y="154734"/>
                  <a:ext cx="722936" cy="825205"/>
                </a:xfrm>
                <a:custGeom>
                  <a:avLst/>
                  <a:gdLst>
                    <a:gd name="T0" fmla="*/ 526989487 w 820"/>
                    <a:gd name="T1" fmla="*/ 474134934 h 936"/>
                    <a:gd name="T2" fmla="*/ 509889406 w 820"/>
                    <a:gd name="T3" fmla="*/ 464807296 h 936"/>
                    <a:gd name="T4" fmla="*/ 399516474 w 820"/>
                    <a:gd name="T5" fmla="*/ 397962164 h 936"/>
                    <a:gd name="T6" fmla="*/ 405734606 w 820"/>
                    <a:gd name="T7" fmla="*/ 363762883 h 936"/>
                    <a:gd name="T8" fmla="*/ 438380456 w 820"/>
                    <a:gd name="T9" fmla="*/ 321790277 h 936"/>
                    <a:gd name="T10" fmla="*/ 531652424 w 820"/>
                    <a:gd name="T11" fmla="*/ 251835639 h 936"/>
                    <a:gd name="T12" fmla="*/ 572070718 w 820"/>
                    <a:gd name="T13" fmla="*/ 226963114 h 936"/>
                    <a:gd name="T14" fmla="*/ 578288849 w 820"/>
                    <a:gd name="T15" fmla="*/ 152344657 h 936"/>
                    <a:gd name="T16" fmla="*/ 540980062 w 820"/>
                    <a:gd name="T17" fmla="*/ 153899851 h 936"/>
                    <a:gd name="T18" fmla="*/ 416616556 w 820"/>
                    <a:gd name="T19" fmla="*/ 282926295 h 936"/>
                    <a:gd name="T20" fmla="*/ 377753456 w 820"/>
                    <a:gd name="T21" fmla="*/ 298472064 h 936"/>
                    <a:gd name="T22" fmla="*/ 332671343 w 820"/>
                    <a:gd name="T23" fmla="*/ 276708164 h 936"/>
                    <a:gd name="T24" fmla="*/ 394853537 w 820"/>
                    <a:gd name="T25" fmla="*/ 71508950 h 936"/>
                    <a:gd name="T26" fmla="*/ 377753456 w 820"/>
                    <a:gd name="T27" fmla="*/ 38863100 h 936"/>
                    <a:gd name="T28" fmla="*/ 314016950 w 820"/>
                    <a:gd name="T29" fmla="*/ 0 h 936"/>
                    <a:gd name="T30" fmla="*/ 312462637 w 820"/>
                    <a:gd name="T31" fmla="*/ 93272851 h 936"/>
                    <a:gd name="T32" fmla="*/ 310908325 w 820"/>
                    <a:gd name="T33" fmla="*/ 143017901 h 936"/>
                    <a:gd name="T34" fmla="*/ 309353131 w 820"/>
                    <a:gd name="T35" fmla="*/ 276708164 h 936"/>
                    <a:gd name="T36" fmla="*/ 264271900 w 820"/>
                    <a:gd name="T37" fmla="*/ 296916870 h 936"/>
                    <a:gd name="T38" fmla="*/ 130581637 w 820"/>
                    <a:gd name="T39" fmla="*/ 242508001 h 936"/>
                    <a:gd name="T40" fmla="*/ 87053837 w 820"/>
                    <a:gd name="T41" fmla="*/ 217635476 h 936"/>
                    <a:gd name="T42" fmla="*/ 7772444 w 820"/>
                    <a:gd name="T43" fmla="*/ 174108557 h 936"/>
                    <a:gd name="T44" fmla="*/ 7772444 w 820"/>
                    <a:gd name="T45" fmla="*/ 251835639 h 936"/>
                    <a:gd name="T46" fmla="*/ 27982031 w 820"/>
                    <a:gd name="T47" fmla="*/ 282926295 h 936"/>
                    <a:gd name="T48" fmla="*/ 206753525 w 820"/>
                    <a:gd name="T49" fmla="*/ 309353133 h 936"/>
                    <a:gd name="T50" fmla="*/ 234735556 w 820"/>
                    <a:gd name="T51" fmla="*/ 363762883 h 936"/>
                    <a:gd name="T52" fmla="*/ 205199212 w 820"/>
                    <a:gd name="T53" fmla="*/ 413507933 h 936"/>
                    <a:gd name="T54" fmla="*/ 26426837 w 820"/>
                    <a:gd name="T55" fmla="*/ 450816721 h 936"/>
                    <a:gd name="T56" fmla="*/ 6218131 w 820"/>
                    <a:gd name="T57" fmla="*/ 481907377 h 936"/>
                    <a:gd name="T58" fmla="*/ 74617575 w 820"/>
                    <a:gd name="T59" fmla="*/ 511443721 h 936"/>
                    <a:gd name="T60" fmla="*/ 118145375 w 820"/>
                    <a:gd name="T61" fmla="*/ 488125508 h 936"/>
                    <a:gd name="T62" fmla="*/ 135244575 w 820"/>
                    <a:gd name="T63" fmla="*/ 478798752 h 936"/>
                    <a:gd name="T64" fmla="*/ 251835637 w 820"/>
                    <a:gd name="T65" fmla="*/ 413507933 h 936"/>
                    <a:gd name="T66" fmla="*/ 304690193 w 820"/>
                    <a:gd name="T67" fmla="*/ 446152902 h 936"/>
                    <a:gd name="T68" fmla="*/ 242508000 w 820"/>
                    <a:gd name="T69" fmla="*/ 654461622 h 936"/>
                    <a:gd name="T70" fmla="*/ 259608081 w 820"/>
                    <a:gd name="T71" fmla="*/ 687106591 h 936"/>
                    <a:gd name="T72" fmla="*/ 323344587 w 820"/>
                    <a:gd name="T73" fmla="*/ 727524885 h 936"/>
                    <a:gd name="T74" fmla="*/ 326453212 w 820"/>
                    <a:gd name="T75" fmla="*/ 632697722 h 936"/>
                    <a:gd name="T76" fmla="*/ 326453212 w 820"/>
                    <a:gd name="T77" fmla="*/ 582952671 h 936"/>
                    <a:gd name="T78" fmla="*/ 329562718 w 820"/>
                    <a:gd name="T79" fmla="*/ 447707214 h 936"/>
                    <a:gd name="T80" fmla="*/ 374643949 w 820"/>
                    <a:gd name="T81" fmla="*/ 429052821 h 936"/>
                    <a:gd name="T82" fmla="*/ 506779899 w 820"/>
                    <a:gd name="T83" fmla="*/ 483461690 h 936"/>
                    <a:gd name="T84" fmla="*/ 550307699 w 820"/>
                    <a:gd name="T85" fmla="*/ 508335096 h 936"/>
                    <a:gd name="T86" fmla="*/ 631143405 w 820"/>
                    <a:gd name="T87" fmla="*/ 551862015 h 936"/>
                    <a:gd name="T88" fmla="*/ 320235081 w 820"/>
                    <a:gd name="T89" fmla="*/ 424389883 h 936"/>
                    <a:gd name="T90" fmla="*/ 286035800 w 820"/>
                    <a:gd name="T91" fmla="*/ 413507933 h 936"/>
                    <a:gd name="T92" fmla="*/ 261162393 w 820"/>
                    <a:gd name="T93" fmla="*/ 374643952 h 936"/>
                    <a:gd name="T94" fmla="*/ 264271900 w 820"/>
                    <a:gd name="T95" fmla="*/ 338889476 h 936"/>
                    <a:gd name="T96" fmla="*/ 296916868 w 820"/>
                    <a:gd name="T97" fmla="*/ 306244508 h 936"/>
                    <a:gd name="T98" fmla="*/ 332671343 w 820"/>
                    <a:gd name="T99" fmla="*/ 303135001 h 936"/>
                    <a:gd name="T100" fmla="*/ 371535325 w 820"/>
                    <a:gd name="T101" fmla="*/ 329562720 h 936"/>
                    <a:gd name="T102" fmla="*/ 380862081 w 820"/>
                    <a:gd name="T103" fmla="*/ 363762883 h 936"/>
                    <a:gd name="T104" fmla="*/ 363761999 w 820"/>
                    <a:gd name="T105" fmla="*/ 405734608 h 936"/>
                    <a:gd name="T106" fmla="*/ 320235081 w 820"/>
                    <a:gd name="T107" fmla="*/ 424389883 h 9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7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9" name="Freeform 77"/>
                <p:cNvSpPr>
                  <a:spLocks noChangeAspect="1" noEditPoints="1"/>
                </p:cNvSpPr>
                <p:nvPr/>
              </p:nvSpPr>
              <p:spPr bwMode="auto">
                <a:xfrm rot="-642487">
                  <a:off x="7869058" y="3830515"/>
                  <a:ext cx="639682" cy="729516"/>
                </a:xfrm>
                <a:custGeom>
                  <a:avLst/>
                  <a:gdLst>
                    <a:gd name="T0" fmla="*/ 430618279 w 826"/>
                    <a:gd name="T1" fmla="*/ 380239693 h 942"/>
                    <a:gd name="T2" fmla="*/ 472601089 w 826"/>
                    <a:gd name="T3" fmla="*/ 341855689 h 942"/>
                    <a:gd name="T4" fmla="*/ 325063005 w 826"/>
                    <a:gd name="T5" fmla="*/ 283080088 h 942"/>
                    <a:gd name="T6" fmla="*/ 472601089 w 826"/>
                    <a:gd name="T7" fmla="*/ 225504857 h 942"/>
                    <a:gd name="T8" fmla="*/ 433017474 w 826"/>
                    <a:gd name="T9" fmla="*/ 188320451 h 942"/>
                    <a:gd name="T10" fmla="*/ 448610690 w 826"/>
                    <a:gd name="T11" fmla="*/ 178724450 h 942"/>
                    <a:gd name="T12" fmla="*/ 437815089 w 826"/>
                    <a:gd name="T13" fmla="*/ 165530433 h 942"/>
                    <a:gd name="T14" fmla="*/ 422221872 w 826"/>
                    <a:gd name="T15" fmla="*/ 173926837 h 942"/>
                    <a:gd name="T16" fmla="*/ 410226673 w 826"/>
                    <a:gd name="T17" fmla="*/ 117550429 h 942"/>
                    <a:gd name="T18" fmla="*/ 286678987 w 826"/>
                    <a:gd name="T19" fmla="*/ 215908856 h 942"/>
                    <a:gd name="T20" fmla="*/ 309469788 w 826"/>
                    <a:gd name="T21" fmla="*/ 59974424 h 942"/>
                    <a:gd name="T22" fmla="*/ 257890973 w 826"/>
                    <a:gd name="T23" fmla="*/ 74368813 h 942"/>
                    <a:gd name="T24" fmla="*/ 257890973 w 826"/>
                    <a:gd name="T25" fmla="*/ 56376408 h 942"/>
                    <a:gd name="T26" fmla="*/ 241098159 w 826"/>
                    <a:gd name="T27" fmla="*/ 58774827 h 942"/>
                    <a:gd name="T28" fmla="*/ 239898562 w 826"/>
                    <a:gd name="T29" fmla="*/ 76767232 h 942"/>
                    <a:gd name="T30" fmla="*/ 185921327 w 826"/>
                    <a:gd name="T31" fmla="*/ 59974424 h 942"/>
                    <a:gd name="T32" fmla="*/ 211111323 w 826"/>
                    <a:gd name="T33" fmla="*/ 215908856 h 942"/>
                    <a:gd name="T34" fmla="*/ 85164443 w 826"/>
                    <a:gd name="T35" fmla="*/ 117550429 h 942"/>
                    <a:gd name="T36" fmla="*/ 71969646 w 826"/>
                    <a:gd name="T37" fmla="*/ 170328046 h 942"/>
                    <a:gd name="T38" fmla="*/ 56376429 w 826"/>
                    <a:gd name="T39" fmla="*/ 161931642 h 942"/>
                    <a:gd name="T40" fmla="*/ 50378442 w 826"/>
                    <a:gd name="T41" fmla="*/ 177524853 h 942"/>
                    <a:gd name="T42" fmla="*/ 65972434 w 826"/>
                    <a:gd name="T43" fmla="*/ 187120854 h 942"/>
                    <a:gd name="T44" fmla="*/ 23989624 w 826"/>
                    <a:gd name="T45" fmla="*/ 225504857 h 942"/>
                    <a:gd name="T46" fmla="*/ 173926903 w 826"/>
                    <a:gd name="T47" fmla="*/ 283080088 h 942"/>
                    <a:gd name="T48" fmla="*/ 23989624 w 826"/>
                    <a:gd name="T49" fmla="*/ 341855689 h 942"/>
                    <a:gd name="T50" fmla="*/ 62373642 w 826"/>
                    <a:gd name="T51" fmla="*/ 379040096 h 942"/>
                    <a:gd name="T52" fmla="*/ 47980022 w 826"/>
                    <a:gd name="T53" fmla="*/ 388636096 h 942"/>
                    <a:gd name="T54" fmla="*/ 57576027 w 826"/>
                    <a:gd name="T55" fmla="*/ 401830114 h 942"/>
                    <a:gd name="T56" fmla="*/ 73169243 w 826"/>
                    <a:gd name="T57" fmla="*/ 393433710 h 942"/>
                    <a:gd name="T58" fmla="*/ 85164443 w 826"/>
                    <a:gd name="T59" fmla="*/ 448610521 h 942"/>
                    <a:gd name="T60" fmla="*/ 211111323 w 826"/>
                    <a:gd name="T61" fmla="*/ 350252093 h 942"/>
                    <a:gd name="T62" fmla="*/ 185921327 w 826"/>
                    <a:gd name="T63" fmla="*/ 507385348 h 942"/>
                    <a:gd name="T64" fmla="*/ 237500142 w 826"/>
                    <a:gd name="T65" fmla="*/ 491792137 h 942"/>
                    <a:gd name="T66" fmla="*/ 238698965 w 826"/>
                    <a:gd name="T67" fmla="*/ 509784542 h 942"/>
                    <a:gd name="T68" fmla="*/ 255492553 w 826"/>
                    <a:gd name="T69" fmla="*/ 507385348 h 942"/>
                    <a:gd name="T70" fmla="*/ 255492553 w 826"/>
                    <a:gd name="T71" fmla="*/ 489392943 h 942"/>
                    <a:gd name="T72" fmla="*/ 309469788 w 826"/>
                    <a:gd name="T73" fmla="*/ 506186525 h 942"/>
                    <a:gd name="T74" fmla="*/ 286678987 w 826"/>
                    <a:gd name="T75" fmla="*/ 350252093 h 942"/>
                    <a:gd name="T76" fmla="*/ 410226673 w 826"/>
                    <a:gd name="T77" fmla="*/ 448610521 h 942"/>
                    <a:gd name="T78" fmla="*/ 423421469 w 826"/>
                    <a:gd name="T79" fmla="*/ 395832903 h 942"/>
                    <a:gd name="T80" fmla="*/ 439014686 w 826"/>
                    <a:gd name="T81" fmla="*/ 404229307 h 942"/>
                    <a:gd name="T82" fmla="*/ 445012673 w 826"/>
                    <a:gd name="T83" fmla="*/ 388636096 h 942"/>
                    <a:gd name="T84" fmla="*/ 225504943 w 826"/>
                    <a:gd name="T85" fmla="*/ 326262478 h 942"/>
                    <a:gd name="T86" fmla="*/ 273484965 w 826"/>
                    <a:gd name="T87" fmla="*/ 239898471 h 942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EFFFF">
                      <a:alpha val="25882"/>
                    </a:srgb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813455232 w 628"/>
                    <a:gd name="T1" fmla="*/ 715125731 h 712"/>
                    <a:gd name="T2" fmla="*/ 890927449 w 628"/>
                    <a:gd name="T3" fmla="*/ 640634180 h 712"/>
                    <a:gd name="T4" fmla="*/ 595938350 w 628"/>
                    <a:gd name="T5" fmla="*/ 557203007 h 712"/>
                    <a:gd name="T6" fmla="*/ 598917816 w 628"/>
                    <a:gd name="T7" fmla="*/ 527405898 h 712"/>
                    <a:gd name="T8" fmla="*/ 756841717 w 628"/>
                    <a:gd name="T9" fmla="*/ 378421574 h 712"/>
                    <a:gd name="T10" fmla="*/ 780678665 w 628"/>
                    <a:gd name="T11" fmla="*/ 366502487 h 712"/>
                    <a:gd name="T12" fmla="*/ 923704016 w 628"/>
                    <a:gd name="T13" fmla="*/ 351603932 h 712"/>
                    <a:gd name="T14" fmla="*/ 923704016 w 628"/>
                    <a:gd name="T15" fmla="*/ 253274205 h 712"/>
                    <a:gd name="T16" fmla="*/ 831334469 w 628"/>
                    <a:gd name="T17" fmla="*/ 214537475 h 712"/>
                    <a:gd name="T18" fmla="*/ 792597750 w 628"/>
                    <a:gd name="T19" fmla="*/ 220497629 h 712"/>
                    <a:gd name="T20" fmla="*/ 670431102 w 628"/>
                    <a:gd name="T21" fmla="*/ 393318908 h 712"/>
                    <a:gd name="T22" fmla="*/ 536344149 w 628"/>
                    <a:gd name="T23" fmla="*/ 414177617 h 712"/>
                    <a:gd name="T24" fmla="*/ 482710100 w 628"/>
                    <a:gd name="T25" fmla="*/ 202619608 h 712"/>
                    <a:gd name="T26" fmla="*/ 482710100 w 628"/>
                    <a:gd name="T27" fmla="*/ 175801966 h 712"/>
                    <a:gd name="T28" fmla="*/ 545283768 w 628"/>
                    <a:gd name="T29" fmla="*/ 44695663 h 712"/>
                    <a:gd name="T30" fmla="*/ 458871932 w 628"/>
                    <a:gd name="T31" fmla="*/ 0 h 712"/>
                    <a:gd name="T32" fmla="*/ 378420248 w 628"/>
                    <a:gd name="T33" fmla="*/ 53634064 h 712"/>
                    <a:gd name="T34" fmla="*/ 363522919 w 628"/>
                    <a:gd name="T35" fmla="*/ 92370794 h 712"/>
                    <a:gd name="T36" fmla="*/ 452913000 w 628"/>
                    <a:gd name="T37" fmla="*/ 283071314 h 712"/>
                    <a:gd name="T38" fmla="*/ 405237883 w 628"/>
                    <a:gd name="T39" fmla="*/ 414177617 h 712"/>
                    <a:gd name="T40" fmla="*/ 193679933 w 628"/>
                    <a:gd name="T41" fmla="*/ 348624465 h 712"/>
                    <a:gd name="T42" fmla="*/ 169842985 w 628"/>
                    <a:gd name="T43" fmla="*/ 336705378 h 712"/>
                    <a:gd name="T44" fmla="*/ 86410615 w 628"/>
                    <a:gd name="T45" fmla="*/ 217518163 h 712"/>
                    <a:gd name="T46" fmla="*/ 0 w 628"/>
                    <a:gd name="T47" fmla="*/ 268172760 h 712"/>
                    <a:gd name="T48" fmla="*/ 11919084 w 628"/>
                    <a:gd name="T49" fmla="*/ 366502487 h 712"/>
                    <a:gd name="T50" fmla="*/ 38735498 w 628"/>
                    <a:gd name="T51" fmla="*/ 399279062 h 712"/>
                    <a:gd name="T52" fmla="*/ 247313982 w 628"/>
                    <a:gd name="T53" fmla="*/ 417157084 h 712"/>
                    <a:gd name="T54" fmla="*/ 339684750 w 628"/>
                    <a:gd name="T55" fmla="*/ 527405898 h 712"/>
                    <a:gd name="T56" fmla="*/ 241355050 w 628"/>
                    <a:gd name="T57" fmla="*/ 634674026 h 712"/>
                    <a:gd name="T58" fmla="*/ 38735498 w 628"/>
                    <a:gd name="T59" fmla="*/ 655532734 h 712"/>
                    <a:gd name="T60" fmla="*/ 11919084 w 628"/>
                    <a:gd name="T61" fmla="*/ 688309310 h 712"/>
                    <a:gd name="T62" fmla="*/ 0 w 628"/>
                    <a:gd name="T63" fmla="*/ 783659570 h 712"/>
                    <a:gd name="T64" fmla="*/ 86410615 w 628"/>
                    <a:gd name="T65" fmla="*/ 837293634 h 712"/>
                    <a:gd name="T66" fmla="*/ 169842985 w 628"/>
                    <a:gd name="T67" fmla="*/ 712146265 h 712"/>
                    <a:gd name="T68" fmla="*/ 196659399 w 628"/>
                    <a:gd name="T69" fmla="*/ 697247710 h 712"/>
                    <a:gd name="T70" fmla="*/ 381400935 w 628"/>
                    <a:gd name="T71" fmla="*/ 622756159 h 712"/>
                    <a:gd name="T72" fmla="*/ 446954068 w 628"/>
                    <a:gd name="T73" fmla="*/ 777699416 h 712"/>
                    <a:gd name="T74" fmla="*/ 363522919 w 628"/>
                    <a:gd name="T75" fmla="*/ 962441003 h 712"/>
                    <a:gd name="T76" fmla="*/ 378420248 w 628"/>
                    <a:gd name="T77" fmla="*/ 1001176512 h 712"/>
                    <a:gd name="T78" fmla="*/ 452913000 w 628"/>
                    <a:gd name="T79" fmla="*/ 1060770730 h 712"/>
                    <a:gd name="T80" fmla="*/ 545283768 w 628"/>
                    <a:gd name="T81" fmla="*/ 1010116133 h 712"/>
                    <a:gd name="T82" fmla="*/ 479730635 w 628"/>
                    <a:gd name="T83" fmla="*/ 876030364 h 712"/>
                    <a:gd name="T84" fmla="*/ 479730635 w 628"/>
                    <a:gd name="T85" fmla="*/ 846233255 h 712"/>
                    <a:gd name="T86" fmla="*/ 506547049 w 628"/>
                    <a:gd name="T87" fmla="*/ 652553267 h 712"/>
                    <a:gd name="T88" fmla="*/ 673410568 w 628"/>
                    <a:gd name="T89" fmla="*/ 667451822 h 712"/>
                    <a:gd name="T90" fmla="*/ 792597750 w 628"/>
                    <a:gd name="T91" fmla="*/ 834314167 h 712"/>
                    <a:gd name="T92" fmla="*/ 831334469 w 628"/>
                    <a:gd name="T93" fmla="*/ 840273101 h 712"/>
                    <a:gd name="T94" fmla="*/ 920724550 w 628"/>
                    <a:gd name="T95" fmla="*/ 804517058 h 712"/>
                    <a:gd name="T96" fmla="*/ 923704016 w 628"/>
                    <a:gd name="T97" fmla="*/ 700228398 h 712"/>
                    <a:gd name="T98" fmla="*/ 452913000 w 628"/>
                    <a:gd name="T99" fmla="*/ 607857604 h 712"/>
                    <a:gd name="T100" fmla="*/ 411196815 w 628"/>
                    <a:gd name="T101" fmla="*/ 587000116 h 712"/>
                    <a:gd name="T102" fmla="*/ 387359867 w 628"/>
                    <a:gd name="T103" fmla="*/ 542304453 h 712"/>
                    <a:gd name="T104" fmla="*/ 387359867 w 628"/>
                    <a:gd name="T105" fmla="*/ 509527877 h 712"/>
                    <a:gd name="T106" fmla="*/ 411196815 w 628"/>
                    <a:gd name="T107" fmla="*/ 467811680 h 712"/>
                    <a:gd name="T108" fmla="*/ 452913000 w 628"/>
                    <a:gd name="T109" fmla="*/ 446954192 h 712"/>
                    <a:gd name="T110" fmla="*/ 485689566 w 628"/>
                    <a:gd name="T111" fmla="*/ 446954192 h 712"/>
                    <a:gd name="T112" fmla="*/ 527405751 w 628"/>
                    <a:gd name="T113" fmla="*/ 467811680 h 712"/>
                    <a:gd name="T114" fmla="*/ 551242700 w 628"/>
                    <a:gd name="T115" fmla="*/ 509527877 h 712"/>
                    <a:gd name="T116" fmla="*/ 551242700 w 628"/>
                    <a:gd name="T117" fmla="*/ 542304453 h 712"/>
                    <a:gd name="T118" fmla="*/ 527405751 w 628"/>
                    <a:gd name="T119" fmla="*/ 587000116 h 712"/>
                    <a:gd name="T120" fmla="*/ 485689566 w 628"/>
                    <a:gd name="T121" fmla="*/ 607857604 h 71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77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/>
            <a:lstStyle/>
            <a:p>
              <a:pPr defTabSz="457200">
                <a:defRPr/>
              </a:pPr>
              <a:endParaRPr lang="en-US" sz="1800">
                <a:latin typeface="+mn-lt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70589541 w 972"/>
                <a:gd name="T1" fmla="*/ 347071131 h 548"/>
                <a:gd name="T2" fmla="*/ 867679136 w 972"/>
                <a:gd name="T3" fmla="*/ 234071017 h 548"/>
                <a:gd name="T4" fmla="*/ 980679289 w 972"/>
                <a:gd name="T5" fmla="*/ 211874585 h 548"/>
                <a:gd name="T6" fmla="*/ 962518747 w 972"/>
                <a:gd name="T7" fmla="*/ 123088853 h 548"/>
                <a:gd name="T8" fmla="*/ 861625287 w 972"/>
                <a:gd name="T9" fmla="*/ 201785845 h 548"/>
                <a:gd name="T10" fmla="*/ 841446796 w 972"/>
                <a:gd name="T11" fmla="*/ 98875476 h 548"/>
                <a:gd name="T12" fmla="*/ 748625134 w 972"/>
                <a:gd name="T13" fmla="*/ 322856749 h 548"/>
                <a:gd name="T14" fmla="*/ 720375850 w 972"/>
                <a:gd name="T15" fmla="*/ 123088853 h 548"/>
                <a:gd name="T16" fmla="*/ 641678830 w 972"/>
                <a:gd name="T17" fmla="*/ 437874811 h 548"/>
                <a:gd name="T18" fmla="*/ 619482389 w 972"/>
                <a:gd name="T19" fmla="*/ 425768122 h 548"/>
                <a:gd name="T20" fmla="*/ 581143357 w 972"/>
                <a:gd name="T21" fmla="*/ 415678378 h 548"/>
                <a:gd name="T22" fmla="*/ 556928967 w 972"/>
                <a:gd name="T23" fmla="*/ 415678378 h 548"/>
                <a:gd name="T24" fmla="*/ 506482237 w 972"/>
                <a:gd name="T25" fmla="*/ 314785958 h 548"/>
                <a:gd name="T26" fmla="*/ 593250050 w 972"/>
                <a:gd name="T27" fmla="*/ 100892420 h 548"/>
                <a:gd name="T28" fmla="*/ 443928814 w 972"/>
                <a:gd name="T29" fmla="*/ 133178597 h 548"/>
                <a:gd name="T30" fmla="*/ 482267846 w 972"/>
                <a:gd name="T31" fmla="*/ 24214382 h 548"/>
                <a:gd name="T32" fmla="*/ 397517983 w 972"/>
                <a:gd name="T33" fmla="*/ 0 h 548"/>
                <a:gd name="T34" fmla="*/ 413660575 w 972"/>
                <a:gd name="T35" fmla="*/ 125106802 h 548"/>
                <a:gd name="T36" fmla="*/ 314786069 w 972"/>
                <a:gd name="T37" fmla="*/ 88785732 h 548"/>
                <a:gd name="T38" fmla="*/ 462089355 w 972"/>
                <a:gd name="T39" fmla="*/ 280481832 h 548"/>
                <a:gd name="T40" fmla="*/ 274429086 w 972"/>
                <a:gd name="T41" fmla="*/ 205821742 h 548"/>
                <a:gd name="T42" fmla="*/ 506482237 w 972"/>
                <a:gd name="T43" fmla="*/ 429804020 h 548"/>
                <a:gd name="T44" fmla="*/ 494375544 w 972"/>
                <a:gd name="T45" fmla="*/ 435856862 h 548"/>
                <a:gd name="T46" fmla="*/ 474197052 w 972"/>
                <a:gd name="T47" fmla="*/ 452000453 h 548"/>
                <a:gd name="T48" fmla="*/ 456036511 w 972"/>
                <a:gd name="T49" fmla="*/ 472178937 h 548"/>
                <a:gd name="T50" fmla="*/ 443928814 w 972"/>
                <a:gd name="T51" fmla="*/ 494375370 h 548"/>
                <a:gd name="T52" fmla="*/ 334964560 w 972"/>
                <a:gd name="T53" fmla="*/ 486303575 h 548"/>
                <a:gd name="T54" fmla="*/ 191696168 w 972"/>
                <a:gd name="T55" fmla="*/ 304696214 h 548"/>
                <a:gd name="T56" fmla="*/ 143268392 w 972"/>
                <a:gd name="T57" fmla="*/ 449982504 h 548"/>
                <a:gd name="T58" fmla="*/ 70625221 w 972"/>
                <a:gd name="T59" fmla="*/ 363214721 h 548"/>
                <a:gd name="T60" fmla="*/ 2017950 w 972"/>
                <a:gd name="T61" fmla="*/ 423750174 h 548"/>
                <a:gd name="T62" fmla="*/ 0 w 972"/>
                <a:gd name="T63" fmla="*/ 443928658 h 548"/>
                <a:gd name="T64" fmla="*/ 34303134 w 972"/>
                <a:gd name="T65" fmla="*/ 530696440 h 548"/>
                <a:gd name="T66" fmla="*/ 143268392 w 972"/>
                <a:gd name="T67" fmla="*/ 476213830 h 548"/>
                <a:gd name="T68" fmla="*/ 215910558 w 972"/>
                <a:gd name="T69" fmla="*/ 552892873 h 548"/>
                <a:gd name="T70" fmla="*/ 312768119 w 972"/>
                <a:gd name="T71" fmla="*/ 516571803 h 548"/>
                <a:gd name="T72" fmla="*/ 431822121 w 972"/>
                <a:gd name="T73" fmla="*/ 542803129 h 548"/>
                <a:gd name="T74" fmla="*/ 468143204 w 972"/>
                <a:gd name="T75" fmla="*/ 552892873 h 548"/>
                <a:gd name="T76" fmla="*/ 470161153 w 972"/>
                <a:gd name="T77" fmla="*/ 536750287 h 548"/>
                <a:gd name="T78" fmla="*/ 478232952 w 972"/>
                <a:gd name="T79" fmla="*/ 508500007 h 548"/>
                <a:gd name="T80" fmla="*/ 496393493 w 972"/>
                <a:gd name="T81" fmla="*/ 482267677 h 548"/>
                <a:gd name="T82" fmla="*/ 520607883 w 972"/>
                <a:gd name="T83" fmla="*/ 464107142 h 548"/>
                <a:gd name="T84" fmla="*/ 536750475 w 972"/>
                <a:gd name="T85" fmla="*/ 458053295 h 548"/>
                <a:gd name="T86" fmla="*/ 575089508 w 972"/>
                <a:gd name="T87" fmla="*/ 454017397 h 548"/>
                <a:gd name="T88" fmla="*/ 611411596 w 972"/>
                <a:gd name="T89" fmla="*/ 464107142 h 548"/>
                <a:gd name="T90" fmla="*/ 639660881 w 972"/>
                <a:gd name="T91" fmla="*/ 486303575 h 548"/>
                <a:gd name="T92" fmla="*/ 659839372 w 972"/>
                <a:gd name="T93" fmla="*/ 520606696 h 548"/>
                <a:gd name="T94" fmla="*/ 663875271 w 972"/>
                <a:gd name="T95" fmla="*/ 536750287 h 548"/>
                <a:gd name="T96" fmla="*/ 702214303 w 972"/>
                <a:gd name="T97" fmla="*/ 552892873 h 548"/>
                <a:gd name="T98" fmla="*/ 700197358 w 972"/>
                <a:gd name="T99" fmla="*/ 530696440 h 548"/>
                <a:gd name="T100" fmla="*/ 696161459 w 972"/>
                <a:gd name="T101" fmla="*/ 508500007 h 548"/>
                <a:gd name="T102" fmla="*/ 686071711 w 972"/>
                <a:gd name="T103" fmla="*/ 484285626 h 548"/>
                <a:gd name="T104" fmla="*/ 669929119 w 972"/>
                <a:gd name="T105" fmla="*/ 462089193 h 548"/>
                <a:gd name="T106" fmla="*/ 970589541 w 972"/>
                <a:gd name="T107" fmla="*/ 363214721 h 5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7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09650" y="676275"/>
            <a:ext cx="7124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9650" y="1806575"/>
            <a:ext cx="71247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13" y="59515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100" y="5951538"/>
            <a:ext cx="525621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088" y="5951538"/>
            <a:ext cx="60801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44BEA6-8C63-48BF-8A4A-D608DAED62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5" r:id="rId9"/>
    <p:sldLayoutId id="2147483803" r:id="rId10"/>
    <p:sldLayoutId id="2147483804" r:id="rId11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Trebuchet MS" pitchFamily="34" charset="0"/>
          <a:cs typeface="Trebuchet M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pitchFamily="34" charset="0"/>
          <a:ea typeface="Trebuchet MS" pitchFamily="34" charset="0"/>
          <a:cs typeface="Trebuchet MS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Wingdings 2" pitchFamily="18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ChangeArrowheads="1"/>
          </p:cNvSpPr>
          <p:nvPr/>
        </p:nvSpPr>
        <p:spPr bwMode="auto">
          <a:xfrm>
            <a:off x="304800" y="0"/>
            <a:ext cx="701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b="1"/>
          </a:p>
        </p:txBody>
      </p:sp>
      <p:sp>
        <p:nvSpPr>
          <p:cNvPr id="4099" name="Rectangle 9"/>
          <p:cNvSpPr>
            <a:spLocks noChangeArrowheads="1"/>
          </p:cNvSpPr>
          <p:nvPr/>
        </p:nvSpPr>
        <p:spPr bwMode="auto">
          <a:xfrm>
            <a:off x="-76200" y="152400"/>
            <a:ext cx="830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TRƯỜNG ĐẠI HỌC CÔNG NGHIỆP TP.HCM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KHOA CÔNG NGHỆ THÔNG TIN</a:t>
            </a:r>
          </a:p>
        </p:txBody>
      </p:sp>
      <p:sp>
        <p:nvSpPr>
          <p:cNvPr id="2" name="Rectangle 1"/>
          <p:cNvSpPr/>
          <p:nvPr/>
        </p:nvSpPr>
        <p:spPr>
          <a:xfrm>
            <a:off x="85210" y="2447330"/>
            <a:ext cx="744958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HOẠCH ĐỊNH TÀI NGUYÊN DOANH NGHIỆP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7D57E-25CA-48D5-9C38-C9B28F23DED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11235" y="3810000"/>
            <a:ext cx="61975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ENTERPRISE RESOURCE PLANNING (ERP)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1200" y="2667000"/>
            <a:ext cx="47948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THANKS YOU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9E39A8-2BF4-4ACF-A54C-871706201EB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MỤC TIÊU MÔN HỌC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305800" cy="4187825"/>
          </a:xfrm>
        </p:spPr>
        <p:txBody>
          <a:bodyPr lIns="182880" tIns="91440"/>
          <a:lstStyle/>
          <a:p>
            <a:pPr lvl="0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ERP</a:t>
            </a:r>
          </a:p>
          <a:p>
            <a:pPr lvl="0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 lvl="0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ERP</a:t>
            </a:r>
          </a:p>
          <a:p>
            <a:pPr lvl="0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ERP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CHUẨN ĐẦU RA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D312EE-8AFD-4ED5-BC24-817B42D80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929406"/>
              </p:ext>
            </p:extLst>
          </p:nvPr>
        </p:nvGraphicFramePr>
        <p:xfrm>
          <a:off x="228600" y="1209516"/>
          <a:ext cx="8686800" cy="447357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55406">
                  <a:extLst>
                    <a:ext uri="{9D8B030D-6E8A-4147-A177-3AD203B41FA5}">
                      <a16:colId xmlns:a16="http://schemas.microsoft.com/office/drawing/2014/main" val="692750395"/>
                    </a:ext>
                  </a:extLst>
                </a:gridCol>
                <a:gridCol w="6222055">
                  <a:extLst>
                    <a:ext uri="{9D8B030D-6E8A-4147-A177-3AD203B41FA5}">
                      <a16:colId xmlns:a16="http://schemas.microsoft.com/office/drawing/2014/main" val="4257241190"/>
                    </a:ext>
                  </a:extLst>
                </a:gridCol>
                <a:gridCol w="1409339">
                  <a:extLst>
                    <a:ext uri="{9D8B030D-6E8A-4147-A177-3AD203B41FA5}">
                      <a16:colId xmlns:a16="http://schemas.microsoft.com/office/drawing/2014/main" val="3305676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CLOs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Chuẩn đầu ra của học phần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SO/PI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253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1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>
                          <a:effectLst/>
                        </a:rPr>
                        <a:t>Giải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thích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đặc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điểm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thống</a:t>
                      </a:r>
                      <a:r>
                        <a:rPr lang="en-US" sz="2200" dirty="0">
                          <a:effectLst/>
                        </a:rPr>
                        <a:t> ERP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37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Thu </a:t>
                      </a:r>
                      <a:r>
                        <a:rPr lang="en-US" sz="2200" dirty="0" err="1">
                          <a:effectLst/>
                        </a:rPr>
                        <a:t>thập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yêu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cầu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về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trình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vụ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một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doanh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530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>
                          <a:effectLst/>
                        </a:rPr>
                        <a:t>Phân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tích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trình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vụ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một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doanh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SO1_1_H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81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>
                          <a:effectLst/>
                        </a:rPr>
                        <a:t>So </a:t>
                      </a:r>
                      <a:r>
                        <a:rPr lang="en-US" sz="2200" dirty="0" err="1">
                          <a:effectLst/>
                        </a:rPr>
                        <a:t>sánh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khác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biệt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giữa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trình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tế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doanh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trình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chuẩn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ERP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 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929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>
                          <a:effectLst/>
                        </a:rPr>
                        <a:t>Thiết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kế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chức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năng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cơ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bản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1 </a:t>
                      </a:r>
                      <a:r>
                        <a:rPr lang="en-US" sz="2200" dirty="0" err="1">
                          <a:effectLst/>
                        </a:rPr>
                        <a:t>phân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hệ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ERP </a:t>
                      </a:r>
                      <a:r>
                        <a:rPr lang="en-US" sz="2200" dirty="0" err="1">
                          <a:effectLst/>
                        </a:rPr>
                        <a:t>mã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nguồn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mở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cho</a:t>
                      </a:r>
                      <a:r>
                        <a:rPr lang="en-US" sz="2200" dirty="0">
                          <a:effectLst/>
                        </a:rPr>
                        <a:t> 1 case study </a:t>
                      </a:r>
                      <a:r>
                        <a:rPr lang="en-US" sz="2200" dirty="0" err="1">
                          <a:effectLst/>
                        </a:rPr>
                        <a:t>cụ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1 </a:t>
                      </a:r>
                      <a:r>
                        <a:rPr lang="en-US" sz="2200" dirty="0" err="1">
                          <a:effectLst/>
                        </a:rPr>
                        <a:t>doanh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nghiệp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nhỏ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SO2_1_I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9233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6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nhóm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hiệu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quả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triển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khai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được</a:t>
                      </a:r>
                      <a:r>
                        <a:rPr lang="en-US" sz="2200" dirty="0">
                          <a:effectLst/>
                        </a:rPr>
                        <a:t> module ERP </a:t>
                      </a:r>
                      <a:r>
                        <a:rPr lang="en-US" sz="2200" dirty="0" err="1">
                          <a:effectLst/>
                        </a:rPr>
                        <a:t>đã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chọn</a:t>
                      </a:r>
                      <a:r>
                        <a:rPr lang="en-US" sz="2200" dirty="0">
                          <a:effectLst/>
                        </a:rPr>
                        <a:t>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5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38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CHUẨN ĐẦU RA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066800"/>
            <a:ext cx="8534400" cy="4187825"/>
          </a:xfrm>
        </p:spPr>
        <p:txBody>
          <a:bodyPr lIns="182880" tIns="91440"/>
          <a:lstStyle/>
          <a:p>
            <a:pPr marL="0" lvl="0" indent="0" algn="just">
              <a:buNone/>
            </a:pPr>
            <a:r>
              <a:rPr lang="en-US" sz="2400" b="1" dirty="0" err="1"/>
              <a:t>Về</a:t>
            </a:r>
            <a:r>
              <a:rPr lang="en-US" sz="2400" b="1" dirty="0"/>
              <a:t> </a:t>
            </a:r>
            <a:r>
              <a:rPr lang="en-US" sz="2400" b="1" dirty="0" err="1"/>
              <a:t>kỹ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cứng</a:t>
            </a:r>
            <a:r>
              <a:rPr lang="en-US" sz="2400" b="1" dirty="0"/>
              <a:t>:</a:t>
            </a:r>
            <a:endParaRPr lang="en-US" sz="2000" dirty="0"/>
          </a:p>
          <a:p>
            <a:pPr lvl="0" algn="just"/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</a:t>
            </a:r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, </a:t>
            </a:r>
            <a:r>
              <a:rPr lang="en-US" sz="2400" dirty="0" err="1"/>
              <a:t>tài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tiện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đại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, Internet…)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.</a:t>
            </a:r>
          </a:p>
          <a:p>
            <a:pPr lvl="0" algn="just"/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khoa, </a:t>
            </a:r>
            <a:r>
              <a:rPr lang="en-US" sz="2400" dirty="0" err="1"/>
              <a:t>giảng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  <a:p>
            <a:pPr marL="0" lvl="0" indent="0" algn="just">
              <a:buNone/>
            </a:pPr>
            <a:r>
              <a:rPr lang="en-US" sz="2400" b="1" dirty="0" err="1"/>
              <a:t>Về</a:t>
            </a:r>
            <a:r>
              <a:rPr lang="en-US" sz="2400" b="1" dirty="0"/>
              <a:t> </a:t>
            </a:r>
            <a:r>
              <a:rPr lang="en-US" sz="2400" b="1" dirty="0" err="1"/>
              <a:t>kỹ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mềm</a:t>
            </a:r>
            <a:r>
              <a:rPr lang="en-US" sz="2400" b="1" dirty="0"/>
              <a:t>: </a:t>
            </a:r>
            <a:endParaRPr lang="en-US" sz="2000" dirty="0"/>
          </a:p>
          <a:p>
            <a:pPr lvl="0" algn="just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suốt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.</a:t>
            </a:r>
          </a:p>
          <a:p>
            <a:pPr lvl="0" algn="just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.</a:t>
            </a:r>
          </a:p>
          <a:p>
            <a:pPr lvl="0" algn="just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.</a:t>
            </a:r>
          </a:p>
          <a:p>
            <a:pPr lvl="0" algn="just"/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hoàn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nhiệm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31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chemeClr val="accent2"/>
                </a:solidFill>
              </a:rPr>
              <a:t>MÔN HỌC TIÊN QUYẾT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305800" cy="4187825"/>
          </a:xfrm>
        </p:spPr>
        <p:txBody>
          <a:bodyPr lIns="182880" tIns="91440"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CNTT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r>
              <a:rPr lang="vi-VN" dirty="0"/>
              <a:t>Cơ sở dữ liệu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vi-VN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vi-V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238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NỘI DUNG MÔN HỌC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305800" cy="4187825"/>
          </a:xfrm>
        </p:spPr>
        <p:txBody>
          <a:bodyPr lIns="182880" tIns="91440"/>
          <a:lstStyle/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1: </a:t>
            </a:r>
            <a:r>
              <a:rPr lang="en-US" sz="2800" b="1" dirty="0" err="1">
                <a:latin typeface="+mj-lt"/>
              </a:rPr>
              <a:t>Tổng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quan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về</a:t>
            </a:r>
            <a:r>
              <a:rPr lang="en-US" sz="2800" b="1" dirty="0">
                <a:latin typeface="+mj-lt"/>
              </a:rPr>
              <a:t> ERP</a:t>
            </a:r>
            <a:endParaRPr lang="en-US" sz="2800" b="1" i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2: CRM </a:t>
            </a:r>
            <a:r>
              <a:rPr lang="en-US" sz="2800" b="1" dirty="0" err="1">
                <a:latin typeface="+mj-lt"/>
              </a:rPr>
              <a:t>và</a:t>
            </a:r>
            <a:r>
              <a:rPr lang="en-US" sz="2800" b="1" dirty="0">
                <a:latin typeface="+mj-lt"/>
              </a:rPr>
              <a:t> Qui </a:t>
            </a:r>
            <a:r>
              <a:rPr lang="en-US" sz="2800" b="1" dirty="0" err="1">
                <a:latin typeface="+mj-lt"/>
              </a:rPr>
              <a:t>trình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chính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trong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doanh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nghiệp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xuất</a:t>
            </a:r>
            <a:endParaRPr lang="en-US" sz="2800" b="1" i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3: </a:t>
            </a:r>
            <a:r>
              <a:rPr lang="en-US" sz="2800" b="1" dirty="0" err="1">
                <a:latin typeface="+mj-lt"/>
              </a:rPr>
              <a:t>Kế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toán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trong</a:t>
            </a:r>
            <a:r>
              <a:rPr lang="en-US" sz="2800" b="1" dirty="0">
                <a:latin typeface="+mj-lt"/>
              </a:rPr>
              <a:t> ERP</a:t>
            </a: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4: </a:t>
            </a:r>
            <a:r>
              <a:rPr lang="en-US" sz="2800" b="1" dirty="0" err="1">
                <a:latin typeface="+mj-lt"/>
              </a:rPr>
              <a:t>Quản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trị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chuỗi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cung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ứng</a:t>
            </a:r>
            <a:endParaRPr lang="en-US" sz="2800" b="1" i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5: </a:t>
            </a:r>
            <a:r>
              <a:rPr lang="en-US" sz="2800" b="1" dirty="0" err="1">
                <a:latin typeface="+mj-lt"/>
              </a:rPr>
              <a:t>Quản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trị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nguồn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nhân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lực</a:t>
            </a:r>
            <a:endParaRPr lang="en-US" sz="2800" b="1" i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6: </a:t>
            </a:r>
            <a:r>
              <a:rPr lang="en-US" sz="2800" b="1" dirty="0" err="1">
                <a:latin typeface="+mj-lt"/>
              </a:rPr>
              <a:t>Quản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lý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dự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án</a:t>
            </a:r>
            <a:endParaRPr lang="en-US" sz="2800" b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7: </a:t>
            </a:r>
            <a:r>
              <a:rPr lang="en-US" sz="2800" b="1" dirty="0" err="1">
                <a:latin typeface="+mj-lt"/>
              </a:rPr>
              <a:t>Công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cụ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quản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trị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minh</a:t>
            </a:r>
            <a:r>
              <a:rPr lang="en-US" sz="2800" b="1" dirty="0">
                <a:latin typeface="+mj-lt"/>
              </a:rPr>
              <a:t> BI</a:t>
            </a:r>
          </a:p>
          <a:p>
            <a:pPr marL="0" indent="0">
              <a:buNone/>
            </a:pPr>
            <a:r>
              <a:rPr lang="en-US" sz="2800" b="1" dirty="0" err="1">
                <a:latin typeface="+mj-lt"/>
              </a:rPr>
              <a:t>Chương</a:t>
            </a:r>
            <a:r>
              <a:rPr lang="en-US" sz="2800" b="1" dirty="0">
                <a:latin typeface="+mj-lt"/>
              </a:rPr>
              <a:t> 8: </a:t>
            </a:r>
            <a:r>
              <a:rPr lang="en-US" sz="2800" b="1" dirty="0" err="1">
                <a:latin typeface="+mj-lt"/>
              </a:rPr>
              <a:t>Quy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trình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triển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khai</a:t>
            </a:r>
            <a:r>
              <a:rPr lang="en-US" sz="2800" b="1" dirty="0">
                <a:latin typeface="+mj-lt"/>
              </a:rPr>
              <a:t> ERP</a:t>
            </a:r>
          </a:p>
          <a:p>
            <a:pPr marL="0" indent="0">
              <a:buNone/>
            </a:pPr>
            <a:endParaRPr lang="en-US" sz="2800" b="1" dirty="0">
              <a:latin typeface="+mj-lt"/>
            </a:endParaRPr>
          </a:p>
          <a:p>
            <a:pPr marL="0" indent="0">
              <a:buNone/>
            </a:pPr>
            <a:endParaRPr lang="en-US" sz="2800" b="1" dirty="0">
              <a:latin typeface="+mj-lt"/>
            </a:endParaRPr>
          </a:p>
          <a:p>
            <a:pPr marL="0" indent="0">
              <a:buNone/>
            </a:pPr>
            <a:r>
              <a:rPr lang="en-US" sz="2800" b="1" dirty="0">
                <a:latin typeface="+mj-lt"/>
              </a:rPr>
              <a:t> </a:t>
            </a:r>
            <a:endParaRPr lang="vi-VN" sz="2800" b="1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TÀI LIỆU HỌC TẬP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135743"/>
            <a:ext cx="8305800" cy="4187825"/>
          </a:xfrm>
        </p:spPr>
        <p:txBody>
          <a:bodyPr lIns="182880" tIns="91440"/>
          <a:lstStyle/>
          <a:p>
            <a:pPr marL="0" indent="0" algn="just">
              <a:buNone/>
            </a:pPr>
            <a:r>
              <a:rPr lang="en-US" sz="2400" b="1" u="sng" dirty="0" err="1">
                <a:latin typeface="+mj-lt"/>
              </a:rPr>
              <a:t>Bắt</a:t>
            </a:r>
            <a:r>
              <a:rPr lang="en-US" sz="2400" b="1" u="sng" dirty="0">
                <a:latin typeface="+mj-lt"/>
              </a:rPr>
              <a:t> </a:t>
            </a:r>
            <a:r>
              <a:rPr lang="en-US" sz="2400" b="1" u="sng" dirty="0" err="1">
                <a:latin typeface="+mj-lt"/>
              </a:rPr>
              <a:t>buộc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[1]. Concepts in Enterprise Resource Planning,  3</a:t>
            </a:r>
            <a:r>
              <a:rPr lang="en-US" sz="2400" baseline="30000" dirty="0">
                <a:latin typeface="+mj-lt"/>
              </a:rPr>
              <a:t>rd</a:t>
            </a:r>
            <a:r>
              <a:rPr lang="en-US" sz="2400" dirty="0">
                <a:latin typeface="+mj-lt"/>
              </a:rPr>
              <a:t>  Editions By Ellen Monk and Bret Wagner, Thomson Course Technology 2008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[2]. Alexandre </a:t>
            </a:r>
            <a:r>
              <a:rPr lang="en-US" sz="2400" dirty="0" err="1">
                <a:latin typeface="+mj-lt"/>
              </a:rPr>
              <a:t>Faylle</a:t>
            </a:r>
            <a:r>
              <a:rPr lang="en-US" sz="2400" dirty="0">
                <a:latin typeface="+mj-lt"/>
              </a:rPr>
              <a:t> and Holger </a:t>
            </a:r>
            <a:r>
              <a:rPr lang="en-US" sz="2400" dirty="0" err="1">
                <a:latin typeface="+mj-lt"/>
              </a:rPr>
              <a:t>Brunn</a:t>
            </a:r>
            <a:r>
              <a:rPr lang="en-US" sz="2400" dirty="0">
                <a:latin typeface="+mj-lt"/>
              </a:rPr>
              <a:t>, Odoo 11 Development, Cookbook, </a:t>
            </a:r>
            <a:r>
              <a:rPr lang="fr-FR" sz="2400" dirty="0"/>
              <a:t>2nd Edition </a:t>
            </a:r>
            <a:endParaRPr lang="en-US" sz="2400" dirty="0">
              <a:latin typeface="+mj-lt"/>
            </a:endParaRP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[3].  Slide </a:t>
            </a:r>
            <a:r>
              <a:rPr lang="en-US" sz="2400" dirty="0" err="1">
                <a:latin typeface="+mj-lt"/>
              </a:rPr>
              <a:t>bài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giảng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và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bài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kèm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theo</a:t>
            </a:r>
            <a:r>
              <a:rPr lang="en-US" sz="2400" dirty="0">
                <a:latin typeface="+mj-lt"/>
              </a:rPr>
              <a:t> </a:t>
            </a:r>
          </a:p>
          <a:p>
            <a:pPr marL="0" indent="0" algn="just">
              <a:buNone/>
            </a:pPr>
            <a:r>
              <a:rPr lang="en-US" sz="2400" b="1" u="sng" dirty="0" err="1">
                <a:latin typeface="+mj-lt"/>
              </a:rPr>
              <a:t>Sách</a:t>
            </a:r>
            <a:r>
              <a:rPr lang="en-US" sz="2400" b="1" u="sng" dirty="0">
                <a:latin typeface="+mj-lt"/>
              </a:rPr>
              <a:t> </a:t>
            </a:r>
            <a:r>
              <a:rPr lang="en-US" sz="2400" b="1" u="sng" dirty="0" err="1">
                <a:latin typeface="+mj-lt"/>
              </a:rPr>
              <a:t>tham</a:t>
            </a:r>
            <a:r>
              <a:rPr lang="en-US" sz="2400" b="1" u="sng" dirty="0">
                <a:latin typeface="+mj-lt"/>
              </a:rPr>
              <a:t> </a:t>
            </a:r>
            <a:r>
              <a:rPr lang="en-US" sz="2400" b="1" u="sng" dirty="0" err="1">
                <a:latin typeface="+mj-lt"/>
              </a:rPr>
              <a:t>khảo</a:t>
            </a:r>
            <a:r>
              <a:rPr lang="en-US" sz="2400" b="1" u="sng" dirty="0">
                <a:latin typeface="+mj-lt"/>
              </a:rPr>
              <a:t> 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r>
              <a:rPr lang="fr-FR" sz="2400" dirty="0">
                <a:latin typeface="+mj-lt"/>
              </a:rPr>
              <a:t>[1] Modern ERP </a:t>
            </a:r>
            <a:r>
              <a:rPr lang="fr-FR" sz="2400" dirty="0" err="1">
                <a:latin typeface="+mj-lt"/>
              </a:rPr>
              <a:t>Systems</a:t>
            </a:r>
            <a:r>
              <a:rPr lang="fr-FR" sz="2400" dirty="0">
                <a:latin typeface="+mj-lt"/>
              </a:rPr>
              <a:t>: Select, </a:t>
            </a:r>
            <a:r>
              <a:rPr lang="fr-FR" sz="2400" dirty="0" err="1">
                <a:latin typeface="+mj-lt"/>
              </a:rPr>
              <a:t>Implement</a:t>
            </a:r>
            <a:r>
              <a:rPr lang="fr-FR" sz="2400" dirty="0">
                <a:latin typeface="+mj-lt"/>
              </a:rPr>
              <a:t> and Use </a:t>
            </a:r>
            <a:r>
              <a:rPr lang="fr-FR" sz="2400" dirty="0" err="1">
                <a:latin typeface="+mj-lt"/>
              </a:rPr>
              <a:t>Today’s</a:t>
            </a:r>
            <a:r>
              <a:rPr lang="fr-FR" sz="2400" dirty="0">
                <a:latin typeface="+mj-lt"/>
              </a:rPr>
              <a:t> Advanced Business </a:t>
            </a:r>
            <a:r>
              <a:rPr lang="fr-FR" sz="2400" dirty="0" err="1">
                <a:latin typeface="+mj-lt"/>
              </a:rPr>
              <a:t>Systems</a:t>
            </a:r>
            <a:r>
              <a:rPr lang="fr-FR" sz="2400" dirty="0">
                <a:latin typeface="+mj-lt"/>
              </a:rPr>
              <a:t>. 2nd Edition (</a:t>
            </a:r>
            <a:r>
              <a:rPr lang="nb-NO" sz="2400" dirty="0">
                <a:latin typeface="+mj-lt"/>
              </a:rPr>
              <a:t>0531002543757)</a:t>
            </a:r>
            <a:endParaRPr lang="en-US" sz="24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KIỂM TRA VÀ ĐÁNH GIÁ KẾT QUẢ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305800" cy="4187825"/>
          </a:xfrm>
        </p:spPr>
        <p:txBody>
          <a:bodyPr lIns="182880" tIns="91440"/>
          <a:lstStyle/>
          <a:p>
            <a:pPr lvl="1"/>
            <a:r>
              <a:rPr lang="en-US" sz="3200" dirty="0" err="1"/>
              <a:t>Giữa</a:t>
            </a:r>
            <a:r>
              <a:rPr lang="en-US" sz="3200" dirty="0"/>
              <a:t> kỳ:25%</a:t>
            </a:r>
          </a:p>
          <a:p>
            <a:pPr lvl="1"/>
            <a:r>
              <a:rPr lang="en-US" sz="3200" dirty="0" err="1"/>
              <a:t>Kiểm</a:t>
            </a:r>
            <a:r>
              <a:rPr lang="en-US" sz="3200" dirty="0"/>
              <a:t> </a:t>
            </a:r>
            <a:r>
              <a:rPr lang="en-US" sz="3200" dirty="0" err="1"/>
              <a:t>tra</a:t>
            </a:r>
            <a:r>
              <a:rPr lang="en-US" sz="3200" dirty="0"/>
              <a:t> </a:t>
            </a:r>
            <a:r>
              <a:rPr lang="en-US" sz="3200" dirty="0" err="1"/>
              <a:t>thường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,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tiểu</a:t>
            </a:r>
            <a:r>
              <a:rPr lang="en-US" sz="3200" dirty="0"/>
              <a:t> </a:t>
            </a:r>
            <a:r>
              <a:rPr lang="en-US" sz="3200" dirty="0" err="1"/>
              <a:t>luận</a:t>
            </a:r>
            <a:r>
              <a:rPr lang="en-US" sz="3200" dirty="0"/>
              <a:t>: 25%</a:t>
            </a:r>
          </a:p>
          <a:p>
            <a:pPr lvl="1"/>
            <a:r>
              <a:rPr lang="en-US" sz="3200" dirty="0" err="1"/>
              <a:t>Cuối</a:t>
            </a:r>
            <a:r>
              <a:rPr lang="en-US" sz="3200" dirty="0"/>
              <a:t> </a:t>
            </a:r>
            <a:r>
              <a:rPr lang="en-US" sz="3200" dirty="0" err="1"/>
              <a:t>kỳ</a:t>
            </a:r>
            <a:r>
              <a:rPr lang="en-US" sz="3200" dirty="0"/>
              <a:t>: 50%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288"/>
            <a:ext cx="8686800" cy="914400"/>
          </a:xfrm>
          <a:noFill/>
        </p:spPr>
        <p:txBody>
          <a:bodyPr/>
          <a:lstStyle/>
          <a:p>
            <a:pPr algn="l" eaLnBrk="1" hangingPunct="1"/>
            <a:r>
              <a:rPr lang="en-US" altLang="en-US" sz="3200" b="1">
                <a:solidFill>
                  <a:schemeClr val="accent2"/>
                </a:solidFill>
              </a:rPr>
              <a:t>YÊU CẦU ĐỐI VỚI SINH VIÊN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66800"/>
            <a:ext cx="8305800" cy="4187825"/>
          </a:xfrm>
        </p:spPr>
        <p:txBody>
          <a:bodyPr lIns="182880" tIns="91440"/>
          <a:lstStyle/>
          <a:p>
            <a:pPr lvl="0" algn="just"/>
            <a:r>
              <a:rPr lang="en-US" sz="2800" dirty="0" err="1"/>
              <a:t>Dự</a:t>
            </a:r>
            <a:r>
              <a:rPr lang="en-US" sz="2800" dirty="0"/>
              <a:t>  </a:t>
            </a:r>
            <a:r>
              <a:rPr lang="en-US" sz="2800" dirty="0" err="1"/>
              <a:t>lớp</a:t>
            </a:r>
            <a:r>
              <a:rPr lang="en-US" sz="2800" dirty="0"/>
              <a:t> :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dự</a:t>
            </a:r>
            <a:r>
              <a:rPr lang="en-US" sz="2800" dirty="0"/>
              <a:t> 80 %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tiết</a:t>
            </a:r>
            <a:r>
              <a:rPr lang="en-US" sz="2800" dirty="0"/>
              <a:t> LT, vi </a:t>
            </a:r>
            <a:r>
              <a:rPr lang="en-US" sz="2800" dirty="0" err="1"/>
              <a:t>phạm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cấm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Thảo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r>
              <a:rPr lang="en-US" sz="2800" dirty="0"/>
              <a:t> : </a:t>
            </a:r>
            <a:r>
              <a:rPr lang="en-US" sz="2800" dirty="0" err="1"/>
              <a:t>Khuyến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(3-5 SV)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, 50 %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.</a:t>
            </a:r>
          </a:p>
          <a:p>
            <a:pPr lvl="0" algn="just"/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đầy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endParaRPr lang="en-US" sz="2800" dirty="0"/>
          </a:p>
          <a:p>
            <a:pPr lvl="0" algn="just"/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giáo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hay Slide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giảng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buổi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0" algn="just"/>
            <a:endParaRPr lang="en-US" sz="2800" dirty="0"/>
          </a:p>
          <a:p>
            <a:pPr lvl="0" algn="just"/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mail: kimchidhcn@gmail.com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Trần Thi Kim Chi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CD2EA-0E2F-4021-8273-D95CF16B383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680</Words>
  <Application>Microsoft Office PowerPoint</Application>
  <PresentationFormat>On-screen Show (4:3)</PresentationFormat>
  <Paragraphs>100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Verdana</vt:lpstr>
      <vt:lpstr>Wingdings 2</vt:lpstr>
      <vt:lpstr>Default Design</vt:lpstr>
      <vt:lpstr>Winter</vt:lpstr>
      <vt:lpstr>PowerPoint Presentation</vt:lpstr>
      <vt:lpstr>MỤC TIÊU MÔN HỌC</vt:lpstr>
      <vt:lpstr>CHUẨN ĐẦU RA</vt:lpstr>
      <vt:lpstr>CHUẨN ĐẦU RA</vt:lpstr>
      <vt:lpstr>MÔN HỌC TIÊN QUYẾT</vt:lpstr>
      <vt:lpstr>NỘI DUNG MÔN HỌC</vt:lpstr>
      <vt:lpstr>TÀI LIỆU HỌC TẬP</vt:lpstr>
      <vt:lpstr>KIỂM TRA VÀ ĐÁNH GIÁ KẾT QUẢ</vt:lpstr>
      <vt:lpstr>YÊU CẦU ĐỐI VỚI SINH VIÊN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Thi Kim Chi</dc:creator>
  <cp:lastModifiedBy>Administrator</cp:lastModifiedBy>
  <cp:revision>570</cp:revision>
  <dcterms:created xsi:type="dcterms:W3CDTF">2007-01-23T00:08:29Z</dcterms:created>
  <dcterms:modified xsi:type="dcterms:W3CDTF">2022-06-14T06:06:40Z</dcterms:modified>
</cp:coreProperties>
</file>