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6281-C186-4157-BED4-20D9964D577F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3217-92A1-4DA9-8EDD-BBD70CB0B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79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6281-C186-4157-BED4-20D9964D577F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3217-92A1-4DA9-8EDD-BBD70CB0B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29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6281-C186-4157-BED4-20D9964D577F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3217-92A1-4DA9-8EDD-BBD70CB0B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47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6281-C186-4157-BED4-20D9964D577F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3217-92A1-4DA9-8EDD-BBD70CB0B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43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6281-C186-4157-BED4-20D9964D577F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3217-92A1-4DA9-8EDD-BBD70CB0B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25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6281-C186-4157-BED4-20D9964D577F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3217-92A1-4DA9-8EDD-BBD70CB0B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76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6281-C186-4157-BED4-20D9964D577F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3217-92A1-4DA9-8EDD-BBD70CB0B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99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6281-C186-4157-BED4-20D9964D577F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3217-92A1-4DA9-8EDD-BBD70CB0B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6281-C186-4157-BED4-20D9964D577F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3217-92A1-4DA9-8EDD-BBD70CB0B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18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6281-C186-4157-BED4-20D9964D577F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3217-92A1-4DA9-8EDD-BBD70CB0B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05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6281-C186-4157-BED4-20D9964D577F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3217-92A1-4DA9-8EDD-BBD70CB0B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76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06281-C186-4157-BED4-20D9964D577F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93217-92A1-4DA9-8EDD-BBD70CB0B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59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4714874" y="1771650"/>
            <a:ext cx="2762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Game over</a:t>
            </a:r>
            <a:endParaRPr lang="ko-KR" altLang="en-US" sz="3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365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박현우</dc:creator>
  <cp:lastModifiedBy>박현우</cp:lastModifiedBy>
  <cp:revision>1</cp:revision>
  <dcterms:created xsi:type="dcterms:W3CDTF">2016-07-16T15:28:39Z</dcterms:created>
  <dcterms:modified xsi:type="dcterms:W3CDTF">2016-07-16T15:30:37Z</dcterms:modified>
</cp:coreProperties>
</file>