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FF9933"/>
    <a:srgbClr val="858686"/>
    <a:srgbClr val="FF6600"/>
    <a:srgbClr val="E9EAEA"/>
    <a:srgbClr val="008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0" y="1135063"/>
            <a:ext cx="9144000" cy="4135437"/>
          </a:xfrm>
          <a:prstGeom prst="rect">
            <a:avLst/>
          </a:prstGeom>
          <a:solidFill>
            <a:srgbClr val="0080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F2E-B027-465A-BC05-D6E26E6AC6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785-AC12-40F6-904E-47A1FF4E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690688"/>
            <a:ext cx="12192000" cy="5167311"/>
          </a:xfrm>
          <a:prstGeom prst="rect">
            <a:avLst/>
          </a:prstGeom>
          <a:solidFill>
            <a:srgbClr val="E9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F2E-B027-465A-BC05-D6E26E6AC6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785-AC12-40F6-904E-47A1FF4EFC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0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F2E-B027-465A-BC05-D6E26E6AC6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785-AC12-40F6-904E-47A1FF4EFC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98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F2E-B027-465A-BC05-D6E26E6AC6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785-AC12-40F6-904E-47A1FF4E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86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737101"/>
            <a:ext cx="12192000" cy="2120898"/>
          </a:xfrm>
          <a:prstGeom prst="rect">
            <a:avLst/>
          </a:prstGeom>
          <a:solidFill>
            <a:srgbClr val="E9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F2E-B027-465A-BC05-D6E26E6AC6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785-AC12-40F6-904E-47A1FF4EFC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2311399"/>
          </a:xfrm>
          <a:prstGeom prst="rect">
            <a:avLst/>
          </a:prstGeom>
          <a:solidFill>
            <a:srgbClr val="0080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8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311400"/>
            <a:ext cx="12192000" cy="4546599"/>
          </a:xfrm>
          <a:prstGeom prst="rect">
            <a:avLst/>
          </a:prstGeom>
          <a:solidFill>
            <a:srgbClr val="E9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F2E-B027-465A-BC05-D6E26E6AC6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785-AC12-40F6-904E-47A1FF4EFC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2311399"/>
          </a:xfrm>
          <a:prstGeom prst="rect">
            <a:avLst/>
          </a:prstGeom>
          <a:solidFill>
            <a:srgbClr val="0080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97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F2E-B027-465A-BC05-D6E26E6AC6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785-AC12-40F6-904E-47A1FF4EFC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298700" y="-152400"/>
            <a:ext cx="9893300" cy="7010399"/>
          </a:xfrm>
          <a:prstGeom prst="rect">
            <a:avLst/>
          </a:prstGeom>
          <a:solidFill>
            <a:srgbClr val="E9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298700" cy="6858000"/>
          </a:xfrm>
          <a:prstGeom prst="rect">
            <a:avLst/>
          </a:prstGeom>
          <a:solidFill>
            <a:srgbClr val="0080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64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F2E-B027-465A-BC05-D6E26E6AC6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785-AC12-40F6-904E-47A1FF4EFC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67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F2E-B027-465A-BC05-D6E26E6AC6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785-AC12-40F6-904E-47A1FF4EFC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1701800"/>
            <a:ext cx="12192000" cy="5156199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4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F2E-B027-465A-BC05-D6E26E6AC6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785-AC12-40F6-904E-47A1FF4EFC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4978400"/>
            <a:ext cx="12192000" cy="1879599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98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F2E-B027-465A-BC05-D6E26E6AC6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785-AC12-40F6-904E-47A1FF4EFC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581400" cy="6857999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7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F2E-B027-465A-BC05-D6E26E6AC6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785-AC12-40F6-904E-47A1FF4E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98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F2E-B027-465A-BC05-D6E26E6AC6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785-AC12-40F6-904E-47A1FF4EFC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581400" y="1"/>
            <a:ext cx="8610600" cy="6857999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54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F2E-B027-465A-BC05-D6E26E6AC6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785-AC12-40F6-904E-47A1FF4EFC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610600" y="0"/>
            <a:ext cx="3581400" cy="6857999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631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F2E-B027-465A-BC05-D6E26E6AC6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785-AC12-40F6-904E-47A1FF4EFC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1"/>
            <a:ext cx="8610600" cy="6857999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78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9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F2E-B027-465A-BC05-D6E26E6AC6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785-AC12-40F6-904E-47A1FF4E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0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F2E-B027-465A-BC05-D6E26E6AC6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785-AC12-40F6-904E-47A1FF4EFC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3695700" y="839788"/>
            <a:ext cx="5003800" cy="4811711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04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F2E-B027-465A-BC05-D6E26E6AC6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785-AC12-40F6-904E-47A1FF4EFC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0080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06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F2E-B027-465A-BC05-D6E26E6AC6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785-AC12-40F6-904E-47A1FF4E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143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F2E-B027-465A-BC05-D6E26E6AC6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785-AC12-40F6-904E-47A1FF4E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247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F2E-B027-465A-BC05-D6E26E6AC6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785-AC12-40F6-904E-47A1FF4E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751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F2E-B027-465A-BC05-D6E26E6AC6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785-AC12-40F6-904E-47A1FF4E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0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F2E-B027-465A-BC05-D6E26E6AC6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785-AC12-40F6-904E-47A1FF4E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2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F2E-B027-465A-BC05-D6E26E6AC6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785-AC12-40F6-904E-47A1FF4E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2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F2E-B027-465A-BC05-D6E26E6AC6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785-AC12-40F6-904E-47A1FF4E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2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F2E-B027-465A-BC05-D6E26E6AC6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785-AC12-40F6-904E-47A1FF4E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690688"/>
            <a:ext cx="12192000" cy="5167311"/>
          </a:xfrm>
          <a:prstGeom prst="rect">
            <a:avLst/>
          </a:prstGeom>
          <a:solidFill>
            <a:srgbClr val="E9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F2E-B027-465A-BC05-D6E26E6AC6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785-AC12-40F6-904E-47A1FF4EFC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0080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F2E-B027-465A-BC05-D6E26E6AC6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785-AC12-40F6-904E-47A1FF4EFC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8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8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9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F2E-B027-465A-BC05-D6E26E6AC6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785-AC12-40F6-904E-47A1FF4E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3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38F2E-B027-465A-BC05-D6E26E6AC68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C6785-AC12-40F6-904E-47A1FF4E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0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71" r:id="rId14"/>
    <p:sldLayoutId id="2147483678" r:id="rId15"/>
    <p:sldLayoutId id="2147483669" r:id="rId16"/>
    <p:sldLayoutId id="2147483672" r:id="rId17"/>
    <p:sldLayoutId id="2147483673" r:id="rId18"/>
    <p:sldLayoutId id="2147483674" r:id="rId19"/>
    <p:sldLayoutId id="2147483676" r:id="rId20"/>
    <p:sldLayoutId id="2147483675" r:id="rId21"/>
    <p:sldLayoutId id="2147483677" r:id="rId22"/>
    <p:sldLayoutId id="2147483670" r:id="rId23"/>
    <p:sldLayoutId id="2147483662" r:id="rId24"/>
    <p:sldLayoutId id="2147483661" r:id="rId25"/>
    <p:sldLayoutId id="2147483656" r:id="rId26"/>
    <p:sldLayoutId id="2147483657" r:id="rId27"/>
    <p:sldLayoutId id="2147483658" r:id="rId28"/>
    <p:sldLayoutId id="2147483659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index.html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16099"/>
            <a:ext cx="9144000" cy="1262063"/>
          </a:xfr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7500" smtClean="0">
                <a:solidFill>
                  <a:srgbClr val="0070C0"/>
                </a:solidFill>
              </a:rPr>
              <a:t>GIAO TIẾP NGƯỜI MÁY</a:t>
            </a:r>
            <a:endParaRPr lang="en-US" sz="750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14738"/>
            <a:ext cx="9144000" cy="16557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sz="4400" smtClean="0">
                <a:solidFill>
                  <a:srgbClr val="0070C0"/>
                </a:solidFill>
              </a:rPr>
              <a:t>THIẾT KẾ TRANG WEB</a:t>
            </a:r>
          </a:p>
          <a:p>
            <a:r>
              <a:rPr lang="en-US" sz="4400" smtClean="0">
                <a:solidFill>
                  <a:srgbClr val="0070C0"/>
                </a:solidFill>
              </a:rPr>
              <a:t> HỌC TIẾNG ANH CHO NGƯỜI ĐI LÀM</a:t>
            </a:r>
            <a:endParaRPr lang="en-US" sz="4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45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4300" y="342900"/>
            <a:ext cx="43770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  <a:endParaRPr lang="en-US" sz="6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4300" y="1981200"/>
            <a:ext cx="6133089" cy="3313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VĂN THIỆN</a:t>
            </a:r>
          </a:p>
          <a:p>
            <a:pPr marL="742950" indent="-7429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TÔ THẾ TÂN</a:t>
            </a:r>
          </a:p>
          <a:p>
            <a:pPr marL="742950" indent="-7429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 THANH PHÚ</a:t>
            </a:r>
          </a:p>
          <a:p>
            <a:pPr marL="742950" indent="-7429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NGỌC THÀNH</a:t>
            </a:r>
            <a:endParaRPr lang="en-US" sz="36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3200" y="5638800"/>
            <a:ext cx="76647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>
                <a:solidFill>
                  <a:srgbClr val="0070C0"/>
                </a:solidFill>
              </a:rPr>
              <a:t>GV: ThS. NGUYỄN PHƯƠNG ANH</a:t>
            </a:r>
            <a:endParaRPr lang="en-US" sz="4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404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0" y="444500"/>
            <a:ext cx="2388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solidFill>
                  <a:schemeClr val="bg1"/>
                </a:solidFill>
              </a:rPr>
              <a:t>YÊU CẦU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5700" y="1803400"/>
            <a:ext cx="28408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solidFill>
                  <a:schemeClr val="bg1"/>
                </a:solidFill>
              </a:rPr>
              <a:t>YÊU CẦU 1</a:t>
            </a:r>
          </a:p>
          <a:p>
            <a:r>
              <a:rPr lang="en-US" sz="4800" smtClean="0">
                <a:solidFill>
                  <a:schemeClr val="bg1"/>
                </a:solidFill>
              </a:rPr>
              <a:t>….</a:t>
            </a:r>
            <a:endParaRPr lang="en-US" sz="4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17973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27400" y="482600"/>
            <a:ext cx="6743700" cy="6032500"/>
            <a:chOff x="2806700" y="317500"/>
            <a:chExt cx="6743700" cy="603250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2819400" y="317500"/>
              <a:ext cx="6731000" cy="406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TOP NAV</a:t>
              </a: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06700" y="723900"/>
              <a:ext cx="6731000" cy="23368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rgbClr val="002060"/>
                  </a:solidFill>
                </a:rPr>
                <a:t>CHÀO/ ĐĂNG NHẬP</a:t>
              </a:r>
              <a:endParaRPr lang="en-US" b="1">
                <a:solidFill>
                  <a:srgbClr val="00206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06700" y="3060700"/>
              <a:ext cx="6731000" cy="8316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rgbClr val="002060"/>
                  </a:solidFill>
                </a:rPr>
                <a:t>Ý KIẾN KHÁCH HÀNG</a:t>
              </a:r>
              <a:endParaRPr lang="en-US" b="1">
                <a:solidFill>
                  <a:srgbClr val="00206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19400" y="3892332"/>
              <a:ext cx="6731000" cy="15842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rgbClr val="002060"/>
                  </a:solidFill>
                </a:rPr>
                <a:t>GÓI BÀI HỌC</a:t>
              </a:r>
              <a:endParaRPr lang="en-US" b="1">
                <a:solidFill>
                  <a:srgbClr val="00206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19400" y="5476548"/>
              <a:ext cx="6731000" cy="8734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FOOTER</a:t>
              </a:r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 rot="5400000">
            <a:off x="-780700" y="3226117"/>
            <a:ext cx="3647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LOW FIDELITY</a:t>
            </a:r>
            <a:endParaRPr lang="en-US" sz="4800">
              <a:solidFill>
                <a:schemeClr val="bg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260600" y="889000"/>
            <a:ext cx="99187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260600" y="3213100"/>
            <a:ext cx="9918700" cy="127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60600" y="4057432"/>
            <a:ext cx="99187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60600" y="5641648"/>
            <a:ext cx="99187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8713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725" y="-12700"/>
            <a:ext cx="3965149" cy="68707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0" y="1904998"/>
            <a:ext cx="12192000" cy="1320802"/>
          </a:xfrm>
          <a:prstGeom prst="bentConnector3">
            <a:avLst>
              <a:gd name="adj1" fmla="val 425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-88900" y="2815900"/>
            <a:ext cx="12280900" cy="124153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0" y="5448300"/>
            <a:ext cx="12192000" cy="193348"/>
          </a:xfrm>
          <a:prstGeom prst="bentConnector3">
            <a:avLst>
              <a:gd name="adj1" fmla="val 51667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-88900" y="280770"/>
            <a:ext cx="12280900" cy="608231"/>
          </a:xfrm>
          <a:prstGeom prst="bentConnector3">
            <a:avLst>
              <a:gd name="adj1" fmla="val 30145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39900" y="159434"/>
            <a:ext cx="1399742" cy="6463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smtClean="0"/>
              <a:t>MENU</a:t>
            </a:r>
            <a:endParaRPr lang="en-US" sz="3600"/>
          </a:p>
        </p:txBody>
      </p:sp>
      <p:sp>
        <p:nvSpPr>
          <p:cNvPr id="39" name="TextBox 38"/>
          <p:cNvSpPr txBox="1"/>
          <p:nvPr/>
        </p:nvSpPr>
        <p:spPr>
          <a:xfrm>
            <a:off x="1739900" y="1073834"/>
            <a:ext cx="1785745" cy="6463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ĐĂNG KÍ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03896" y="3367553"/>
            <a:ext cx="2824619" cy="6463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smtClean="0"/>
              <a:t>Ý KIẾN KHÁCH</a:t>
            </a:r>
            <a:endParaRPr lang="en-US" sz="3600"/>
          </a:p>
        </p:txBody>
      </p:sp>
      <p:sp>
        <p:nvSpPr>
          <p:cNvPr id="41" name="TextBox 40"/>
          <p:cNvSpPr txBox="1"/>
          <p:nvPr/>
        </p:nvSpPr>
        <p:spPr>
          <a:xfrm>
            <a:off x="1537811" y="4530399"/>
            <a:ext cx="2579873" cy="6463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GÓI BÀI HỌC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72180" y="5913218"/>
            <a:ext cx="1692707" cy="6463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smtClean="0"/>
              <a:t>FOOTER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9254115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0"/>
          <p:cNvCxnSpPr/>
          <p:nvPr/>
        </p:nvCxnSpPr>
        <p:spPr>
          <a:xfrm flipV="1">
            <a:off x="0" y="1904998"/>
            <a:ext cx="12192000" cy="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11"/>
          <p:cNvCxnSpPr/>
          <p:nvPr/>
        </p:nvCxnSpPr>
        <p:spPr>
          <a:xfrm>
            <a:off x="114300" y="2806700"/>
            <a:ext cx="12077700" cy="920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12"/>
          <p:cNvCxnSpPr/>
          <p:nvPr/>
        </p:nvCxnSpPr>
        <p:spPr>
          <a:xfrm flipV="1">
            <a:off x="0" y="5448300"/>
            <a:ext cx="12192000" cy="1270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2"/>
          <p:cNvCxnSpPr/>
          <p:nvPr/>
        </p:nvCxnSpPr>
        <p:spPr>
          <a:xfrm>
            <a:off x="-88900" y="279400"/>
            <a:ext cx="12280900" cy="137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75113" y="2375065"/>
            <a:ext cx="81528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CÁM ƠN </a:t>
            </a:r>
          </a:p>
          <a:p>
            <a:pPr algn="ctr">
              <a:lnSpc>
                <a:spcPct val="150000"/>
              </a:lnSpc>
            </a:pPr>
            <a:r>
              <a:rPr lang="en-US" sz="3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THẦY VÀ CÁC BẠN ĐÃ LẮNG NGHE</a:t>
            </a:r>
            <a:endParaRPr lang="en-US" sz="3600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8165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GIAO TIẾP NGƯỜI MÁY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Phú Phạm Thanh</dc:creator>
  <cp:lastModifiedBy>Phú Phạm Thanh</cp:lastModifiedBy>
  <cp:revision>9</cp:revision>
  <dcterms:created xsi:type="dcterms:W3CDTF">2015-11-30T01:06:40Z</dcterms:created>
  <dcterms:modified xsi:type="dcterms:W3CDTF">2015-11-30T03:07:47Z</dcterms:modified>
</cp:coreProperties>
</file>