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y="5143500" cx="9144000"/>
  <p:notesSz cx="6858000" cy="9144000"/>
  <p:embeddedFontLst>
    <p:embeddedFont>
      <p:font typeface="Poppins"/>
      <p:regular r:id="rId33"/>
      <p:bold r:id="rId34"/>
      <p:italic r:id="rId35"/>
      <p:boldItalic r:id="rId36"/>
    </p:embeddedFont>
    <p:embeddedFont>
      <p:font typeface="DM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DMSans-boldItalic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Poppins-regular.fntdata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font" Target="fonts/Poppins-italic.fntdata"/><Relationship Id="rId12" Type="http://schemas.openxmlformats.org/officeDocument/2006/relationships/slide" Target="slides/slide5.xml"/><Relationship Id="rId34" Type="http://schemas.openxmlformats.org/officeDocument/2006/relationships/font" Target="fonts/Poppins-bold.fntdata"/><Relationship Id="rId15" Type="http://schemas.openxmlformats.org/officeDocument/2006/relationships/slide" Target="slides/slide8.xml"/><Relationship Id="rId37" Type="http://schemas.openxmlformats.org/officeDocument/2006/relationships/font" Target="fonts/DMSans-regular.fntdata"/><Relationship Id="rId14" Type="http://schemas.openxmlformats.org/officeDocument/2006/relationships/slide" Target="slides/slide7.xml"/><Relationship Id="rId36" Type="http://schemas.openxmlformats.org/officeDocument/2006/relationships/font" Target="fonts/Poppins-boldItalic.fntdata"/><Relationship Id="rId17" Type="http://schemas.openxmlformats.org/officeDocument/2006/relationships/slide" Target="slides/slide10.xml"/><Relationship Id="rId39" Type="http://schemas.openxmlformats.org/officeDocument/2006/relationships/font" Target="fonts/DMSans-italic.fntdata"/><Relationship Id="rId16" Type="http://schemas.openxmlformats.org/officeDocument/2006/relationships/slide" Target="slides/slide9.xml"/><Relationship Id="rId38" Type="http://schemas.openxmlformats.org/officeDocument/2006/relationships/font" Target="fonts/DMSans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8285a2f27_2_54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d8285a2f27_2_54:notes"/>
          <p:cNvSpPr/>
          <p:nvPr>
            <p:ph idx="2" type="sldImg"/>
          </p:nvPr>
        </p:nvSpPr>
        <p:spPr>
          <a:xfrm>
            <a:off x="1143208" y="685791"/>
            <a:ext cx="457221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8285a2f27_2_64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d8285a2f27_2_64:notes"/>
          <p:cNvSpPr/>
          <p:nvPr>
            <p:ph idx="2" type="sldImg"/>
          </p:nvPr>
        </p:nvSpPr>
        <p:spPr>
          <a:xfrm>
            <a:off x="1143208" y="685791"/>
            <a:ext cx="457221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d8285a2f27_2_68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d8285a2f27_2_68:notes"/>
          <p:cNvSpPr/>
          <p:nvPr>
            <p:ph idx="2" type="sldImg"/>
          </p:nvPr>
        </p:nvSpPr>
        <p:spPr>
          <a:xfrm>
            <a:off x="1143208" y="685791"/>
            <a:ext cx="457221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da18964d8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da18964d82_1_0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d8285a2f27_2_72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d8285a2f27_2_72:notes"/>
          <p:cNvSpPr/>
          <p:nvPr>
            <p:ph idx="2" type="sldImg"/>
          </p:nvPr>
        </p:nvSpPr>
        <p:spPr>
          <a:xfrm>
            <a:off x="1143208" y="685791"/>
            <a:ext cx="457221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d8285a2f27_2_76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d8285a2f27_2_76:notes"/>
          <p:cNvSpPr/>
          <p:nvPr>
            <p:ph idx="2" type="sldImg"/>
          </p:nvPr>
        </p:nvSpPr>
        <p:spPr>
          <a:xfrm>
            <a:off x="1143208" y="685791"/>
            <a:ext cx="457221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d8285a2f27_2_80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d8285a2f27_2_80:notes"/>
          <p:cNvSpPr/>
          <p:nvPr>
            <p:ph idx="2" type="sldImg"/>
          </p:nvPr>
        </p:nvSpPr>
        <p:spPr>
          <a:xfrm>
            <a:off x="1143208" y="685791"/>
            <a:ext cx="457221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d8285a2f27_2_84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d8285a2f27_2_84:notes"/>
          <p:cNvSpPr/>
          <p:nvPr>
            <p:ph idx="2" type="sldImg"/>
          </p:nvPr>
        </p:nvSpPr>
        <p:spPr>
          <a:xfrm>
            <a:off x="1143208" y="685791"/>
            <a:ext cx="457221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d8285a2f27_2_88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d8285a2f27_2_88:notes"/>
          <p:cNvSpPr/>
          <p:nvPr>
            <p:ph idx="2" type="sldImg"/>
          </p:nvPr>
        </p:nvSpPr>
        <p:spPr>
          <a:xfrm>
            <a:off x="1143208" y="685791"/>
            <a:ext cx="457221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d8285a2f27_2_92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d8285a2f27_2_92:notes"/>
          <p:cNvSpPr/>
          <p:nvPr>
            <p:ph idx="2" type="sldImg"/>
          </p:nvPr>
        </p:nvSpPr>
        <p:spPr>
          <a:xfrm>
            <a:off x="1143208" y="685791"/>
            <a:ext cx="457221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d8285a2f27_2_96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d8285a2f27_2_96:notes"/>
          <p:cNvSpPr/>
          <p:nvPr>
            <p:ph idx="2" type="sldImg"/>
          </p:nvPr>
        </p:nvSpPr>
        <p:spPr>
          <a:xfrm>
            <a:off x="1143208" y="685791"/>
            <a:ext cx="457221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8b13dcd2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d8b13dcd21_0_86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d8285a2f27_2_100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d8285a2f27_2_100:notes"/>
          <p:cNvSpPr/>
          <p:nvPr>
            <p:ph idx="2" type="sldImg"/>
          </p:nvPr>
        </p:nvSpPr>
        <p:spPr>
          <a:xfrm>
            <a:off x="1143208" y="685791"/>
            <a:ext cx="457221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d8285a2f27_2_104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gd8285a2f27_2_104:notes"/>
          <p:cNvSpPr/>
          <p:nvPr>
            <p:ph idx="2" type="sldImg"/>
          </p:nvPr>
        </p:nvSpPr>
        <p:spPr>
          <a:xfrm>
            <a:off x="1143208" y="685791"/>
            <a:ext cx="457221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d8285a2f27_2_108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gd8285a2f27_2_108:notes"/>
          <p:cNvSpPr/>
          <p:nvPr>
            <p:ph idx="2" type="sldImg"/>
          </p:nvPr>
        </p:nvSpPr>
        <p:spPr>
          <a:xfrm>
            <a:off x="1143208" y="685791"/>
            <a:ext cx="457221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d8285a2f27_2_112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gd8285a2f27_2_112:notes"/>
          <p:cNvSpPr/>
          <p:nvPr>
            <p:ph idx="2" type="sldImg"/>
          </p:nvPr>
        </p:nvSpPr>
        <p:spPr>
          <a:xfrm>
            <a:off x="1143208" y="685791"/>
            <a:ext cx="457221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d8285a2f27_2_116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d8285a2f27_2_116:notes"/>
          <p:cNvSpPr/>
          <p:nvPr>
            <p:ph idx="2" type="sldImg"/>
          </p:nvPr>
        </p:nvSpPr>
        <p:spPr>
          <a:xfrm>
            <a:off x="1143208" y="685791"/>
            <a:ext cx="457221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d8285a2f27_2_120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gd8285a2f27_2_120:notes"/>
          <p:cNvSpPr/>
          <p:nvPr>
            <p:ph idx="2" type="sldImg"/>
          </p:nvPr>
        </p:nvSpPr>
        <p:spPr>
          <a:xfrm>
            <a:off x="1143208" y="685791"/>
            <a:ext cx="457221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a18964d82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da18964d82_1_46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a18964d82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da18964d82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a18964d82_1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a18964d82_1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da18964d82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da18964d82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da18964d82_1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da18964d82_1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da18964d82_1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da18964d82_1_166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8285a2f27_2_60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d8285a2f27_2_60:notes"/>
          <p:cNvSpPr/>
          <p:nvPr>
            <p:ph idx="2" type="sldImg"/>
          </p:nvPr>
        </p:nvSpPr>
        <p:spPr>
          <a:xfrm>
            <a:off x="1143208" y="685791"/>
            <a:ext cx="457221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1142910" y="841860"/>
            <a:ext cx="6857730" cy="179037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1142910" y="841860"/>
            <a:ext cx="6857730" cy="179037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1142910" y="841860"/>
            <a:ext cx="6857730" cy="179037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45711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2" type="body"/>
          </p:nvPr>
        </p:nvSpPr>
        <p:spPr>
          <a:xfrm>
            <a:off x="467397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1142910" y="841860"/>
            <a:ext cx="6857730" cy="179037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/>
          <p:nvPr>
            <p:ph idx="1" type="subTitle"/>
          </p:nvPr>
        </p:nvSpPr>
        <p:spPr>
          <a:xfrm>
            <a:off x="1142910" y="841860"/>
            <a:ext cx="6857730" cy="8300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 txBox="1"/>
          <p:nvPr>
            <p:ph type="title"/>
          </p:nvPr>
        </p:nvSpPr>
        <p:spPr>
          <a:xfrm>
            <a:off x="1142910" y="841860"/>
            <a:ext cx="6857730" cy="179037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" type="body"/>
          </p:nvPr>
        </p:nvSpPr>
        <p:spPr>
          <a:xfrm>
            <a:off x="45711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2" type="body"/>
          </p:nvPr>
        </p:nvSpPr>
        <p:spPr>
          <a:xfrm>
            <a:off x="467397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3" type="body"/>
          </p:nvPr>
        </p:nvSpPr>
        <p:spPr>
          <a:xfrm>
            <a:off x="45711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/>
          <p:nvPr>
            <p:ph type="title"/>
          </p:nvPr>
        </p:nvSpPr>
        <p:spPr>
          <a:xfrm>
            <a:off x="1142910" y="841860"/>
            <a:ext cx="6857730" cy="179037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" type="body"/>
          </p:nvPr>
        </p:nvSpPr>
        <p:spPr>
          <a:xfrm>
            <a:off x="45711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2" type="body"/>
          </p:nvPr>
        </p:nvSpPr>
        <p:spPr>
          <a:xfrm>
            <a:off x="467397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3" type="body"/>
          </p:nvPr>
        </p:nvSpPr>
        <p:spPr>
          <a:xfrm>
            <a:off x="467397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/>
          <p:nvPr>
            <p:ph type="title"/>
          </p:nvPr>
        </p:nvSpPr>
        <p:spPr>
          <a:xfrm>
            <a:off x="1142910" y="841860"/>
            <a:ext cx="6857730" cy="179037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" type="body"/>
          </p:nvPr>
        </p:nvSpPr>
        <p:spPr>
          <a:xfrm>
            <a:off x="45711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2" type="body"/>
          </p:nvPr>
        </p:nvSpPr>
        <p:spPr>
          <a:xfrm>
            <a:off x="467397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3" type="body"/>
          </p:nvPr>
        </p:nvSpPr>
        <p:spPr>
          <a:xfrm>
            <a:off x="457110" y="2761560"/>
            <a:ext cx="822933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/>
          <p:nvPr>
            <p:ph type="title"/>
          </p:nvPr>
        </p:nvSpPr>
        <p:spPr>
          <a:xfrm>
            <a:off x="1142910" y="841860"/>
            <a:ext cx="6857730" cy="179037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" type="body"/>
          </p:nvPr>
        </p:nvSpPr>
        <p:spPr>
          <a:xfrm>
            <a:off x="457110" y="1203390"/>
            <a:ext cx="822933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2" type="body"/>
          </p:nvPr>
        </p:nvSpPr>
        <p:spPr>
          <a:xfrm>
            <a:off x="457110" y="2761560"/>
            <a:ext cx="822933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/>
          <p:nvPr>
            <p:ph type="title"/>
          </p:nvPr>
        </p:nvSpPr>
        <p:spPr>
          <a:xfrm>
            <a:off x="1142910" y="841860"/>
            <a:ext cx="6857730" cy="179037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1" type="body"/>
          </p:nvPr>
        </p:nvSpPr>
        <p:spPr>
          <a:xfrm>
            <a:off x="45711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2" type="body"/>
          </p:nvPr>
        </p:nvSpPr>
        <p:spPr>
          <a:xfrm>
            <a:off x="467397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3" type="body"/>
          </p:nvPr>
        </p:nvSpPr>
        <p:spPr>
          <a:xfrm>
            <a:off x="45711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4" type="body"/>
          </p:nvPr>
        </p:nvSpPr>
        <p:spPr>
          <a:xfrm>
            <a:off x="467397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1142910" y="841860"/>
            <a:ext cx="6857730" cy="179037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" type="body"/>
          </p:nvPr>
        </p:nvSpPr>
        <p:spPr>
          <a:xfrm>
            <a:off x="457110" y="120339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2" type="body"/>
          </p:nvPr>
        </p:nvSpPr>
        <p:spPr>
          <a:xfrm>
            <a:off x="3239730" y="120339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3" type="body"/>
          </p:nvPr>
        </p:nvSpPr>
        <p:spPr>
          <a:xfrm>
            <a:off x="6022350" y="120339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4" type="body"/>
          </p:nvPr>
        </p:nvSpPr>
        <p:spPr>
          <a:xfrm>
            <a:off x="457110" y="276156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5" type="body"/>
          </p:nvPr>
        </p:nvSpPr>
        <p:spPr>
          <a:xfrm>
            <a:off x="3239730" y="276156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6" type="body"/>
          </p:nvPr>
        </p:nvSpPr>
        <p:spPr>
          <a:xfrm>
            <a:off x="6022350" y="276156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Slide">
  <p:cSld name="Default Slide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Slide">
  <p:cSld name="Default Slide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142910" y="841860"/>
            <a:ext cx="6857730" cy="179037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52" name="Google Shape;52;p13"/>
          <p:cNvSpPr txBox="1"/>
          <p:nvPr>
            <p:ph idx="10" type="dt"/>
          </p:nvPr>
        </p:nvSpPr>
        <p:spPr>
          <a:xfrm>
            <a:off x="628560" y="4767390"/>
            <a:ext cx="205713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028860" y="4767390"/>
            <a:ext cx="308583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6457860" y="4767390"/>
            <a:ext cx="205713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7"/>
          <p:cNvSpPr txBox="1"/>
          <p:nvPr>
            <p:ph type="title"/>
          </p:nvPr>
        </p:nvSpPr>
        <p:spPr>
          <a:xfrm>
            <a:off x="628650" y="27384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DM Sans"/>
              <a:buNone/>
              <a:defRPr b="1" i="0" sz="23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07" name="Google Shape;107;p2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/>
          <p:nvPr/>
        </p:nvSpPr>
        <p:spPr>
          <a:xfrm>
            <a:off x="3276067" y="2407775"/>
            <a:ext cx="1028252" cy="1634846"/>
          </a:xfrm>
          <a:custGeom>
            <a:rect b="b" l="l" r="r" t="t"/>
            <a:pathLst>
              <a:path extrusionOk="0" h="2922" w="1838">
                <a:moveTo>
                  <a:pt x="987" y="2408"/>
                </a:moveTo>
                <a:lnTo>
                  <a:pt x="987" y="2408"/>
                </a:lnTo>
                <a:cubicBezTo>
                  <a:pt x="817" y="2553"/>
                  <a:pt x="767" y="2602"/>
                  <a:pt x="754" y="2723"/>
                </a:cubicBezTo>
                <a:lnTo>
                  <a:pt x="754" y="2723"/>
                </a:lnTo>
                <a:cubicBezTo>
                  <a:pt x="743" y="2829"/>
                  <a:pt x="583" y="2921"/>
                  <a:pt x="361" y="2824"/>
                </a:cubicBezTo>
                <a:lnTo>
                  <a:pt x="361" y="2824"/>
                </a:lnTo>
                <a:cubicBezTo>
                  <a:pt x="343" y="2817"/>
                  <a:pt x="326" y="2808"/>
                  <a:pt x="307" y="2798"/>
                </a:cubicBezTo>
                <a:lnTo>
                  <a:pt x="307" y="2798"/>
                </a:lnTo>
                <a:cubicBezTo>
                  <a:pt x="292" y="2789"/>
                  <a:pt x="277" y="2780"/>
                  <a:pt x="261" y="2770"/>
                </a:cubicBezTo>
                <a:lnTo>
                  <a:pt x="261" y="2770"/>
                </a:lnTo>
                <a:cubicBezTo>
                  <a:pt x="261" y="2770"/>
                  <a:pt x="0" y="2498"/>
                  <a:pt x="155" y="2200"/>
                </a:cubicBezTo>
                <a:lnTo>
                  <a:pt x="155" y="2200"/>
                </a:lnTo>
                <a:cubicBezTo>
                  <a:pt x="311" y="1901"/>
                  <a:pt x="536" y="1785"/>
                  <a:pt x="483" y="1498"/>
                </a:cubicBezTo>
                <a:lnTo>
                  <a:pt x="483" y="1498"/>
                </a:lnTo>
                <a:cubicBezTo>
                  <a:pt x="437" y="1256"/>
                  <a:pt x="517" y="1148"/>
                  <a:pt x="621" y="1062"/>
                </a:cubicBezTo>
                <a:lnTo>
                  <a:pt x="621" y="1062"/>
                </a:lnTo>
                <a:cubicBezTo>
                  <a:pt x="622" y="1062"/>
                  <a:pt x="623" y="1061"/>
                  <a:pt x="624" y="1061"/>
                </a:cubicBezTo>
                <a:lnTo>
                  <a:pt x="624" y="1061"/>
                </a:lnTo>
                <a:cubicBezTo>
                  <a:pt x="741" y="964"/>
                  <a:pt x="889" y="896"/>
                  <a:pt x="924" y="696"/>
                </a:cubicBezTo>
                <a:lnTo>
                  <a:pt x="924" y="696"/>
                </a:lnTo>
                <a:cubicBezTo>
                  <a:pt x="924" y="696"/>
                  <a:pt x="927" y="369"/>
                  <a:pt x="1090" y="175"/>
                </a:cubicBezTo>
                <a:lnTo>
                  <a:pt x="1090" y="175"/>
                </a:lnTo>
                <a:cubicBezTo>
                  <a:pt x="1103" y="159"/>
                  <a:pt x="1118" y="144"/>
                  <a:pt x="1134" y="130"/>
                </a:cubicBezTo>
                <a:lnTo>
                  <a:pt x="1134" y="130"/>
                </a:lnTo>
                <a:cubicBezTo>
                  <a:pt x="1234" y="41"/>
                  <a:pt x="1382" y="0"/>
                  <a:pt x="1602" y="75"/>
                </a:cubicBezTo>
                <a:lnTo>
                  <a:pt x="1602" y="75"/>
                </a:lnTo>
                <a:cubicBezTo>
                  <a:pt x="1602" y="75"/>
                  <a:pt x="1611" y="80"/>
                  <a:pt x="1625" y="89"/>
                </a:cubicBezTo>
                <a:lnTo>
                  <a:pt x="1625" y="89"/>
                </a:lnTo>
                <a:cubicBezTo>
                  <a:pt x="1626" y="89"/>
                  <a:pt x="1628" y="90"/>
                  <a:pt x="1629" y="91"/>
                </a:cubicBezTo>
                <a:lnTo>
                  <a:pt x="1629" y="91"/>
                </a:lnTo>
                <a:cubicBezTo>
                  <a:pt x="1691" y="132"/>
                  <a:pt x="1837" y="257"/>
                  <a:pt x="1797" y="516"/>
                </a:cubicBezTo>
                <a:lnTo>
                  <a:pt x="1797" y="516"/>
                </a:lnTo>
                <a:cubicBezTo>
                  <a:pt x="1797" y="516"/>
                  <a:pt x="1797" y="517"/>
                  <a:pt x="1796" y="518"/>
                </a:cubicBezTo>
                <a:lnTo>
                  <a:pt x="1796" y="518"/>
                </a:lnTo>
                <a:cubicBezTo>
                  <a:pt x="1780" y="622"/>
                  <a:pt x="1734" y="747"/>
                  <a:pt x="1640" y="896"/>
                </a:cubicBezTo>
                <a:lnTo>
                  <a:pt x="1640" y="896"/>
                </a:lnTo>
                <a:cubicBezTo>
                  <a:pt x="1268" y="1490"/>
                  <a:pt x="1296" y="1440"/>
                  <a:pt x="1264" y="1593"/>
                </a:cubicBezTo>
                <a:lnTo>
                  <a:pt x="1264" y="1593"/>
                </a:lnTo>
                <a:cubicBezTo>
                  <a:pt x="1263" y="1601"/>
                  <a:pt x="1261" y="1608"/>
                  <a:pt x="1259" y="1617"/>
                </a:cubicBezTo>
                <a:lnTo>
                  <a:pt x="1259" y="1617"/>
                </a:lnTo>
                <a:cubicBezTo>
                  <a:pt x="1257" y="1629"/>
                  <a:pt x="1255" y="1640"/>
                  <a:pt x="1252" y="1654"/>
                </a:cubicBezTo>
                <a:lnTo>
                  <a:pt x="1252" y="1654"/>
                </a:lnTo>
                <a:cubicBezTo>
                  <a:pt x="1211" y="1856"/>
                  <a:pt x="1146" y="2271"/>
                  <a:pt x="987" y="2408"/>
                </a:cubicBezTo>
              </a:path>
            </a:pathLst>
          </a:custGeom>
          <a:solidFill>
            <a:srgbClr val="FCC04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99">
              <a:solidFill>
                <a:srgbClr val="74799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4" name="Google Shape;114;p29"/>
          <p:cNvSpPr/>
          <p:nvPr/>
        </p:nvSpPr>
        <p:spPr>
          <a:xfrm>
            <a:off x="3433880" y="2457090"/>
            <a:ext cx="848246" cy="1528815"/>
          </a:xfrm>
          <a:custGeom>
            <a:rect b="b" l="l" r="r" t="t"/>
            <a:pathLst>
              <a:path extrusionOk="0" h="2736" w="1517">
                <a:moveTo>
                  <a:pt x="978" y="1528"/>
                </a:moveTo>
                <a:lnTo>
                  <a:pt x="978" y="1528"/>
                </a:lnTo>
                <a:cubicBezTo>
                  <a:pt x="976" y="1540"/>
                  <a:pt x="974" y="1551"/>
                  <a:pt x="971" y="1565"/>
                </a:cubicBezTo>
                <a:lnTo>
                  <a:pt x="971" y="1565"/>
                </a:lnTo>
                <a:cubicBezTo>
                  <a:pt x="963" y="1566"/>
                  <a:pt x="956" y="1569"/>
                  <a:pt x="948" y="1571"/>
                </a:cubicBezTo>
                <a:lnTo>
                  <a:pt x="948" y="1571"/>
                </a:lnTo>
                <a:cubicBezTo>
                  <a:pt x="885" y="1590"/>
                  <a:pt x="822" y="1616"/>
                  <a:pt x="761" y="1643"/>
                </a:cubicBezTo>
                <a:lnTo>
                  <a:pt x="761" y="1643"/>
                </a:lnTo>
                <a:cubicBezTo>
                  <a:pt x="701" y="1670"/>
                  <a:pt x="640" y="1701"/>
                  <a:pt x="581" y="1734"/>
                </a:cubicBezTo>
                <a:lnTo>
                  <a:pt x="581" y="1734"/>
                </a:lnTo>
                <a:cubicBezTo>
                  <a:pt x="527" y="1765"/>
                  <a:pt x="471" y="1796"/>
                  <a:pt x="419" y="1830"/>
                </a:cubicBezTo>
                <a:lnTo>
                  <a:pt x="419" y="1830"/>
                </a:lnTo>
                <a:cubicBezTo>
                  <a:pt x="393" y="1894"/>
                  <a:pt x="368" y="1957"/>
                  <a:pt x="343" y="2020"/>
                </a:cubicBezTo>
                <a:lnTo>
                  <a:pt x="343" y="2020"/>
                </a:lnTo>
                <a:cubicBezTo>
                  <a:pt x="292" y="2148"/>
                  <a:pt x="243" y="2277"/>
                  <a:pt x="195" y="2405"/>
                </a:cubicBezTo>
                <a:lnTo>
                  <a:pt x="195" y="2405"/>
                </a:lnTo>
                <a:cubicBezTo>
                  <a:pt x="173" y="2463"/>
                  <a:pt x="152" y="2521"/>
                  <a:pt x="132" y="2579"/>
                </a:cubicBezTo>
                <a:lnTo>
                  <a:pt x="132" y="2580"/>
                </a:lnTo>
                <a:lnTo>
                  <a:pt x="132" y="2580"/>
                </a:lnTo>
                <a:cubicBezTo>
                  <a:pt x="130" y="2586"/>
                  <a:pt x="127" y="2593"/>
                  <a:pt x="125" y="2599"/>
                </a:cubicBezTo>
                <a:lnTo>
                  <a:pt x="125" y="2599"/>
                </a:lnTo>
                <a:cubicBezTo>
                  <a:pt x="114" y="2632"/>
                  <a:pt x="103" y="2664"/>
                  <a:pt x="92" y="2697"/>
                </a:cubicBezTo>
                <a:lnTo>
                  <a:pt x="92" y="2697"/>
                </a:lnTo>
                <a:cubicBezTo>
                  <a:pt x="88" y="2709"/>
                  <a:pt x="84" y="2722"/>
                  <a:pt x="80" y="2735"/>
                </a:cubicBezTo>
                <a:lnTo>
                  <a:pt x="80" y="2735"/>
                </a:lnTo>
                <a:cubicBezTo>
                  <a:pt x="62" y="2728"/>
                  <a:pt x="45" y="2719"/>
                  <a:pt x="26" y="2709"/>
                </a:cubicBezTo>
                <a:lnTo>
                  <a:pt x="26" y="2709"/>
                </a:lnTo>
                <a:cubicBezTo>
                  <a:pt x="30" y="2698"/>
                  <a:pt x="34" y="2688"/>
                  <a:pt x="37" y="2678"/>
                </a:cubicBezTo>
                <a:lnTo>
                  <a:pt x="37" y="2678"/>
                </a:lnTo>
                <a:cubicBezTo>
                  <a:pt x="48" y="2645"/>
                  <a:pt x="60" y="2613"/>
                  <a:pt x="71" y="2581"/>
                </a:cubicBezTo>
                <a:lnTo>
                  <a:pt x="71" y="2581"/>
                </a:lnTo>
                <a:cubicBezTo>
                  <a:pt x="73" y="2544"/>
                  <a:pt x="74" y="2508"/>
                  <a:pt x="71" y="2472"/>
                </a:cubicBezTo>
                <a:lnTo>
                  <a:pt x="71" y="2472"/>
                </a:lnTo>
                <a:cubicBezTo>
                  <a:pt x="69" y="2435"/>
                  <a:pt x="64" y="2398"/>
                  <a:pt x="58" y="2362"/>
                </a:cubicBezTo>
                <a:lnTo>
                  <a:pt x="58" y="2362"/>
                </a:lnTo>
                <a:cubicBezTo>
                  <a:pt x="52" y="2325"/>
                  <a:pt x="45" y="2289"/>
                  <a:pt x="35" y="2253"/>
                </a:cubicBezTo>
                <a:lnTo>
                  <a:pt x="35" y="2253"/>
                </a:lnTo>
                <a:cubicBezTo>
                  <a:pt x="25" y="2218"/>
                  <a:pt x="14" y="2182"/>
                  <a:pt x="0" y="2147"/>
                </a:cubicBezTo>
                <a:lnTo>
                  <a:pt x="0" y="2147"/>
                </a:lnTo>
                <a:cubicBezTo>
                  <a:pt x="18" y="2180"/>
                  <a:pt x="35" y="2214"/>
                  <a:pt x="49" y="2248"/>
                </a:cubicBezTo>
                <a:lnTo>
                  <a:pt x="49" y="2248"/>
                </a:lnTo>
                <a:cubicBezTo>
                  <a:pt x="63" y="2283"/>
                  <a:pt x="76" y="2319"/>
                  <a:pt x="87" y="2355"/>
                </a:cubicBezTo>
                <a:lnTo>
                  <a:pt x="87" y="2355"/>
                </a:lnTo>
                <a:cubicBezTo>
                  <a:pt x="99" y="2391"/>
                  <a:pt x="108" y="2427"/>
                  <a:pt x="115" y="2464"/>
                </a:cubicBezTo>
                <a:lnTo>
                  <a:pt x="115" y="2464"/>
                </a:lnTo>
                <a:cubicBezTo>
                  <a:pt x="125" y="2438"/>
                  <a:pt x="135" y="2412"/>
                  <a:pt x="145" y="2387"/>
                </a:cubicBezTo>
                <a:lnTo>
                  <a:pt x="145" y="2387"/>
                </a:lnTo>
                <a:cubicBezTo>
                  <a:pt x="196" y="2258"/>
                  <a:pt x="248" y="2130"/>
                  <a:pt x="301" y="2002"/>
                </a:cubicBezTo>
                <a:lnTo>
                  <a:pt x="301" y="2002"/>
                </a:lnTo>
                <a:cubicBezTo>
                  <a:pt x="328" y="1937"/>
                  <a:pt x="357" y="1870"/>
                  <a:pt x="385" y="1803"/>
                </a:cubicBezTo>
                <a:lnTo>
                  <a:pt x="397" y="1704"/>
                </a:lnTo>
                <a:lnTo>
                  <a:pt x="407" y="1585"/>
                </a:lnTo>
                <a:lnTo>
                  <a:pt x="407" y="1585"/>
                </a:lnTo>
                <a:cubicBezTo>
                  <a:pt x="408" y="1546"/>
                  <a:pt x="412" y="1507"/>
                  <a:pt x="412" y="1467"/>
                </a:cubicBezTo>
                <a:lnTo>
                  <a:pt x="412" y="1467"/>
                </a:lnTo>
                <a:cubicBezTo>
                  <a:pt x="411" y="1428"/>
                  <a:pt x="412" y="1388"/>
                  <a:pt x="409" y="1349"/>
                </a:cubicBezTo>
                <a:lnTo>
                  <a:pt x="409" y="1349"/>
                </a:lnTo>
                <a:cubicBezTo>
                  <a:pt x="408" y="1309"/>
                  <a:pt x="403" y="1269"/>
                  <a:pt x="399" y="1230"/>
                </a:cubicBezTo>
                <a:lnTo>
                  <a:pt x="391" y="1171"/>
                </a:lnTo>
                <a:lnTo>
                  <a:pt x="391" y="1171"/>
                </a:lnTo>
                <a:cubicBezTo>
                  <a:pt x="388" y="1152"/>
                  <a:pt x="384" y="1132"/>
                  <a:pt x="380" y="1113"/>
                </a:cubicBezTo>
                <a:lnTo>
                  <a:pt x="380" y="1113"/>
                </a:lnTo>
                <a:cubicBezTo>
                  <a:pt x="377" y="1094"/>
                  <a:pt x="371" y="1075"/>
                  <a:pt x="366" y="1055"/>
                </a:cubicBezTo>
                <a:lnTo>
                  <a:pt x="366" y="1055"/>
                </a:lnTo>
                <a:cubicBezTo>
                  <a:pt x="361" y="1036"/>
                  <a:pt x="356" y="1017"/>
                  <a:pt x="349" y="998"/>
                </a:cubicBezTo>
                <a:lnTo>
                  <a:pt x="349" y="998"/>
                </a:lnTo>
                <a:cubicBezTo>
                  <a:pt x="347" y="990"/>
                  <a:pt x="344" y="982"/>
                  <a:pt x="340" y="973"/>
                </a:cubicBezTo>
                <a:lnTo>
                  <a:pt x="340" y="973"/>
                </a:lnTo>
                <a:cubicBezTo>
                  <a:pt x="341" y="973"/>
                  <a:pt x="342" y="972"/>
                  <a:pt x="343" y="972"/>
                </a:cubicBezTo>
                <a:lnTo>
                  <a:pt x="343" y="972"/>
                </a:lnTo>
                <a:cubicBezTo>
                  <a:pt x="347" y="980"/>
                  <a:pt x="350" y="989"/>
                  <a:pt x="353" y="997"/>
                </a:cubicBezTo>
                <a:lnTo>
                  <a:pt x="353" y="997"/>
                </a:lnTo>
                <a:cubicBezTo>
                  <a:pt x="360" y="1015"/>
                  <a:pt x="366" y="1035"/>
                  <a:pt x="372" y="1053"/>
                </a:cubicBezTo>
                <a:lnTo>
                  <a:pt x="372" y="1053"/>
                </a:lnTo>
                <a:cubicBezTo>
                  <a:pt x="377" y="1073"/>
                  <a:pt x="384" y="1092"/>
                  <a:pt x="388" y="1111"/>
                </a:cubicBezTo>
                <a:lnTo>
                  <a:pt x="388" y="1111"/>
                </a:lnTo>
                <a:cubicBezTo>
                  <a:pt x="393" y="1130"/>
                  <a:pt x="397" y="1150"/>
                  <a:pt x="401" y="1169"/>
                </a:cubicBezTo>
                <a:lnTo>
                  <a:pt x="412" y="1228"/>
                </a:lnTo>
                <a:lnTo>
                  <a:pt x="412" y="1228"/>
                </a:lnTo>
                <a:cubicBezTo>
                  <a:pt x="417" y="1268"/>
                  <a:pt x="423" y="1308"/>
                  <a:pt x="425" y="1347"/>
                </a:cubicBezTo>
                <a:lnTo>
                  <a:pt x="425" y="1347"/>
                </a:lnTo>
                <a:cubicBezTo>
                  <a:pt x="429" y="1387"/>
                  <a:pt x="430" y="1427"/>
                  <a:pt x="432" y="1467"/>
                </a:cubicBezTo>
                <a:lnTo>
                  <a:pt x="432" y="1467"/>
                </a:lnTo>
                <a:cubicBezTo>
                  <a:pt x="433" y="1507"/>
                  <a:pt x="432" y="1547"/>
                  <a:pt x="432" y="1587"/>
                </a:cubicBezTo>
                <a:lnTo>
                  <a:pt x="426" y="1707"/>
                </a:lnTo>
                <a:lnTo>
                  <a:pt x="426" y="1709"/>
                </a:lnTo>
                <a:lnTo>
                  <a:pt x="426" y="1709"/>
                </a:lnTo>
                <a:cubicBezTo>
                  <a:pt x="492" y="1553"/>
                  <a:pt x="560" y="1398"/>
                  <a:pt x="629" y="1244"/>
                </a:cubicBezTo>
                <a:lnTo>
                  <a:pt x="629" y="1244"/>
                </a:lnTo>
                <a:cubicBezTo>
                  <a:pt x="678" y="1135"/>
                  <a:pt x="726" y="1026"/>
                  <a:pt x="776" y="919"/>
                </a:cubicBezTo>
                <a:lnTo>
                  <a:pt x="781" y="900"/>
                </a:lnTo>
                <a:lnTo>
                  <a:pt x="810" y="784"/>
                </a:lnTo>
                <a:lnTo>
                  <a:pt x="810" y="784"/>
                </a:lnTo>
                <a:cubicBezTo>
                  <a:pt x="818" y="745"/>
                  <a:pt x="826" y="706"/>
                  <a:pt x="833" y="667"/>
                </a:cubicBezTo>
                <a:lnTo>
                  <a:pt x="833" y="667"/>
                </a:lnTo>
                <a:cubicBezTo>
                  <a:pt x="844" y="588"/>
                  <a:pt x="855" y="508"/>
                  <a:pt x="856" y="429"/>
                </a:cubicBezTo>
                <a:lnTo>
                  <a:pt x="856" y="429"/>
                </a:lnTo>
                <a:cubicBezTo>
                  <a:pt x="857" y="350"/>
                  <a:pt x="852" y="271"/>
                  <a:pt x="837" y="193"/>
                </a:cubicBezTo>
                <a:lnTo>
                  <a:pt x="837" y="193"/>
                </a:lnTo>
                <a:cubicBezTo>
                  <a:pt x="833" y="175"/>
                  <a:pt x="829" y="156"/>
                  <a:pt x="824" y="136"/>
                </a:cubicBezTo>
                <a:lnTo>
                  <a:pt x="824" y="136"/>
                </a:lnTo>
                <a:cubicBezTo>
                  <a:pt x="819" y="119"/>
                  <a:pt x="815" y="102"/>
                  <a:pt x="809" y="86"/>
                </a:cubicBezTo>
                <a:lnTo>
                  <a:pt x="809" y="86"/>
                </a:lnTo>
                <a:cubicBezTo>
                  <a:pt x="822" y="70"/>
                  <a:pt x="837" y="55"/>
                  <a:pt x="853" y="41"/>
                </a:cubicBezTo>
                <a:lnTo>
                  <a:pt x="853" y="41"/>
                </a:lnTo>
                <a:cubicBezTo>
                  <a:pt x="856" y="48"/>
                  <a:pt x="858" y="55"/>
                  <a:pt x="860" y="63"/>
                </a:cubicBezTo>
                <a:lnTo>
                  <a:pt x="860" y="63"/>
                </a:lnTo>
                <a:cubicBezTo>
                  <a:pt x="868" y="83"/>
                  <a:pt x="872" y="103"/>
                  <a:pt x="877" y="123"/>
                </a:cubicBezTo>
                <a:lnTo>
                  <a:pt x="877" y="123"/>
                </a:lnTo>
                <a:cubicBezTo>
                  <a:pt x="881" y="143"/>
                  <a:pt x="885" y="164"/>
                  <a:pt x="889" y="185"/>
                </a:cubicBezTo>
                <a:lnTo>
                  <a:pt x="889" y="185"/>
                </a:lnTo>
                <a:cubicBezTo>
                  <a:pt x="902" y="266"/>
                  <a:pt x="905" y="349"/>
                  <a:pt x="900" y="431"/>
                </a:cubicBezTo>
                <a:lnTo>
                  <a:pt x="900" y="431"/>
                </a:lnTo>
                <a:cubicBezTo>
                  <a:pt x="897" y="513"/>
                  <a:pt x="884" y="594"/>
                  <a:pt x="870" y="673"/>
                </a:cubicBezTo>
                <a:lnTo>
                  <a:pt x="870" y="673"/>
                </a:lnTo>
                <a:cubicBezTo>
                  <a:pt x="863" y="704"/>
                  <a:pt x="856" y="735"/>
                  <a:pt x="849" y="767"/>
                </a:cubicBezTo>
                <a:lnTo>
                  <a:pt x="849" y="767"/>
                </a:lnTo>
                <a:cubicBezTo>
                  <a:pt x="893" y="675"/>
                  <a:pt x="938" y="586"/>
                  <a:pt x="986" y="497"/>
                </a:cubicBezTo>
                <a:lnTo>
                  <a:pt x="986" y="497"/>
                </a:lnTo>
                <a:cubicBezTo>
                  <a:pt x="1052" y="376"/>
                  <a:pt x="1122" y="256"/>
                  <a:pt x="1207" y="147"/>
                </a:cubicBezTo>
                <a:lnTo>
                  <a:pt x="1207" y="147"/>
                </a:lnTo>
                <a:cubicBezTo>
                  <a:pt x="1248" y="94"/>
                  <a:pt x="1293" y="44"/>
                  <a:pt x="1344" y="0"/>
                </a:cubicBezTo>
                <a:lnTo>
                  <a:pt x="1344" y="0"/>
                </a:lnTo>
                <a:cubicBezTo>
                  <a:pt x="1345" y="0"/>
                  <a:pt x="1347" y="1"/>
                  <a:pt x="1348" y="2"/>
                </a:cubicBezTo>
                <a:lnTo>
                  <a:pt x="1348" y="2"/>
                </a:lnTo>
                <a:cubicBezTo>
                  <a:pt x="1298" y="47"/>
                  <a:pt x="1253" y="98"/>
                  <a:pt x="1213" y="151"/>
                </a:cubicBezTo>
                <a:lnTo>
                  <a:pt x="1213" y="151"/>
                </a:lnTo>
                <a:cubicBezTo>
                  <a:pt x="1131" y="262"/>
                  <a:pt x="1063" y="382"/>
                  <a:pt x="999" y="504"/>
                </a:cubicBezTo>
                <a:lnTo>
                  <a:pt x="999" y="504"/>
                </a:lnTo>
                <a:cubicBezTo>
                  <a:pt x="946" y="608"/>
                  <a:pt x="895" y="715"/>
                  <a:pt x="846" y="821"/>
                </a:cubicBezTo>
                <a:lnTo>
                  <a:pt x="863" y="805"/>
                </a:lnTo>
                <a:lnTo>
                  <a:pt x="863" y="805"/>
                </a:lnTo>
                <a:cubicBezTo>
                  <a:pt x="877" y="791"/>
                  <a:pt x="892" y="778"/>
                  <a:pt x="907" y="764"/>
                </a:cubicBezTo>
                <a:lnTo>
                  <a:pt x="907" y="764"/>
                </a:lnTo>
                <a:cubicBezTo>
                  <a:pt x="923" y="752"/>
                  <a:pt x="938" y="738"/>
                  <a:pt x="954" y="726"/>
                </a:cubicBezTo>
                <a:lnTo>
                  <a:pt x="954" y="726"/>
                </a:lnTo>
                <a:cubicBezTo>
                  <a:pt x="1017" y="677"/>
                  <a:pt x="1084" y="634"/>
                  <a:pt x="1154" y="595"/>
                </a:cubicBezTo>
                <a:lnTo>
                  <a:pt x="1154" y="595"/>
                </a:lnTo>
                <a:cubicBezTo>
                  <a:pt x="1222" y="554"/>
                  <a:pt x="1295" y="520"/>
                  <a:pt x="1367" y="487"/>
                </a:cubicBezTo>
                <a:lnTo>
                  <a:pt x="1477" y="441"/>
                </a:lnTo>
                <a:lnTo>
                  <a:pt x="1516" y="426"/>
                </a:lnTo>
                <a:lnTo>
                  <a:pt x="1516" y="426"/>
                </a:lnTo>
                <a:cubicBezTo>
                  <a:pt x="1516" y="427"/>
                  <a:pt x="1516" y="428"/>
                  <a:pt x="1515" y="429"/>
                </a:cubicBezTo>
                <a:lnTo>
                  <a:pt x="1478" y="444"/>
                </a:lnTo>
                <a:lnTo>
                  <a:pt x="1370" y="494"/>
                </a:lnTo>
                <a:lnTo>
                  <a:pt x="1370" y="494"/>
                </a:lnTo>
                <a:cubicBezTo>
                  <a:pt x="1299" y="529"/>
                  <a:pt x="1229" y="565"/>
                  <a:pt x="1161" y="607"/>
                </a:cubicBezTo>
                <a:lnTo>
                  <a:pt x="1161" y="607"/>
                </a:lnTo>
                <a:cubicBezTo>
                  <a:pt x="1094" y="649"/>
                  <a:pt x="1029" y="693"/>
                  <a:pt x="968" y="744"/>
                </a:cubicBezTo>
                <a:lnTo>
                  <a:pt x="968" y="744"/>
                </a:lnTo>
                <a:cubicBezTo>
                  <a:pt x="953" y="756"/>
                  <a:pt x="938" y="770"/>
                  <a:pt x="923" y="783"/>
                </a:cubicBezTo>
                <a:lnTo>
                  <a:pt x="923" y="783"/>
                </a:lnTo>
                <a:cubicBezTo>
                  <a:pt x="909" y="796"/>
                  <a:pt x="895" y="809"/>
                  <a:pt x="881" y="823"/>
                </a:cubicBezTo>
                <a:lnTo>
                  <a:pt x="861" y="845"/>
                </a:lnTo>
                <a:lnTo>
                  <a:pt x="842" y="867"/>
                </a:lnTo>
                <a:lnTo>
                  <a:pt x="842" y="867"/>
                </a:lnTo>
                <a:cubicBezTo>
                  <a:pt x="830" y="882"/>
                  <a:pt x="817" y="898"/>
                  <a:pt x="808" y="913"/>
                </a:cubicBezTo>
                <a:lnTo>
                  <a:pt x="796" y="932"/>
                </a:lnTo>
                <a:lnTo>
                  <a:pt x="796" y="932"/>
                </a:lnTo>
                <a:cubicBezTo>
                  <a:pt x="748" y="1040"/>
                  <a:pt x="703" y="1147"/>
                  <a:pt x="657" y="1255"/>
                </a:cubicBezTo>
                <a:lnTo>
                  <a:pt x="657" y="1255"/>
                </a:lnTo>
                <a:cubicBezTo>
                  <a:pt x="583" y="1428"/>
                  <a:pt x="512" y="1601"/>
                  <a:pt x="441" y="1776"/>
                </a:cubicBezTo>
                <a:lnTo>
                  <a:pt x="441" y="1776"/>
                </a:lnTo>
                <a:cubicBezTo>
                  <a:pt x="481" y="1749"/>
                  <a:pt x="521" y="1724"/>
                  <a:pt x="562" y="1700"/>
                </a:cubicBezTo>
                <a:lnTo>
                  <a:pt x="562" y="1700"/>
                </a:lnTo>
                <a:cubicBezTo>
                  <a:pt x="621" y="1664"/>
                  <a:pt x="680" y="1631"/>
                  <a:pt x="742" y="1601"/>
                </a:cubicBezTo>
                <a:lnTo>
                  <a:pt x="742" y="1601"/>
                </a:lnTo>
                <a:cubicBezTo>
                  <a:pt x="803" y="1571"/>
                  <a:pt x="866" y="1543"/>
                  <a:pt x="931" y="1520"/>
                </a:cubicBezTo>
                <a:lnTo>
                  <a:pt x="931" y="1520"/>
                </a:lnTo>
                <a:cubicBezTo>
                  <a:pt x="948" y="1514"/>
                  <a:pt x="966" y="1509"/>
                  <a:pt x="983" y="1504"/>
                </a:cubicBezTo>
                <a:lnTo>
                  <a:pt x="983" y="1504"/>
                </a:lnTo>
                <a:cubicBezTo>
                  <a:pt x="982" y="1512"/>
                  <a:pt x="980" y="1519"/>
                  <a:pt x="978" y="1528"/>
                </a:cubicBezTo>
              </a:path>
            </a:pathLst>
          </a:custGeom>
          <a:solidFill>
            <a:srgbClr val="111340">
              <a:alpha val="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99">
              <a:solidFill>
                <a:srgbClr val="74799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5" name="Google Shape;115;p29"/>
          <p:cNvSpPr/>
          <p:nvPr/>
        </p:nvSpPr>
        <p:spPr>
          <a:xfrm>
            <a:off x="3357442" y="3031631"/>
            <a:ext cx="1129349" cy="1356205"/>
          </a:xfrm>
          <a:custGeom>
            <a:rect b="b" l="l" r="r" t="t"/>
            <a:pathLst>
              <a:path extrusionOk="0" h="2425" w="2020">
                <a:moveTo>
                  <a:pt x="1016" y="1934"/>
                </a:moveTo>
                <a:lnTo>
                  <a:pt x="1016" y="1934"/>
                </a:lnTo>
                <a:cubicBezTo>
                  <a:pt x="1016" y="1934"/>
                  <a:pt x="799" y="2424"/>
                  <a:pt x="413" y="2385"/>
                </a:cubicBezTo>
                <a:lnTo>
                  <a:pt x="413" y="2385"/>
                </a:lnTo>
                <a:cubicBezTo>
                  <a:pt x="409" y="2385"/>
                  <a:pt x="406" y="2384"/>
                  <a:pt x="402" y="2384"/>
                </a:cubicBezTo>
                <a:lnTo>
                  <a:pt x="213" y="2273"/>
                </a:lnTo>
                <a:lnTo>
                  <a:pt x="213" y="2273"/>
                </a:lnTo>
                <a:cubicBezTo>
                  <a:pt x="213" y="2273"/>
                  <a:pt x="0" y="2099"/>
                  <a:pt x="210" y="1690"/>
                </a:cubicBezTo>
                <a:lnTo>
                  <a:pt x="210" y="1690"/>
                </a:lnTo>
                <a:cubicBezTo>
                  <a:pt x="406" y="1309"/>
                  <a:pt x="810" y="1453"/>
                  <a:pt x="839" y="914"/>
                </a:cubicBezTo>
                <a:lnTo>
                  <a:pt x="839" y="914"/>
                </a:lnTo>
                <a:cubicBezTo>
                  <a:pt x="877" y="231"/>
                  <a:pt x="1158" y="502"/>
                  <a:pt x="1474" y="194"/>
                </a:cubicBezTo>
                <a:lnTo>
                  <a:pt x="1474" y="194"/>
                </a:lnTo>
                <a:cubicBezTo>
                  <a:pt x="1474" y="194"/>
                  <a:pt x="1708" y="0"/>
                  <a:pt x="1864" y="168"/>
                </a:cubicBezTo>
                <a:lnTo>
                  <a:pt x="1864" y="168"/>
                </a:lnTo>
                <a:cubicBezTo>
                  <a:pt x="2019" y="336"/>
                  <a:pt x="1739" y="584"/>
                  <a:pt x="1780" y="742"/>
                </a:cubicBezTo>
                <a:lnTo>
                  <a:pt x="1780" y="742"/>
                </a:lnTo>
                <a:cubicBezTo>
                  <a:pt x="1820" y="901"/>
                  <a:pt x="1633" y="1213"/>
                  <a:pt x="1296" y="1312"/>
                </a:cubicBezTo>
                <a:lnTo>
                  <a:pt x="1296" y="1312"/>
                </a:lnTo>
                <a:cubicBezTo>
                  <a:pt x="959" y="1412"/>
                  <a:pt x="1179" y="1618"/>
                  <a:pt x="1016" y="1934"/>
                </a:cubicBezTo>
              </a:path>
            </a:pathLst>
          </a:custGeom>
          <a:solidFill>
            <a:srgbClr val="F7931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99">
              <a:solidFill>
                <a:srgbClr val="74799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6" name="Google Shape;116;p29"/>
          <p:cNvSpPr/>
          <p:nvPr/>
        </p:nvSpPr>
        <p:spPr>
          <a:xfrm>
            <a:off x="3520187" y="3219032"/>
            <a:ext cx="754543" cy="1144144"/>
          </a:xfrm>
          <a:custGeom>
            <a:rect b="b" l="l" r="r" t="t"/>
            <a:pathLst>
              <a:path extrusionOk="0" h="2048" w="1348">
                <a:moveTo>
                  <a:pt x="657" y="1016"/>
                </a:moveTo>
                <a:lnTo>
                  <a:pt x="657" y="1016"/>
                </a:lnTo>
                <a:cubicBezTo>
                  <a:pt x="549" y="1189"/>
                  <a:pt x="445" y="1365"/>
                  <a:pt x="349" y="1546"/>
                </a:cubicBezTo>
                <a:lnTo>
                  <a:pt x="349" y="1546"/>
                </a:lnTo>
                <a:cubicBezTo>
                  <a:pt x="346" y="1552"/>
                  <a:pt x="343" y="1559"/>
                  <a:pt x="339" y="1566"/>
                </a:cubicBezTo>
                <a:lnTo>
                  <a:pt x="339" y="1566"/>
                </a:lnTo>
                <a:cubicBezTo>
                  <a:pt x="354" y="1566"/>
                  <a:pt x="369" y="1566"/>
                  <a:pt x="384" y="1566"/>
                </a:cubicBezTo>
                <a:lnTo>
                  <a:pt x="384" y="1566"/>
                </a:lnTo>
                <a:cubicBezTo>
                  <a:pt x="414" y="1565"/>
                  <a:pt x="445" y="1563"/>
                  <a:pt x="475" y="1559"/>
                </a:cubicBezTo>
                <a:lnTo>
                  <a:pt x="475" y="1559"/>
                </a:lnTo>
                <a:cubicBezTo>
                  <a:pt x="505" y="1554"/>
                  <a:pt x="536" y="1548"/>
                  <a:pt x="566" y="1540"/>
                </a:cubicBezTo>
                <a:lnTo>
                  <a:pt x="566" y="1540"/>
                </a:lnTo>
                <a:cubicBezTo>
                  <a:pt x="596" y="1531"/>
                  <a:pt x="625" y="1521"/>
                  <a:pt x="655" y="1509"/>
                </a:cubicBezTo>
                <a:lnTo>
                  <a:pt x="655" y="1509"/>
                </a:lnTo>
                <a:cubicBezTo>
                  <a:pt x="627" y="1525"/>
                  <a:pt x="599" y="1541"/>
                  <a:pt x="571" y="1554"/>
                </a:cubicBezTo>
                <a:lnTo>
                  <a:pt x="571" y="1554"/>
                </a:lnTo>
                <a:cubicBezTo>
                  <a:pt x="542" y="1568"/>
                  <a:pt x="512" y="1579"/>
                  <a:pt x="482" y="1588"/>
                </a:cubicBezTo>
                <a:lnTo>
                  <a:pt x="482" y="1588"/>
                </a:lnTo>
                <a:cubicBezTo>
                  <a:pt x="451" y="1599"/>
                  <a:pt x="420" y="1606"/>
                  <a:pt x="388" y="1612"/>
                </a:cubicBezTo>
                <a:lnTo>
                  <a:pt x="388" y="1612"/>
                </a:lnTo>
                <a:cubicBezTo>
                  <a:pt x="373" y="1615"/>
                  <a:pt x="357" y="1618"/>
                  <a:pt x="341" y="1620"/>
                </a:cubicBezTo>
                <a:lnTo>
                  <a:pt x="341" y="1620"/>
                </a:lnTo>
                <a:cubicBezTo>
                  <a:pt x="330" y="1621"/>
                  <a:pt x="321" y="1622"/>
                  <a:pt x="310" y="1623"/>
                </a:cubicBezTo>
                <a:lnTo>
                  <a:pt x="310" y="1623"/>
                </a:lnTo>
                <a:cubicBezTo>
                  <a:pt x="276" y="1687"/>
                  <a:pt x="245" y="1754"/>
                  <a:pt x="215" y="1820"/>
                </a:cubicBezTo>
                <a:lnTo>
                  <a:pt x="215" y="1820"/>
                </a:lnTo>
                <a:cubicBezTo>
                  <a:pt x="194" y="1866"/>
                  <a:pt x="173" y="1913"/>
                  <a:pt x="155" y="1960"/>
                </a:cubicBezTo>
                <a:lnTo>
                  <a:pt x="155" y="1960"/>
                </a:lnTo>
                <a:cubicBezTo>
                  <a:pt x="143" y="1989"/>
                  <a:pt x="132" y="2018"/>
                  <a:pt x="122" y="2047"/>
                </a:cubicBezTo>
                <a:lnTo>
                  <a:pt x="122" y="2047"/>
                </a:lnTo>
                <a:cubicBezTo>
                  <a:pt x="118" y="2047"/>
                  <a:pt x="115" y="2046"/>
                  <a:pt x="111" y="2046"/>
                </a:cubicBezTo>
                <a:lnTo>
                  <a:pt x="67" y="2020"/>
                </a:lnTo>
                <a:lnTo>
                  <a:pt x="67" y="2020"/>
                </a:lnTo>
                <a:cubicBezTo>
                  <a:pt x="78" y="1992"/>
                  <a:pt x="89" y="1965"/>
                  <a:pt x="101" y="1938"/>
                </a:cubicBezTo>
                <a:lnTo>
                  <a:pt x="101" y="1938"/>
                </a:lnTo>
                <a:cubicBezTo>
                  <a:pt x="116" y="1902"/>
                  <a:pt x="133" y="1867"/>
                  <a:pt x="149" y="1831"/>
                </a:cubicBezTo>
                <a:lnTo>
                  <a:pt x="149" y="1831"/>
                </a:lnTo>
                <a:cubicBezTo>
                  <a:pt x="143" y="1824"/>
                  <a:pt x="137" y="1817"/>
                  <a:pt x="131" y="1809"/>
                </a:cubicBezTo>
                <a:lnTo>
                  <a:pt x="131" y="1809"/>
                </a:lnTo>
                <a:cubicBezTo>
                  <a:pt x="121" y="1796"/>
                  <a:pt x="111" y="1783"/>
                  <a:pt x="103" y="1770"/>
                </a:cubicBezTo>
                <a:lnTo>
                  <a:pt x="103" y="1770"/>
                </a:lnTo>
                <a:cubicBezTo>
                  <a:pt x="85" y="1743"/>
                  <a:pt x="70" y="1716"/>
                  <a:pt x="56" y="1687"/>
                </a:cubicBezTo>
                <a:lnTo>
                  <a:pt x="56" y="1687"/>
                </a:lnTo>
                <a:cubicBezTo>
                  <a:pt x="49" y="1673"/>
                  <a:pt x="43" y="1659"/>
                  <a:pt x="37" y="1644"/>
                </a:cubicBezTo>
                <a:lnTo>
                  <a:pt x="37" y="1644"/>
                </a:lnTo>
                <a:cubicBezTo>
                  <a:pt x="31" y="1629"/>
                  <a:pt x="25" y="1615"/>
                  <a:pt x="21" y="1600"/>
                </a:cubicBezTo>
                <a:lnTo>
                  <a:pt x="21" y="1600"/>
                </a:lnTo>
                <a:cubicBezTo>
                  <a:pt x="11" y="1571"/>
                  <a:pt x="5" y="1540"/>
                  <a:pt x="0" y="1509"/>
                </a:cubicBezTo>
                <a:lnTo>
                  <a:pt x="0" y="1509"/>
                </a:lnTo>
                <a:cubicBezTo>
                  <a:pt x="10" y="1539"/>
                  <a:pt x="21" y="1567"/>
                  <a:pt x="35" y="1594"/>
                </a:cubicBezTo>
                <a:lnTo>
                  <a:pt x="35" y="1594"/>
                </a:lnTo>
                <a:cubicBezTo>
                  <a:pt x="42" y="1608"/>
                  <a:pt x="50" y="1621"/>
                  <a:pt x="58" y="1634"/>
                </a:cubicBezTo>
                <a:lnTo>
                  <a:pt x="58" y="1634"/>
                </a:lnTo>
                <a:cubicBezTo>
                  <a:pt x="65" y="1646"/>
                  <a:pt x="74" y="1659"/>
                  <a:pt x="82" y="1672"/>
                </a:cubicBezTo>
                <a:lnTo>
                  <a:pt x="82" y="1672"/>
                </a:lnTo>
                <a:cubicBezTo>
                  <a:pt x="100" y="1696"/>
                  <a:pt x="119" y="1719"/>
                  <a:pt x="139" y="1741"/>
                </a:cubicBezTo>
                <a:lnTo>
                  <a:pt x="139" y="1741"/>
                </a:lnTo>
                <a:cubicBezTo>
                  <a:pt x="149" y="1752"/>
                  <a:pt x="160" y="1762"/>
                  <a:pt x="171" y="1772"/>
                </a:cubicBezTo>
                <a:lnTo>
                  <a:pt x="171" y="1772"/>
                </a:lnTo>
                <a:cubicBezTo>
                  <a:pt x="173" y="1773"/>
                  <a:pt x="174" y="1775"/>
                  <a:pt x="176" y="1776"/>
                </a:cubicBezTo>
                <a:lnTo>
                  <a:pt x="176" y="1776"/>
                </a:lnTo>
                <a:cubicBezTo>
                  <a:pt x="218" y="1691"/>
                  <a:pt x="262" y="1607"/>
                  <a:pt x="308" y="1523"/>
                </a:cubicBezTo>
                <a:lnTo>
                  <a:pt x="308" y="1523"/>
                </a:lnTo>
                <a:cubicBezTo>
                  <a:pt x="371" y="1412"/>
                  <a:pt x="437" y="1303"/>
                  <a:pt x="505" y="1195"/>
                </a:cubicBezTo>
                <a:lnTo>
                  <a:pt x="505" y="1195"/>
                </a:lnTo>
                <a:cubicBezTo>
                  <a:pt x="500" y="1176"/>
                  <a:pt x="496" y="1158"/>
                  <a:pt x="492" y="1140"/>
                </a:cubicBezTo>
                <a:lnTo>
                  <a:pt x="492" y="1140"/>
                </a:lnTo>
                <a:cubicBezTo>
                  <a:pt x="489" y="1121"/>
                  <a:pt x="487" y="1103"/>
                  <a:pt x="485" y="1084"/>
                </a:cubicBezTo>
                <a:lnTo>
                  <a:pt x="485" y="1084"/>
                </a:lnTo>
                <a:cubicBezTo>
                  <a:pt x="483" y="1066"/>
                  <a:pt x="482" y="1047"/>
                  <a:pt x="483" y="1028"/>
                </a:cubicBezTo>
                <a:lnTo>
                  <a:pt x="483" y="1028"/>
                </a:lnTo>
                <a:cubicBezTo>
                  <a:pt x="484" y="1010"/>
                  <a:pt x="486" y="991"/>
                  <a:pt x="491" y="974"/>
                </a:cubicBezTo>
                <a:lnTo>
                  <a:pt x="491" y="974"/>
                </a:lnTo>
                <a:cubicBezTo>
                  <a:pt x="490" y="992"/>
                  <a:pt x="494" y="1010"/>
                  <a:pt x="499" y="1026"/>
                </a:cubicBezTo>
                <a:lnTo>
                  <a:pt x="499" y="1026"/>
                </a:lnTo>
                <a:cubicBezTo>
                  <a:pt x="503" y="1044"/>
                  <a:pt x="509" y="1061"/>
                  <a:pt x="515" y="1077"/>
                </a:cubicBezTo>
                <a:lnTo>
                  <a:pt x="515" y="1077"/>
                </a:lnTo>
                <a:cubicBezTo>
                  <a:pt x="522" y="1094"/>
                  <a:pt x="529" y="1110"/>
                  <a:pt x="537" y="1126"/>
                </a:cubicBezTo>
                <a:lnTo>
                  <a:pt x="537" y="1126"/>
                </a:lnTo>
                <a:cubicBezTo>
                  <a:pt x="539" y="1129"/>
                  <a:pt x="541" y="1132"/>
                  <a:pt x="542" y="1136"/>
                </a:cubicBezTo>
                <a:lnTo>
                  <a:pt x="542" y="1136"/>
                </a:lnTo>
                <a:cubicBezTo>
                  <a:pt x="572" y="1090"/>
                  <a:pt x="601" y="1044"/>
                  <a:pt x="632" y="999"/>
                </a:cubicBezTo>
                <a:lnTo>
                  <a:pt x="632" y="999"/>
                </a:lnTo>
                <a:cubicBezTo>
                  <a:pt x="716" y="873"/>
                  <a:pt x="803" y="748"/>
                  <a:pt x="889" y="624"/>
                </a:cubicBezTo>
                <a:lnTo>
                  <a:pt x="887" y="614"/>
                </a:lnTo>
                <a:lnTo>
                  <a:pt x="887" y="614"/>
                </a:lnTo>
                <a:cubicBezTo>
                  <a:pt x="881" y="571"/>
                  <a:pt x="880" y="530"/>
                  <a:pt x="880" y="490"/>
                </a:cubicBezTo>
                <a:lnTo>
                  <a:pt x="880" y="490"/>
                </a:lnTo>
                <a:cubicBezTo>
                  <a:pt x="880" y="449"/>
                  <a:pt x="881" y="408"/>
                  <a:pt x="883" y="367"/>
                </a:cubicBezTo>
                <a:lnTo>
                  <a:pt x="883" y="367"/>
                </a:lnTo>
                <a:cubicBezTo>
                  <a:pt x="887" y="285"/>
                  <a:pt x="894" y="204"/>
                  <a:pt x="902" y="123"/>
                </a:cubicBezTo>
                <a:lnTo>
                  <a:pt x="902" y="123"/>
                </a:lnTo>
                <a:cubicBezTo>
                  <a:pt x="899" y="204"/>
                  <a:pt x="898" y="286"/>
                  <a:pt x="900" y="367"/>
                </a:cubicBezTo>
                <a:lnTo>
                  <a:pt x="900" y="367"/>
                </a:lnTo>
                <a:cubicBezTo>
                  <a:pt x="901" y="408"/>
                  <a:pt x="903" y="448"/>
                  <a:pt x="906" y="488"/>
                </a:cubicBezTo>
                <a:lnTo>
                  <a:pt x="906" y="488"/>
                </a:lnTo>
                <a:cubicBezTo>
                  <a:pt x="908" y="521"/>
                  <a:pt x="911" y="553"/>
                  <a:pt x="916" y="585"/>
                </a:cubicBezTo>
                <a:lnTo>
                  <a:pt x="916" y="585"/>
                </a:lnTo>
                <a:cubicBezTo>
                  <a:pt x="938" y="554"/>
                  <a:pt x="960" y="524"/>
                  <a:pt x="981" y="493"/>
                </a:cubicBezTo>
                <a:lnTo>
                  <a:pt x="981" y="493"/>
                </a:lnTo>
                <a:cubicBezTo>
                  <a:pt x="1040" y="409"/>
                  <a:pt x="1100" y="326"/>
                  <a:pt x="1160" y="244"/>
                </a:cubicBezTo>
                <a:lnTo>
                  <a:pt x="1160" y="244"/>
                </a:lnTo>
                <a:cubicBezTo>
                  <a:pt x="1191" y="203"/>
                  <a:pt x="1221" y="161"/>
                  <a:pt x="1252" y="121"/>
                </a:cubicBezTo>
                <a:lnTo>
                  <a:pt x="1252" y="121"/>
                </a:lnTo>
                <a:cubicBezTo>
                  <a:pt x="1283" y="80"/>
                  <a:pt x="1314" y="39"/>
                  <a:pt x="1347" y="0"/>
                </a:cubicBezTo>
                <a:lnTo>
                  <a:pt x="1347" y="0"/>
                </a:lnTo>
                <a:cubicBezTo>
                  <a:pt x="1316" y="40"/>
                  <a:pt x="1286" y="82"/>
                  <a:pt x="1255" y="123"/>
                </a:cubicBezTo>
                <a:lnTo>
                  <a:pt x="1255" y="123"/>
                </a:lnTo>
                <a:cubicBezTo>
                  <a:pt x="1225" y="164"/>
                  <a:pt x="1196" y="206"/>
                  <a:pt x="1166" y="249"/>
                </a:cubicBezTo>
                <a:lnTo>
                  <a:pt x="1166" y="249"/>
                </a:lnTo>
                <a:cubicBezTo>
                  <a:pt x="1108" y="332"/>
                  <a:pt x="1051" y="417"/>
                  <a:pt x="994" y="502"/>
                </a:cubicBezTo>
                <a:lnTo>
                  <a:pt x="994" y="502"/>
                </a:lnTo>
                <a:cubicBezTo>
                  <a:pt x="974" y="532"/>
                  <a:pt x="954" y="562"/>
                  <a:pt x="935" y="591"/>
                </a:cubicBezTo>
                <a:lnTo>
                  <a:pt x="935" y="591"/>
                </a:lnTo>
                <a:cubicBezTo>
                  <a:pt x="957" y="589"/>
                  <a:pt x="980" y="587"/>
                  <a:pt x="1004" y="585"/>
                </a:cubicBezTo>
                <a:lnTo>
                  <a:pt x="1004" y="585"/>
                </a:lnTo>
                <a:cubicBezTo>
                  <a:pt x="1037" y="581"/>
                  <a:pt x="1070" y="577"/>
                  <a:pt x="1103" y="571"/>
                </a:cubicBezTo>
                <a:lnTo>
                  <a:pt x="1103" y="571"/>
                </a:lnTo>
                <a:cubicBezTo>
                  <a:pt x="1167" y="560"/>
                  <a:pt x="1233" y="544"/>
                  <a:pt x="1292" y="520"/>
                </a:cubicBezTo>
                <a:lnTo>
                  <a:pt x="1314" y="578"/>
                </a:lnTo>
                <a:lnTo>
                  <a:pt x="1314" y="578"/>
                </a:lnTo>
                <a:cubicBezTo>
                  <a:pt x="1246" y="601"/>
                  <a:pt x="1177" y="611"/>
                  <a:pt x="1109" y="618"/>
                </a:cubicBezTo>
                <a:lnTo>
                  <a:pt x="1109" y="618"/>
                </a:lnTo>
                <a:cubicBezTo>
                  <a:pt x="1075" y="622"/>
                  <a:pt x="1041" y="624"/>
                  <a:pt x="1007" y="626"/>
                </a:cubicBezTo>
                <a:lnTo>
                  <a:pt x="1007" y="626"/>
                </a:lnTo>
                <a:cubicBezTo>
                  <a:pt x="974" y="627"/>
                  <a:pt x="942" y="628"/>
                  <a:pt x="910" y="627"/>
                </a:cubicBezTo>
                <a:lnTo>
                  <a:pt x="910" y="627"/>
                </a:lnTo>
                <a:cubicBezTo>
                  <a:pt x="825" y="756"/>
                  <a:pt x="741" y="886"/>
                  <a:pt x="657" y="1016"/>
                </a:cubicBezTo>
              </a:path>
            </a:pathLst>
          </a:custGeom>
          <a:solidFill>
            <a:srgbClr val="111340">
              <a:alpha val="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99">
              <a:solidFill>
                <a:srgbClr val="74799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7" name="Google Shape;117;p29"/>
          <p:cNvSpPr/>
          <p:nvPr/>
        </p:nvSpPr>
        <p:spPr>
          <a:xfrm>
            <a:off x="437901" y="2040366"/>
            <a:ext cx="1166337" cy="2386923"/>
          </a:xfrm>
          <a:custGeom>
            <a:rect b="b" l="l" r="r" t="t"/>
            <a:pathLst>
              <a:path extrusionOk="0" h="4270" w="2084">
                <a:moveTo>
                  <a:pt x="966" y="3466"/>
                </a:moveTo>
                <a:lnTo>
                  <a:pt x="966" y="3466"/>
                </a:lnTo>
                <a:cubicBezTo>
                  <a:pt x="975" y="3746"/>
                  <a:pt x="1020" y="3851"/>
                  <a:pt x="1020" y="3851"/>
                </a:cubicBezTo>
                <a:lnTo>
                  <a:pt x="1020" y="3851"/>
                </a:lnTo>
                <a:cubicBezTo>
                  <a:pt x="1193" y="4269"/>
                  <a:pt x="1506" y="4215"/>
                  <a:pt x="1597" y="4188"/>
                </a:cubicBezTo>
                <a:lnTo>
                  <a:pt x="1597" y="4188"/>
                </a:lnTo>
                <a:cubicBezTo>
                  <a:pt x="1613" y="4183"/>
                  <a:pt x="1623" y="4180"/>
                  <a:pt x="1623" y="4180"/>
                </a:cubicBezTo>
                <a:lnTo>
                  <a:pt x="1623" y="4180"/>
                </a:lnTo>
                <a:cubicBezTo>
                  <a:pt x="1639" y="4175"/>
                  <a:pt x="1655" y="4170"/>
                  <a:pt x="1670" y="4164"/>
                </a:cubicBezTo>
                <a:lnTo>
                  <a:pt x="1670" y="4164"/>
                </a:lnTo>
                <a:cubicBezTo>
                  <a:pt x="2083" y="4024"/>
                  <a:pt x="2006" y="3712"/>
                  <a:pt x="1783" y="3386"/>
                </a:cubicBezTo>
                <a:lnTo>
                  <a:pt x="1783" y="3386"/>
                </a:lnTo>
                <a:cubicBezTo>
                  <a:pt x="1780" y="3382"/>
                  <a:pt x="1777" y="3377"/>
                  <a:pt x="1774" y="3373"/>
                </a:cubicBezTo>
                <a:lnTo>
                  <a:pt x="1774" y="3373"/>
                </a:lnTo>
                <a:cubicBezTo>
                  <a:pt x="1767" y="3362"/>
                  <a:pt x="1760" y="3352"/>
                  <a:pt x="1753" y="3341"/>
                </a:cubicBezTo>
                <a:lnTo>
                  <a:pt x="1753" y="3341"/>
                </a:lnTo>
                <a:cubicBezTo>
                  <a:pt x="1544" y="3017"/>
                  <a:pt x="1657" y="2819"/>
                  <a:pt x="1637" y="2526"/>
                </a:cubicBezTo>
                <a:lnTo>
                  <a:pt x="1637" y="2526"/>
                </a:lnTo>
                <a:cubicBezTo>
                  <a:pt x="1635" y="2496"/>
                  <a:pt x="1630" y="2467"/>
                  <a:pt x="1624" y="2440"/>
                </a:cubicBezTo>
                <a:lnTo>
                  <a:pt x="1624" y="2440"/>
                </a:lnTo>
                <a:lnTo>
                  <a:pt x="1624" y="2440"/>
                </a:lnTo>
                <a:cubicBezTo>
                  <a:pt x="1618" y="2410"/>
                  <a:pt x="1608" y="2383"/>
                  <a:pt x="1597" y="2356"/>
                </a:cubicBezTo>
                <a:lnTo>
                  <a:pt x="1597" y="2356"/>
                </a:lnTo>
                <a:lnTo>
                  <a:pt x="1597" y="2356"/>
                </a:lnTo>
                <a:cubicBezTo>
                  <a:pt x="1520" y="2173"/>
                  <a:pt x="1356" y="2057"/>
                  <a:pt x="1273" y="1793"/>
                </a:cubicBezTo>
                <a:lnTo>
                  <a:pt x="1273" y="1793"/>
                </a:lnTo>
                <a:cubicBezTo>
                  <a:pt x="1180" y="1501"/>
                  <a:pt x="1319" y="1363"/>
                  <a:pt x="1217" y="900"/>
                </a:cubicBezTo>
                <a:lnTo>
                  <a:pt x="1217" y="900"/>
                </a:lnTo>
                <a:cubicBezTo>
                  <a:pt x="1207" y="856"/>
                  <a:pt x="1196" y="809"/>
                  <a:pt x="1182" y="759"/>
                </a:cubicBezTo>
                <a:lnTo>
                  <a:pt x="1182" y="758"/>
                </a:lnTo>
                <a:lnTo>
                  <a:pt x="1182" y="758"/>
                </a:lnTo>
                <a:cubicBezTo>
                  <a:pt x="1172" y="727"/>
                  <a:pt x="1163" y="695"/>
                  <a:pt x="1152" y="662"/>
                </a:cubicBezTo>
                <a:lnTo>
                  <a:pt x="1152" y="662"/>
                </a:lnTo>
                <a:cubicBezTo>
                  <a:pt x="937" y="0"/>
                  <a:pt x="491" y="186"/>
                  <a:pt x="491" y="186"/>
                </a:cubicBezTo>
                <a:lnTo>
                  <a:pt x="491" y="186"/>
                </a:lnTo>
                <a:cubicBezTo>
                  <a:pt x="0" y="351"/>
                  <a:pt x="144" y="915"/>
                  <a:pt x="341" y="1248"/>
                </a:cubicBezTo>
                <a:lnTo>
                  <a:pt x="341" y="1248"/>
                </a:lnTo>
                <a:cubicBezTo>
                  <a:pt x="476" y="1476"/>
                  <a:pt x="526" y="1574"/>
                  <a:pt x="541" y="1753"/>
                </a:cubicBezTo>
                <a:lnTo>
                  <a:pt x="541" y="1753"/>
                </a:lnTo>
                <a:cubicBezTo>
                  <a:pt x="544" y="1786"/>
                  <a:pt x="546" y="1820"/>
                  <a:pt x="547" y="1859"/>
                </a:cubicBezTo>
                <a:lnTo>
                  <a:pt x="547" y="1859"/>
                </a:lnTo>
                <a:cubicBezTo>
                  <a:pt x="549" y="1918"/>
                  <a:pt x="548" y="1987"/>
                  <a:pt x="547" y="2069"/>
                </a:cubicBezTo>
                <a:lnTo>
                  <a:pt x="547" y="2069"/>
                </a:lnTo>
                <a:cubicBezTo>
                  <a:pt x="540" y="2503"/>
                  <a:pt x="695" y="2594"/>
                  <a:pt x="695" y="2594"/>
                </a:cubicBezTo>
                <a:lnTo>
                  <a:pt x="695" y="2594"/>
                </a:lnTo>
                <a:cubicBezTo>
                  <a:pt x="695" y="2594"/>
                  <a:pt x="977" y="2827"/>
                  <a:pt x="966" y="3262"/>
                </a:cubicBezTo>
                <a:lnTo>
                  <a:pt x="966" y="3262"/>
                </a:lnTo>
                <a:cubicBezTo>
                  <a:pt x="964" y="3304"/>
                  <a:pt x="964" y="3342"/>
                  <a:pt x="964" y="3379"/>
                </a:cubicBezTo>
                <a:lnTo>
                  <a:pt x="964" y="3379"/>
                </a:lnTo>
                <a:lnTo>
                  <a:pt x="964" y="3379"/>
                </a:lnTo>
                <a:cubicBezTo>
                  <a:pt x="964" y="3410"/>
                  <a:pt x="965" y="3439"/>
                  <a:pt x="966" y="3466"/>
                </a:cubicBezTo>
              </a:path>
            </a:pathLst>
          </a:custGeom>
          <a:solidFill>
            <a:srgbClr val="5258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99">
              <a:solidFill>
                <a:srgbClr val="74799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8" name="Google Shape;118;p29"/>
          <p:cNvSpPr/>
          <p:nvPr/>
        </p:nvSpPr>
        <p:spPr>
          <a:xfrm>
            <a:off x="556259" y="2360923"/>
            <a:ext cx="879742" cy="2018954"/>
          </a:xfrm>
          <a:custGeom>
            <a:rect b="b" l="l" r="r" t="t"/>
            <a:pathLst>
              <a:path extrusionOk="0" h="4497558" w="1959773">
                <a:moveTo>
                  <a:pt x="939309" y="3493578"/>
                </a:moveTo>
                <a:cubicBezTo>
                  <a:pt x="945511" y="3499734"/>
                  <a:pt x="951713" y="3507121"/>
                  <a:pt x="959155" y="3513277"/>
                </a:cubicBezTo>
                <a:cubicBezTo>
                  <a:pt x="972799" y="3528051"/>
                  <a:pt x="990164" y="3540363"/>
                  <a:pt x="1006289" y="3555137"/>
                </a:cubicBezTo>
                <a:cubicBezTo>
                  <a:pt x="1039779" y="3579761"/>
                  <a:pt x="1075750" y="3601923"/>
                  <a:pt x="1114201" y="3621622"/>
                </a:cubicBezTo>
                <a:cubicBezTo>
                  <a:pt x="1152653" y="3641321"/>
                  <a:pt x="1192345" y="3657326"/>
                  <a:pt x="1233277" y="3672100"/>
                </a:cubicBezTo>
                <a:cubicBezTo>
                  <a:pt x="1254363" y="3679488"/>
                  <a:pt x="1275449" y="3684412"/>
                  <a:pt x="1296536" y="3690568"/>
                </a:cubicBezTo>
                <a:cubicBezTo>
                  <a:pt x="1317622" y="3696724"/>
                  <a:pt x="1339948" y="3701649"/>
                  <a:pt x="1361035" y="3706574"/>
                </a:cubicBezTo>
                <a:cubicBezTo>
                  <a:pt x="1338708" y="3705343"/>
                  <a:pt x="1316381" y="3704111"/>
                  <a:pt x="1294055" y="3702880"/>
                </a:cubicBezTo>
                <a:cubicBezTo>
                  <a:pt x="1271728" y="3700418"/>
                  <a:pt x="1250642" y="3699187"/>
                  <a:pt x="1228315" y="3695493"/>
                </a:cubicBezTo>
                <a:cubicBezTo>
                  <a:pt x="1183662" y="3688106"/>
                  <a:pt x="1139009" y="3679488"/>
                  <a:pt x="1095596" y="3665945"/>
                </a:cubicBezTo>
                <a:cubicBezTo>
                  <a:pt x="1052183" y="3652401"/>
                  <a:pt x="1008770" y="3636396"/>
                  <a:pt x="966597" y="3614235"/>
                </a:cubicBezTo>
                <a:cubicBezTo>
                  <a:pt x="959155" y="3610541"/>
                  <a:pt x="950472" y="3605616"/>
                  <a:pt x="941790" y="3600692"/>
                </a:cubicBezTo>
                <a:cubicBezTo>
                  <a:pt x="940549" y="3567449"/>
                  <a:pt x="939309" y="3531745"/>
                  <a:pt x="939309" y="3493578"/>
                </a:cubicBezTo>
                <a:close/>
                <a:moveTo>
                  <a:pt x="1922461" y="3444139"/>
                </a:moveTo>
                <a:cubicBezTo>
                  <a:pt x="1931167" y="3457717"/>
                  <a:pt x="1939873" y="3470061"/>
                  <a:pt x="1948579" y="3483640"/>
                </a:cubicBezTo>
                <a:cubicBezTo>
                  <a:pt x="1952310" y="3488577"/>
                  <a:pt x="1956041" y="3494749"/>
                  <a:pt x="1959773" y="3499687"/>
                </a:cubicBezTo>
                <a:cubicBezTo>
                  <a:pt x="1948579" y="3512031"/>
                  <a:pt x="1938629" y="3523140"/>
                  <a:pt x="1926192" y="3535484"/>
                </a:cubicBezTo>
                <a:cubicBezTo>
                  <a:pt x="1901318" y="3560172"/>
                  <a:pt x="1875200" y="3582391"/>
                  <a:pt x="1849082" y="3604610"/>
                </a:cubicBezTo>
                <a:cubicBezTo>
                  <a:pt x="1821721" y="3625595"/>
                  <a:pt x="1793115" y="3645345"/>
                  <a:pt x="1763266" y="3662627"/>
                </a:cubicBezTo>
                <a:cubicBezTo>
                  <a:pt x="1814258" y="3616954"/>
                  <a:pt x="1854057" y="3562641"/>
                  <a:pt x="1887637" y="3505859"/>
                </a:cubicBezTo>
                <a:cubicBezTo>
                  <a:pt x="1900074" y="3486108"/>
                  <a:pt x="1911268" y="3465124"/>
                  <a:pt x="1922461" y="3444139"/>
                </a:cubicBezTo>
                <a:close/>
                <a:moveTo>
                  <a:pt x="1728347" y="2219191"/>
                </a:moveTo>
                <a:cubicBezTo>
                  <a:pt x="1742067" y="2252706"/>
                  <a:pt x="1754539" y="2286220"/>
                  <a:pt x="1762022" y="2323459"/>
                </a:cubicBezTo>
                <a:cubicBezTo>
                  <a:pt x="1750797" y="2338354"/>
                  <a:pt x="1738325" y="2354491"/>
                  <a:pt x="1725853" y="2368145"/>
                </a:cubicBezTo>
                <a:cubicBezTo>
                  <a:pt x="1682200" y="2419037"/>
                  <a:pt x="1636054" y="2464965"/>
                  <a:pt x="1584918" y="2507168"/>
                </a:cubicBezTo>
                <a:cubicBezTo>
                  <a:pt x="1533782" y="2548130"/>
                  <a:pt x="1480152" y="2585369"/>
                  <a:pt x="1424027" y="2616401"/>
                </a:cubicBezTo>
                <a:cubicBezTo>
                  <a:pt x="1367903" y="2649915"/>
                  <a:pt x="1306789" y="2674741"/>
                  <a:pt x="1246923" y="2695843"/>
                </a:cubicBezTo>
                <a:cubicBezTo>
                  <a:pt x="1304295" y="2666052"/>
                  <a:pt x="1359172" y="2635020"/>
                  <a:pt x="1410308" y="2596540"/>
                </a:cubicBezTo>
                <a:cubicBezTo>
                  <a:pt x="1461444" y="2559302"/>
                  <a:pt x="1508838" y="2517098"/>
                  <a:pt x="1552490" y="2472412"/>
                </a:cubicBezTo>
                <a:cubicBezTo>
                  <a:pt x="1594896" y="2426485"/>
                  <a:pt x="1633559" y="2376834"/>
                  <a:pt x="1668481" y="2324700"/>
                </a:cubicBezTo>
                <a:cubicBezTo>
                  <a:pt x="1684695" y="2299874"/>
                  <a:pt x="1700909" y="2272566"/>
                  <a:pt x="1715875" y="2245258"/>
                </a:cubicBezTo>
                <a:cubicBezTo>
                  <a:pt x="1719617" y="2237810"/>
                  <a:pt x="1724606" y="2227880"/>
                  <a:pt x="1728347" y="2219191"/>
                </a:cubicBezTo>
                <a:close/>
                <a:moveTo>
                  <a:pt x="411980" y="1466645"/>
                </a:moveTo>
                <a:cubicBezTo>
                  <a:pt x="428077" y="1492882"/>
                  <a:pt x="445411" y="1517870"/>
                  <a:pt x="462746" y="1541609"/>
                </a:cubicBezTo>
                <a:cubicBezTo>
                  <a:pt x="486272" y="1572844"/>
                  <a:pt x="511036" y="1602830"/>
                  <a:pt x="535799" y="1632815"/>
                </a:cubicBezTo>
                <a:cubicBezTo>
                  <a:pt x="561801" y="1661551"/>
                  <a:pt x="589042" y="1689038"/>
                  <a:pt x="618758" y="1715276"/>
                </a:cubicBezTo>
                <a:cubicBezTo>
                  <a:pt x="648475" y="1740264"/>
                  <a:pt x="679430" y="1764002"/>
                  <a:pt x="712861" y="1783993"/>
                </a:cubicBezTo>
                <a:cubicBezTo>
                  <a:pt x="675715" y="1772748"/>
                  <a:pt x="639808" y="1754007"/>
                  <a:pt x="603900" y="1735266"/>
                </a:cubicBezTo>
                <a:cubicBezTo>
                  <a:pt x="570469" y="1715276"/>
                  <a:pt x="535799" y="1692786"/>
                  <a:pt x="503606" y="1667798"/>
                </a:cubicBezTo>
                <a:cubicBezTo>
                  <a:pt x="473890" y="1645309"/>
                  <a:pt x="446650" y="1622820"/>
                  <a:pt x="419409" y="1599081"/>
                </a:cubicBezTo>
                <a:cubicBezTo>
                  <a:pt x="418171" y="1550355"/>
                  <a:pt x="415695" y="1507875"/>
                  <a:pt x="411980" y="1466645"/>
                </a:cubicBezTo>
                <a:close/>
                <a:moveTo>
                  <a:pt x="1213107" y="230712"/>
                </a:moveTo>
                <a:cubicBezTo>
                  <a:pt x="1230531" y="293009"/>
                  <a:pt x="1244220" y="351568"/>
                  <a:pt x="1256666" y="406389"/>
                </a:cubicBezTo>
                <a:cubicBezTo>
                  <a:pt x="1254177" y="412619"/>
                  <a:pt x="1251688" y="418849"/>
                  <a:pt x="1250443" y="425078"/>
                </a:cubicBezTo>
                <a:cubicBezTo>
                  <a:pt x="1226797" y="492359"/>
                  <a:pt x="1200662" y="559640"/>
                  <a:pt x="1170794" y="624428"/>
                </a:cubicBezTo>
                <a:cubicBezTo>
                  <a:pt x="1140925" y="689217"/>
                  <a:pt x="1107323" y="754006"/>
                  <a:pt x="1069988" y="813811"/>
                </a:cubicBezTo>
                <a:cubicBezTo>
                  <a:pt x="1031408" y="873616"/>
                  <a:pt x="987849" y="930929"/>
                  <a:pt x="939313" y="982012"/>
                </a:cubicBezTo>
                <a:cubicBezTo>
                  <a:pt x="981627" y="925945"/>
                  <a:pt x="1017718" y="864894"/>
                  <a:pt x="1048831" y="802597"/>
                </a:cubicBezTo>
                <a:cubicBezTo>
                  <a:pt x="1078699" y="739055"/>
                  <a:pt x="1103590" y="673020"/>
                  <a:pt x="1125991" y="606985"/>
                </a:cubicBezTo>
                <a:cubicBezTo>
                  <a:pt x="1147148" y="539705"/>
                  <a:pt x="1165816" y="472424"/>
                  <a:pt x="1180750" y="405143"/>
                </a:cubicBezTo>
                <a:cubicBezTo>
                  <a:pt x="1193195" y="347830"/>
                  <a:pt x="1204396" y="288025"/>
                  <a:pt x="1213107" y="230712"/>
                </a:cubicBezTo>
                <a:close/>
                <a:moveTo>
                  <a:pt x="92687" y="109861"/>
                </a:moveTo>
                <a:cubicBezTo>
                  <a:pt x="107718" y="163305"/>
                  <a:pt x="130263" y="220477"/>
                  <a:pt x="154061" y="275163"/>
                </a:cubicBezTo>
                <a:cubicBezTo>
                  <a:pt x="177859" y="328606"/>
                  <a:pt x="205415" y="383293"/>
                  <a:pt x="236728" y="434250"/>
                </a:cubicBezTo>
                <a:cubicBezTo>
                  <a:pt x="266789" y="486451"/>
                  <a:pt x="300607" y="537409"/>
                  <a:pt x="336931" y="584638"/>
                </a:cubicBezTo>
                <a:cubicBezTo>
                  <a:pt x="372002" y="633110"/>
                  <a:pt x="413335" y="679096"/>
                  <a:pt x="454669" y="723839"/>
                </a:cubicBezTo>
                <a:cubicBezTo>
                  <a:pt x="407072" y="685310"/>
                  <a:pt x="360729" y="645538"/>
                  <a:pt x="318143" y="600795"/>
                </a:cubicBezTo>
                <a:cubicBezTo>
                  <a:pt x="275557" y="557295"/>
                  <a:pt x="234223" y="510066"/>
                  <a:pt x="196647" y="461594"/>
                </a:cubicBezTo>
                <a:cubicBezTo>
                  <a:pt x="157819" y="411879"/>
                  <a:pt x="122748" y="362164"/>
                  <a:pt x="90182" y="308721"/>
                </a:cubicBezTo>
                <a:cubicBezTo>
                  <a:pt x="56364" y="255277"/>
                  <a:pt x="26303" y="201834"/>
                  <a:pt x="0" y="140933"/>
                </a:cubicBezTo>
                <a:close/>
                <a:moveTo>
                  <a:pt x="483388" y="0"/>
                </a:moveTo>
                <a:cubicBezTo>
                  <a:pt x="509595" y="199228"/>
                  <a:pt x="557017" y="393474"/>
                  <a:pt x="615671" y="585231"/>
                </a:cubicBezTo>
                <a:cubicBezTo>
                  <a:pt x="674325" y="775742"/>
                  <a:pt x="745459" y="963763"/>
                  <a:pt x="817840" y="1150538"/>
                </a:cubicBezTo>
                <a:lnTo>
                  <a:pt x="844047" y="1221513"/>
                </a:lnTo>
                <a:lnTo>
                  <a:pt x="869006" y="1293733"/>
                </a:lnTo>
                <a:lnTo>
                  <a:pt x="890221" y="1365953"/>
                </a:lnTo>
                <a:cubicBezTo>
                  <a:pt x="897709" y="1389611"/>
                  <a:pt x="902701" y="1414514"/>
                  <a:pt x="910189" y="1439418"/>
                </a:cubicBezTo>
                <a:cubicBezTo>
                  <a:pt x="933900" y="1536541"/>
                  <a:pt x="953867" y="1636155"/>
                  <a:pt x="970090" y="1734523"/>
                </a:cubicBezTo>
                <a:cubicBezTo>
                  <a:pt x="1005033" y="1932506"/>
                  <a:pt x="1031240" y="2131733"/>
                  <a:pt x="1059943" y="2329715"/>
                </a:cubicBezTo>
                <a:cubicBezTo>
                  <a:pt x="1074919" y="2428084"/>
                  <a:pt x="1091142" y="2527697"/>
                  <a:pt x="1107365" y="2626066"/>
                </a:cubicBezTo>
                <a:cubicBezTo>
                  <a:pt x="1124837" y="2724434"/>
                  <a:pt x="1144804" y="2821558"/>
                  <a:pt x="1173507" y="2916190"/>
                </a:cubicBezTo>
                <a:cubicBezTo>
                  <a:pt x="1230913" y="3105456"/>
                  <a:pt x="1319518" y="3283516"/>
                  <a:pt x="1415610" y="3457840"/>
                </a:cubicBezTo>
                <a:cubicBezTo>
                  <a:pt x="1463032" y="3545002"/>
                  <a:pt x="1514198" y="3630919"/>
                  <a:pt x="1565365" y="3716836"/>
                </a:cubicBezTo>
                <a:cubicBezTo>
                  <a:pt x="1591572" y="3759172"/>
                  <a:pt x="1617779" y="3802752"/>
                  <a:pt x="1642738" y="3847578"/>
                </a:cubicBezTo>
                <a:cubicBezTo>
                  <a:pt x="1655217" y="3868746"/>
                  <a:pt x="1666449" y="3892405"/>
                  <a:pt x="1678928" y="3914818"/>
                </a:cubicBezTo>
                <a:cubicBezTo>
                  <a:pt x="1685168" y="3926024"/>
                  <a:pt x="1691408" y="3938476"/>
                  <a:pt x="1696400" y="3950928"/>
                </a:cubicBezTo>
                <a:cubicBezTo>
                  <a:pt x="1702640" y="3963380"/>
                  <a:pt x="1706383" y="3974586"/>
                  <a:pt x="1711375" y="3987038"/>
                </a:cubicBezTo>
                <a:cubicBezTo>
                  <a:pt x="1750062" y="4085406"/>
                  <a:pt x="1772525" y="4185020"/>
                  <a:pt x="1792492" y="4284634"/>
                </a:cubicBezTo>
                <a:cubicBezTo>
                  <a:pt x="1804972" y="4345647"/>
                  <a:pt x="1814956" y="4406660"/>
                  <a:pt x="1822443" y="4467674"/>
                </a:cubicBezTo>
                <a:cubicBezTo>
                  <a:pt x="1803724" y="4475145"/>
                  <a:pt x="1783757" y="4481370"/>
                  <a:pt x="1763789" y="4487596"/>
                </a:cubicBezTo>
                <a:cubicBezTo>
                  <a:pt x="1763789" y="4487596"/>
                  <a:pt x="1751310" y="4491332"/>
                  <a:pt x="1731343" y="4497558"/>
                </a:cubicBezTo>
                <a:cubicBezTo>
                  <a:pt x="1723855" y="4431564"/>
                  <a:pt x="1713871" y="4365570"/>
                  <a:pt x="1703888" y="4300821"/>
                </a:cubicBezTo>
                <a:cubicBezTo>
                  <a:pt x="1686416" y="4204942"/>
                  <a:pt x="1665201" y="4107819"/>
                  <a:pt x="1631506" y="4018167"/>
                </a:cubicBezTo>
                <a:cubicBezTo>
                  <a:pt x="1627762" y="4006960"/>
                  <a:pt x="1624018" y="3994509"/>
                  <a:pt x="1619027" y="3984547"/>
                </a:cubicBezTo>
                <a:cubicBezTo>
                  <a:pt x="1614035" y="3973341"/>
                  <a:pt x="1610291" y="3963380"/>
                  <a:pt x="1604051" y="3952173"/>
                </a:cubicBezTo>
                <a:cubicBezTo>
                  <a:pt x="1594068" y="3931005"/>
                  <a:pt x="1582836" y="3908592"/>
                  <a:pt x="1570356" y="3887424"/>
                </a:cubicBezTo>
                <a:cubicBezTo>
                  <a:pt x="1547893" y="3843843"/>
                  <a:pt x="1521686" y="3800262"/>
                  <a:pt x="1497975" y="3756681"/>
                </a:cubicBezTo>
                <a:cubicBezTo>
                  <a:pt x="1448057" y="3669519"/>
                  <a:pt x="1398139" y="3581112"/>
                  <a:pt x="1350716" y="3492705"/>
                </a:cubicBezTo>
                <a:cubicBezTo>
                  <a:pt x="1257120" y="3313400"/>
                  <a:pt x="1171011" y="3129115"/>
                  <a:pt x="1114853" y="2932378"/>
                </a:cubicBezTo>
                <a:cubicBezTo>
                  <a:pt x="1087398" y="2835254"/>
                  <a:pt x="1069927" y="2734396"/>
                  <a:pt x="1053703" y="2634782"/>
                </a:cubicBezTo>
                <a:cubicBezTo>
                  <a:pt x="1038728" y="2535168"/>
                  <a:pt x="1025000" y="2436800"/>
                  <a:pt x="1012521" y="2335941"/>
                </a:cubicBezTo>
                <a:cubicBezTo>
                  <a:pt x="987562" y="2137959"/>
                  <a:pt x="963851" y="1938731"/>
                  <a:pt x="933900" y="1740749"/>
                </a:cubicBezTo>
                <a:cubicBezTo>
                  <a:pt x="918924" y="1641136"/>
                  <a:pt x="901453" y="1542767"/>
                  <a:pt x="880238" y="1446889"/>
                </a:cubicBezTo>
                <a:cubicBezTo>
                  <a:pt x="875246" y="1421985"/>
                  <a:pt x="869006" y="1397082"/>
                  <a:pt x="862766" y="1373424"/>
                </a:cubicBezTo>
                <a:lnTo>
                  <a:pt x="844047" y="1301204"/>
                </a:lnTo>
                <a:lnTo>
                  <a:pt x="820336" y="1230229"/>
                </a:lnTo>
                <a:lnTo>
                  <a:pt x="795377" y="1159254"/>
                </a:lnTo>
                <a:cubicBezTo>
                  <a:pt x="726739" y="971234"/>
                  <a:pt x="659350" y="781968"/>
                  <a:pt x="604440" y="588966"/>
                </a:cubicBezTo>
                <a:cubicBezTo>
                  <a:pt x="548282" y="395965"/>
                  <a:pt x="504603" y="199228"/>
                  <a:pt x="483388" y="0"/>
                </a:cubicBezTo>
                <a:close/>
              </a:path>
            </a:pathLst>
          </a:custGeom>
          <a:solidFill>
            <a:srgbClr val="111340">
              <a:alpha val="247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99">
              <a:solidFill>
                <a:srgbClr val="74799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9" name="Google Shape;119;p29"/>
          <p:cNvSpPr/>
          <p:nvPr/>
        </p:nvSpPr>
        <p:spPr>
          <a:xfrm>
            <a:off x="686949" y="716216"/>
            <a:ext cx="1405523" cy="1403056"/>
          </a:xfrm>
          <a:custGeom>
            <a:rect b="b" l="l" r="r" t="t"/>
            <a:pathLst>
              <a:path extrusionOk="0" h="2511" w="2512">
                <a:moveTo>
                  <a:pt x="2511" y="1255"/>
                </a:moveTo>
                <a:lnTo>
                  <a:pt x="2511" y="1255"/>
                </a:lnTo>
                <a:cubicBezTo>
                  <a:pt x="2511" y="1948"/>
                  <a:pt x="1949" y="2510"/>
                  <a:pt x="1255" y="2510"/>
                </a:cubicBezTo>
                <a:lnTo>
                  <a:pt x="1255" y="2510"/>
                </a:lnTo>
                <a:cubicBezTo>
                  <a:pt x="562" y="2510"/>
                  <a:pt x="0" y="1948"/>
                  <a:pt x="0" y="1255"/>
                </a:cubicBezTo>
                <a:lnTo>
                  <a:pt x="0" y="1255"/>
                </a:lnTo>
                <a:cubicBezTo>
                  <a:pt x="0" y="562"/>
                  <a:pt x="562" y="0"/>
                  <a:pt x="1255" y="0"/>
                </a:cubicBezTo>
                <a:lnTo>
                  <a:pt x="1255" y="0"/>
                </a:lnTo>
                <a:cubicBezTo>
                  <a:pt x="1949" y="0"/>
                  <a:pt x="2511" y="562"/>
                  <a:pt x="2511" y="1255"/>
                </a:cubicBezTo>
              </a:path>
            </a:pathLst>
          </a:custGeom>
          <a:noFill/>
          <a:ln cap="flat" cmpd="sng" w="50800">
            <a:solidFill>
              <a:srgbClr val="EFF6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99">
              <a:solidFill>
                <a:srgbClr val="74799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0" name="Google Shape;120;p29"/>
          <p:cNvSpPr/>
          <p:nvPr/>
        </p:nvSpPr>
        <p:spPr>
          <a:xfrm>
            <a:off x="1266419" y="1130476"/>
            <a:ext cx="2391853" cy="3269689"/>
          </a:xfrm>
          <a:custGeom>
            <a:rect b="b" l="l" r="r" t="t"/>
            <a:pathLst>
              <a:path extrusionOk="0" h="5846" w="4279">
                <a:moveTo>
                  <a:pt x="4147" y="5845"/>
                </a:moveTo>
                <a:lnTo>
                  <a:pt x="131" y="5845"/>
                </a:lnTo>
                <a:lnTo>
                  <a:pt x="131" y="5845"/>
                </a:lnTo>
                <a:cubicBezTo>
                  <a:pt x="58" y="5845"/>
                  <a:pt x="0" y="5786"/>
                  <a:pt x="0" y="5714"/>
                </a:cubicBezTo>
                <a:lnTo>
                  <a:pt x="0" y="132"/>
                </a:lnTo>
                <a:lnTo>
                  <a:pt x="0" y="132"/>
                </a:lnTo>
                <a:cubicBezTo>
                  <a:pt x="0" y="59"/>
                  <a:pt x="58" y="0"/>
                  <a:pt x="131" y="0"/>
                </a:cubicBezTo>
                <a:lnTo>
                  <a:pt x="4147" y="0"/>
                </a:lnTo>
                <a:lnTo>
                  <a:pt x="4147" y="0"/>
                </a:lnTo>
                <a:cubicBezTo>
                  <a:pt x="4220" y="0"/>
                  <a:pt x="4278" y="59"/>
                  <a:pt x="4278" y="132"/>
                </a:cubicBezTo>
                <a:lnTo>
                  <a:pt x="4278" y="5714"/>
                </a:lnTo>
                <a:lnTo>
                  <a:pt x="4278" y="5714"/>
                </a:lnTo>
                <a:cubicBezTo>
                  <a:pt x="4278" y="5786"/>
                  <a:pt x="4220" y="5845"/>
                  <a:pt x="4147" y="5845"/>
                </a:cubicBezTo>
              </a:path>
            </a:pathLst>
          </a:custGeom>
          <a:solidFill>
            <a:srgbClr val="FFFFFF"/>
          </a:solidFill>
          <a:ln cap="flat" cmpd="sng" w="38100">
            <a:solidFill>
              <a:srgbClr val="EFF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99">
              <a:solidFill>
                <a:srgbClr val="74799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1" name="Google Shape;121;p29"/>
          <p:cNvSpPr/>
          <p:nvPr/>
        </p:nvSpPr>
        <p:spPr>
          <a:xfrm>
            <a:off x="1389709" y="3369447"/>
            <a:ext cx="197266" cy="197266"/>
          </a:xfrm>
          <a:custGeom>
            <a:rect b="b" l="l" r="r" t="t"/>
            <a:pathLst>
              <a:path extrusionOk="0" h="351" w="351">
                <a:moveTo>
                  <a:pt x="350" y="175"/>
                </a:moveTo>
                <a:lnTo>
                  <a:pt x="350" y="175"/>
                </a:lnTo>
                <a:cubicBezTo>
                  <a:pt x="350" y="271"/>
                  <a:pt x="272" y="350"/>
                  <a:pt x="176" y="350"/>
                </a:cubicBezTo>
                <a:lnTo>
                  <a:pt x="176" y="350"/>
                </a:lnTo>
                <a:cubicBezTo>
                  <a:pt x="79" y="350"/>
                  <a:pt x="0" y="271"/>
                  <a:pt x="0" y="175"/>
                </a:cubicBezTo>
                <a:lnTo>
                  <a:pt x="0" y="175"/>
                </a:lnTo>
                <a:cubicBezTo>
                  <a:pt x="0" y="78"/>
                  <a:pt x="79" y="0"/>
                  <a:pt x="176" y="0"/>
                </a:cubicBezTo>
                <a:lnTo>
                  <a:pt x="176" y="0"/>
                </a:lnTo>
                <a:cubicBezTo>
                  <a:pt x="272" y="0"/>
                  <a:pt x="350" y="78"/>
                  <a:pt x="350" y="175"/>
                </a:cubicBezTo>
              </a:path>
            </a:pathLst>
          </a:custGeom>
          <a:solidFill>
            <a:srgbClr val="E2EE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99">
              <a:solidFill>
                <a:srgbClr val="74799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2" name="Google Shape;122;p29"/>
          <p:cNvSpPr/>
          <p:nvPr/>
        </p:nvSpPr>
        <p:spPr>
          <a:xfrm>
            <a:off x="1389709" y="1357332"/>
            <a:ext cx="197266" cy="194801"/>
          </a:xfrm>
          <a:custGeom>
            <a:rect b="b" l="l" r="r" t="t"/>
            <a:pathLst>
              <a:path extrusionOk="0" h="350" w="351">
                <a:moveTo>
                  <a:pt x="350" y="175"/>
                </a:moveTo>
                <a:lnTo>
                  <a:pt x="350" y="175"/>
                </a:lnTo>
                <a:cubicBezTo>
                  <a:pt x="350" y="271"/>
                  <a:pt x="272" y="349"/>
                  <a:pt x="176" y="349"/>
                </a:cubicBezTo>
                <a:lnTo>
                  <a:pt x="176" y="349"/>
                </a:lnTo>
                <a:cubicBezTo>
                  <a:pt x="79" y="349"/>
                  <a:pt x="0" y="271"/>
                  <a:pt x="0" y="175"/>
                </a:cubicBezTo>
                <a:lnTo>
                  <a:pt x="0" y="175"/>
                </a:lnTo>
                <a:cubicBezTo>
                  <a:pt x="0" y="78"/>
                  <a:pt x="79" y="0"/>
                  <a:pt x="176" y="0"/>
                </a:cubicBezTo>
                <a:lnTo>
                  <a:pt x="176" y="0"/>
                </a:lnTo>
                <a:cubicBezTo>
                  <a:pt x="272" y="0"/>
                  <a:pt x="350" y="78"/>
                  <a:pt x="350" y="175"/>
                </a:cubicBezTo>
              </a:path>
            </a:pathLst>
          </a:custGeom>
          <a:solidFill>
            <a:srgbClr val="FBAE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99">
              <a:solidFill>
                <a:srgbClr val="74799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3" name="Google Shape;123;p29"/>
          <p:cNvSpPr/>
          <p:nvPr/>
        </p:nvSpPr>
        <p:spPr>
          <a:xfrm>
            <a:off x="1266419" y="1727205"/>
            <a:ext cx="2391853" cy="1531281"/>
          </a:xfrm>
          <a:custGeom>
            <a:rect b="b" l="l" r="r" t="t"/>
            <a:pathLst>
              <a:path extrusionOk="0" h="2738" w="4279">
                <a:moveTo>
                  <a:pt x="4278" y="2737"/>
                </a:moveTo>
                <a:lnTo>
                  <a:pt x="0" y="2737"/>
                </a:lnTo>
                <a:lnTo>
                  <a:pt x="0" y="0"/>
                </a:lnTo>
                <a:lnTo>
                  <a:pt x="4278" y="0"/>
                </a:lnTo>
                <a:lnTo>
                  <a:pt x="4278" y="2737"/>
                </a:lnTo>
              </a:path>
            </a:pathLst>
          </a:custGeom>
          <a:solidFill>
            <a:srgbClr val="E2EE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99">
              <a:solidFill>
                <a:srgbClr val="74799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4" name="Google Shape;124;p29"/>
          <p:cNvSpPr/>
          <p:nvPr/>
        </p:nvSpPr>
        <p:spPr>
          <a:xfrm>
            <a:off x="1660950" y="3396573"/>
            <a:ext cx="1874030" cy="140551"/>
          </a:xfrm>
          <a:custGeom>
            <a:rect b="b" l="l" r="r" t="t"/>
            <a:pathLst>
              <a:path extrusionOk="0" h="250" w="3352">
                <a:moveTo>
                  <a:pt x="3237" y="249"/>
                </a:moveTo>
                <a:lnTo>
                  <a:pt x="114" y="249"/>
                </a:lnTo>
                <a:lnTo>
                  <a:pt x="114" y="249"/>
                </a:lnTo>
                <a:cubicBezTo>
                  <a:pt x="51" y="249"/>
                  <a:pt x="0" y="199"/>
                  <a:pt x="0" y="136"/>
                </a:cubicBezTo>
                <a:lnTo>
                  <a:pt x="0" y="114"/>
                </a:lnTo>
                <a:lnTo>
                  <a:pt x="0" y="114"/>
                </a:lnTo>
                <a:cubicBezTo>
                  <a:pt x="0" y="51"/>
                  <a:pt x="51" y="0"/>
                  <a:pt x="114" y="0"/>
                </a:cubicBezTo>
                <a:lnTo>
                  <a:pt x="3237" y="0"/>
                </a:lnTo>
                <a:lnTo>
                  <a:pt x="3237" y="0"/>
                </a:lnTo>
                <a:cubicBezTo>
                  <a:pt x="3300" y="0"/>
                  <a:pt x="3351" y="51"/>
                  <a:pt x="3351" y="114"/>
                </a:cubicBezTo>
                <a:lnTo>
                  <a:pt x="3351" y="136"/>
                </a:lnTo>
                <a:lnTo>
                  <a:pt x="3351" y="136"/>
                </a:lnTo>
                <a:cubicBezTo>
                  <a:pt x="3351" y="199"/>
                  <a:pt x="3300" y="249"/>
                  <a:pt x="3237" y="249"/>
                </a:cubicBezTo>
              </a:path>
            </a:pathLst>
          </a:custGeom>
          <a:solidFill>
            <a:srgbClr val="E2EE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99">
              <a:solidFill>
                <a:srgbClr val="74799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5" name="Google Shape;125;p29"/>
          <p:cNvSpPr/>
          <p:nvPr/>
        </p:nvSpPr>
        <p:spPr>
          <a:xfrm>
            <a:off x="1660950" y="1384458"/>
            <a:ext cx="1874030" cy="140551"/>
          </a:xfrm>
          <a:custGeom>
            <a:rect b="b" l="l" r="r" t="t"/>
            <a:pathLst>
              <a:path extrusionOk="0" h="251" w="3352">
                <a:moveTo>
                  <a:pt x="3237" y="250"/>
                </a:moveTo>
                <a:lnTo>
                  <a:pt x="114" y="250"/>
                </a:lnTo>
                <a:lnTo>
                  <a:pt x="114" y="250"/>
                </a:lnTo>
                <a:cubicBezTo>
                  <a:pt x="51" y="250"/>
                  <a:pt x="0" y="200"/>
                  <a:pt x="0" y="137"/>
                </a:cubicBezTo>
                <a:lnTo>
                  <a:pt x="0" y="114"/>
                </a:lnTo>
                <a:lnTo>
                  <a:pt x="0" y="114"/>
                </a:lnTo>
                <a:cubicBezTo>
                  <a:pt x="0" y="51"/>
                  <a:pt x="51" y="0"/>
                  <a:pt x="114" y="0"/>
                </a:cubicBezTo>
                <a:lnTo>
                  <a:pt x="3237" y="0"/>
                </a:lnTo>
                <a:lnTo>
                  <a:pt x="3237" y="0"/>
                </a:lnTo>
                <a:cubicBezTo>
                  <a:pt x="3300" y="0"/>
                  <a:pt x="3351" y="51"/>
                  <a:pt x="3351" y="114"/>
                </a:cubicBezTo>
                <a:lnTo>
                  <a:pt x="3351" y="137"/>
                </a:lnTo>
                <a:lnTo>
                  <a:pt x="3351" y="137"/>
                </a:lnTo>
                <a:cubicBezTo>
                  <a:pt x="3351" y="200"/>
                  <a:pt x="3300" y="250"/>
                  <a:pt x="3237" y="250"/>
                </a:cubicBezTo>
              </a:path>
            </a:pathLst>
          </a:custGeom>
          <a:solidFill>
            <a:srgbClr val="E2EE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99">
              <a:solidFill>
                <a:srgbClr val="74799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6" name="Google Shape;126;p29"/>
          <p:cNvSpPr/>
          <p:nvPr/>
        </p:nvSpPr>
        <p:spPr>
          <a:xfrm>
            <a:off x="1389711" y="3660415"/>
            <a:ext cx="2145269" cy="140553"/>
          </a:xfrm>
          <a:custGeom>
            <a:rect b="b" l="l" r="r" t="t"/>
            <a:pathLst>
              <a:path extrusionOk="0" h="252" w="3836">
                <a:moveTo>
                  <a:pt x="3721" y="251"/>
                </a:moveTo>
                <a:lnTo>
                  <a:pt x="114" y="251"/>
                </a:lnTo>
                <a:lnTo>
                  <a:pt x="114" y="251"/>
                </a:lnTo>
                <a:cubicBezTo>
                  <a:pt x="51" y="251"/>
                  <a:pt x="0" y="199"/>
                  <a:pt x="0" y="137"/>
                </a:cubicBezTo>
                <a:lnTo>
                  <a:pt x="0" y="114"/>
                </a:lnTo>
                <a:lnTo>
                  <a:pt x="0" y="114"/>
                </a:lnTo>
                <a:cubicBezTo>
                  <a:pt x="0" y="52"/>
                  <a:pt x="51" y="0"/>
                  <a:pt x="114" y="0"/>
                </a:cubicBezTo>
                <a:lnTo>
                  <a:pt x="3721" y="0"/>
                </a:lnTo>
                <a:lnTo>
                  <a:pt x="3721" y="0"/>
                </a:lnTo>
                <a:cubicBezTo>
                  <a:pt x="3784" y="0"/>
                  <a:pt x="3835" y="52"/>
                  <a:pt x="3835" y="114"/>
                </a:cubicBezTo>
                <a:lnTo>
                  <a:pt x="3835" y="137"/>
                </a:lnTo>
                <a:lnTo>
                  <a:pt x="3835" y="137"/>
                </a:lnTo>
                <a:cubicBezTo>
                  <a:pt x="3835" y="199"/>
                  <a:pt x="3784" y="251"/>
                  <a:pt x="3721" y="251"/>
                </a:cubicBezTo>
              </a:path>
            </a:pathLst>
          </a:custGeom>
          <a:solidFill>
            <a:srgbClr val="E2EE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99">
              <a:solidFill>
                <a:srgbClr val="74799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7" name="Google Shape;127;p29"/>
          <p:cNvSpPr/>
          <p:nvPr/>
        </p:nvSpPr>
        <p:spPr>
          <a:xfrm>
            <a:off x="1389709" y="3978507"/>
            <a:ext cx="197266" cy="197266"/>
          </a:xfrm>
          <a:custGeom>
            <a:rect b="b" l="l" r="r" t="t"/>
            <a:pathLst>
              <a:path extrusionOk="0" h="351" w="351">
                <a:moveTo>
                  <a:pt x="350" y="175"/>
                </a:moveTo>
                <a:lnTo>
                  <a:pt x="350" y="175"/>
                </a:lnTo>
                <a:cubicBezTo>
                  <a:pt x="350" y="272"/>
                  <a:pt x="272" y="350"/>
                  <a:pt x="176" y="350"/>
                </a:cubicBezTo>
                <a:lnTo>
                  <a:pt x="176" y="350"/>
                </a:lnTo>
                <a:cubicBezTo>
                  <a:pt x="79" y="350"/>
                  <a:pt x="0" y="272"/>
                  <a:pt x="0" y="175"/>
                </a:cubicBezTo>
                <a:lnTo>
                  <a:pt x="0" y="175"/>
                </a:lnTo>
                <a:cubicBezTo>
                  <a:pt x="0" y="79"/>
                  <a:pt x="79" y="0"/>
                  <a:pt x="176" y="0"/>
                </a:cubicBezTo>
                <a:lnTo>
                  <a:pt x="176" y="0"/>
                </a:lnTo>
                <a:cubicBezTo>
                  <a:pt x="272" y="0"/>
                  <a:pt x="350" y="79"/>
                  <a:pt x="350" y="175"/>
                </a:cubicBezTo>
              </a:path>
            </a:pathLst>
          </a:custGeom>
          <a:solidFill>
            <a:srgbClr val="E2EE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99">
              <a:solidFill>
                <a:srgbClr val="74799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8" name="Google Shape;128;p29"/>
          <p:cNvSpPr/>
          <p:nvPr/>
        </p:nvSpPr>
        <p:spPr>
          <a:xfrm>
            <a:off x="1660950" y="4008099"/>
            <a:ext cx="1874030" cy="140551"/>
          </a:xfrm>
          <a:custGeom>
            <a:rect b="b" l="l" r="r" t="t"/>
            <a:pathLst>
              <a:path extrusionOk="0" h="250" w="3352">
                <a:moveTo>
                  <a:pt x="3237" y="249"/>
                </a:moveTo>
                <a:lnTo>
                  <a:pt x="114" y="249"/>
                </a:lnTo>
                <a:lnTo>
                  <a:pt x="114" y="249"/>
                </a:lnTo>
                <a:cubicBezTo>
                  <a:pt x="51" y="249"/>
                  <a:pt x="0" y="198"/>
                  <a:pt x="0" y="135"/>
                </a:cubicBezTo>
                <a:lnTo>
                  <a:pt x="0" y="113"/>
                </a:lnTo>
                <a:lnTo>
                  <a:pt x="0" y="113"/>
                </a:lnTo>
                <a:cubicBezTo>
                  <a:pt x="0" y="50"/>
                  <a:pt x="51" y="0"/>
                  <a:pt x="114" y="0"/>
                </a:cubicBezTo>
                <a:lnTo>
                  <a:pt x="3237" y="0"/>
                </a:lnTo>
                <a:lnTo>
                  <a:pt x="3237" y="0"/>
                </a:lnTo>
                <a:cubicBezTo>
                  <a:pt x="3300" y="0"/>
                  <a:pt x="3351" y="50"/>
                  <a:pt x="3351" y="113"/>
                </a:cubicBezTo>
                <a:lnTo>
                  <a:pt x="3351" y="135"/>
                </a:lnTo>
                <a:lnTo>
                  <a:pt x="3351" y="135"/>
                </a:lnTo>
                <a:cubicBezTo>
                  <a:pt x="3351" y="198"/>
                  <a:pt x="3300" y="249"/>
                  <a:pt x="3237" y="249"/>
                </a:cubicBezTo>
              </a:path>
            </a:pathLst>
          </a:custGeom>
          <a:solidFill>
            <a:srgbClr val="E2EE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99">
              <a:solidFill>
                <a:srgbClr val="74799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9" name="Google Shape;129;p29"/>
          <p:cNvSpPr/>
          <p:nvPr/>
        </p:nvSpPr>
        <p:spPr>
          <a:xfrm>
            <a:off x="1014905" y="1749400"/>
            <a:ext cx="863040" cy="863040"/>
          </a:xfrm>
          <a:custGeom>
            <a:rect b="b" l="l" r="r" t="t"/>
            <a:pathLst>
              <a:path extrusionOk="0" h="1542" w="1543">
                <a:moveTo>
                  <a:pt x="1440" y="586"/>
                </a:moveTo>
                <a:lnTo>
                  <a:pt x="1440" y="586"/>
                </a:lnTo>
                <a:cubicBezTo>
                  <a:pt x="1542" y="954"/>
                  <a:pt x="1325" y="1337"/>
                  <a:pt x="957" y="1439"/>
                </a:cubicBezTo>
                <a:lnTo>
                  <a:pt x="957" y="1439"/>
                </a:lnTo>
                <a:cubicBezTo>
                  <a:pt x="587" y="1541"/>
                  <a:pt x="205" y="1324"/>
                  <a:pt x="103" y="955"/>
                </a:cubicBezTo>
                <a:lnTo>
                  <a:pt x="103" y="955"/>
                </a:lnTo>
                <a:cubicBezTo>
                  <a:pt x="0" y="587"/>
                  <a:pt x="217" y="205"/>
                  <a:pt x="586" y="102"/>
                </a:cubicBezTo>
                <a:lnTo>
                  <a:pt x="586" y="102"/>
                </a:lnTo>
                <a:cubicBezTo>
                  <a:pt x="956" y="0"/>
                  <a:pt x="1337" y="216"/>
                  <a:pt x="1440" y="586"/>
                </a:cubicBezTo>
              </a:path>
            </a:pathLst>
          </a:custGeom>
          <a:solidFill>
            <a:srgbClr val="4167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99">
              <a:solidFill>
                <a:srgbClr val="74799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0" name="Google Shape;130;p29"/>
          <p:cNvSpPr/>
          <p:nvPr/>
        </p:nvSpPr>
        <p:spPr>
          <a:xfrm>
            <a:off x="2822356" y="1093490"/>
            <a:ext cx="853176" cy="853177"/>
          </a:xfrm>
          <a:custGeom>
            <a:rect b="b" l="l" r="r" t="t"/>
            <a:pathLst>
              <a:path extrusionOk="0" h="1524" w="1525">
                <a:moveTo>
                  <a:pt x="1439" y="916"/>
                </a:moveTo>
                <a:lnTo>
                  <a:pt x="1439" y="916"/>
                </a:lnTo>
                <a:cubicBezTo>
                  <a:pt x="1353" y="1289"/>
                  <a:pt x="981" y="1523"/>
                  <a:pt x="608" y="1438"/>
                </a:cubicBezTo>
                <a:lnTo>
                  <a:pt x="608" y="1438"/>
                </a:lnTo>
                <a:cubicBezTo>
                  <a:pt x="234" y="1353"/>
                  <a:pt x="0" y="981"/>
                  <a:pt x="86" y="608"/>
                </a:cubicBezTo>
                <a:lnTo>
                  <a:pt x="86" y="608"/>
                </a:lnTo>
                <a:cubicBezTo>
                  <a:pt x="171" y="234"/>
                  <a:pt x="543" y="0"/>
                  <a:pt x="917" y="85"/>
                </a:cubicBezTo>
                <a:lnTo>
                  <a:pt x="917" y="85"/>
                </a:lnTo>
                <a:cubicBezTo>
                  <a:pt x="1290" y="171"/>
                  <a:pt x="1524" y="543"/>
                  <a:pt x="1439" y="916"/>
                </a:cubicBezTo>
              </a:path>
            </a:pathLst>
          </a:custGeom>
          <a:solidFill>
            <a:srgbClr val="1DA1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99">
              <a:solidFill>
                <a:srgbClr val="74799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1" name="Google Shape;131;p29"/>
          <p:cNvSpPr/>
          <p:nvPr/>
        </p:nvSpPr>
        <p:spPr>
          <a:xfrm>
            <a:off x="2053016" y="1993515"/>
            <a:ext cx="821122" cy="821122"/>
          </a:xfrm>
          <a:custGeom>
            <a:rect b="b" l="l" r="r" t="t"/>
            <a:pathLst>
              <a:path extrusionOk="0" h="1467" w="1467">
                <a:moveTo>
                  <a:pt x="1422" y="812"/>
                </a:moveTo>
                <a:lnTo>
                  <a:pt x="1422" y="812"/>
                </a:lnTo>
                <a:cubicBezTo>
                  <a:pt x="1378" y="1193"/>
                  <a:pt x="1034" y="1466"/>
                  <a:pt x="653" y="1422"/>
                </a:cubicBezTo>
                <a:lnTo>
                  <a:pt x="653" y="1422"/>
                </a:lnTo>
                <a:cubicBezTo>
                  <a:pt x="273" y="1378"/>
                  <a:pt x="0" y="1033"/>
                  <a:pt x="44" y="653"/>
                </a:cubicBezTo>
                <a:lnTo>
                  <a:pt x="44" y="653"/>
                </a:lnTo>
                <a:cubicBezTo>
                  <a:pt x="88" y="274"/>
                  <a:pt x="432" y="0"/>
                  <a:pt x="812" y="44"/>
                </a:cubicBezTo>
                <a:lnTo>
                  <a:pt x="812" y="44"/>
                </a:lnTo>
                <a:cubicBezTo>
                  <a:pt x="1193" y="89"/>
                  <a:pt x="1466" y="431"/>
                  <a:pt x="1422" y="812"/>
                </a:cubicBezTo>
              </a:path>
            </a:pathLst>
          </a:custGeom>
          <a:solidFill>
            <a:srgbClr val="24D3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99">
              <a:solidFill>
                <a:srgbClr val="74799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2" name="Google Shape;132;p29"/>
          <p:cNvSpPr/>
          <p:nvPr/>
        </p:nvSpPr>
        <p:spPr>
          <a:xfrm>
            <a:off x="3113323" y="1949130"/>
            <a:ext cx="840848" cy="840848"/>
          </a:xfrm>
          <a:custGeom>
            <a:rect b="b" l="l" r="r" t="t"/>
            <a:pathLst>
              <a:path extrusionOk="0" h="1503" w="1505">
                <a:moveTo>
                  <a:pt x="1435" y="625"/>
                </a:moveTo>
                <a:lnTo>
                  <a:pt x="1435" y="625"/>
                </a:lnTo>
                <a:cubicBezTo>
                  <a:pt x="1504" y="1001"/>
                  <a:pt x="1255" y="1363"/>
                  <a:pt x="878" y="1433"/>
                </a:cubicBezTo>
                <a:lnTo>
                  <a:pt x="878" y="1433"/>
                </a:lnTo>
                <a:cubicBezTo>
                  <a:pt x="501" y="1502"/>
                  <a:pt x="139" y="1253"/>
                  <a:pt x="70" y="877"/>
                </a:cubicBezTo>
                <a:lnTo>
                  <a:pt x="70" y="877"/>
                </a:lnTo>
                <a:cubicBezTo>
                  <a:pt x="0" y="500"/>
                  <a:pt x="250" y="139"/>
                  <a:pt x="626" y="69"/>
                </a:cubicBezTo>
                <a:lnTo>
                  <a:pt x="626" y="69"/>
                </a:lnTo>
                <a:cubicBezTo>
                  <a:pt x="1003" y="0"/>
                  <a:pt x="1365" y="249"/>
                  <a:pt x="1435" y="625"/>
                </a:cubicBezTo>
              </a:path>
            </a:pathLst>
          </a:custGeom>
          <a:solidFill>
            <a:srgbClr val="FF04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99">
              <a:solidFill>
                <a:srgbClr val="74799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3" name="Google Shape;133;p29"/>
          <p:cNvSpPr/>
          <p:nvPr/>
        </p:nvSpPr>
        <p:spPr>
          <a:xfrm>
            <a:off x="2642350" y="2873816"/>
            <a:ext cx="865505" cy="865504"/>
          </a:xfrm>
          <a:custGeom>
            <a:rect b="b" l="l" r="r" t="t"/>
            <a:pathLst>
              <a:path extrusionOk="0" h="1549" w="1548">
                <a:moveTo>
                  <a:pt x="1439" y="970"/>
                </a:moveTo>
                <a:lnTo>
                  <a:pt x="1439" y="970"/>
                </a:lnTo>
                <a:cubicBezTo>
                  <a:pt x="1331" y="1337"/>
                  <a:pt x="946" y="1548"/>
                  <a:pt x="578" y="1440"/>
                </a:cubicBezTo>
                <a:lnTo>
                  <a:pt x="578" y="1440"/>
                </a:lnTo>
                <a:cubicBezTo>
                  <a:pt x="210" y="1332"/>
                  <a:pt x="0" y="947"/>
                  <a:pt x="108" y="579"/>
                </a:cubicBezTo>
                <a:lnTo>
                  <a:pt x="108" y="579"/>
                </a:lnTo>
                <a:cubicBezTo>
                  <a:pt x="216" y="211"/>
                  <a:pt x="601" y="0"/>
                  <a:pt x="969" y="109"/>
                </a:cubicBezTo>
                <a:lnTo>
                  <a:pt x="969" y="109"/>
                </a:lnTo>
                <a:cubicBezTo>
                  <a:pt x="1337" y="217"/>
                  <a:pt x="1547" y="602"/>
                  <a:pt x="1439" y="970"/>
                </a:cubicBezTo>
              </a:path>
            </a:pathLst>
          </a:custGeom>
          <a:solidFill>
            <a:srgbClr val="2F3F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99">
              <a:solidFill>
                <a:srgbClr val="74799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4" name="Google Shape;134;p29"/>
          <p:cNvSpPr/>
          <p:nvPr/>
        </p:nvSpPr>
        <p:spPr>
          <a:xfrm>
            <a:off x="1715200" y="758137"/>
            <a:ext cx="882767" cy="882767"/>
          </a:xfrm>
          <a:custGeom>
            <a:rect b="b" l="l" r="r" t="t"/>
            <a:pathLst>
              <a:path extrusionOk="0" h="1577" w="1577">
                <a:moveTo>
                  <a:pt x="1428" y="519"/>
                </a:moveTo>
                <a:lnTo>
                  <a:pt x="1428" y="519"/>
                </a:lnTo>
                <a:cubicBezTo>
                  <a:pt x="1576" y="872"/>
                  <a:pt x="1410" y="1279"/>
                  <a:pt x="1057" y="1428"/>
                </a:cubicBezTo>
                <a:lnTo>
                  <a:pt x="1057" y="1428"/>
                </a:lnTo>
                <a:cubicBezTo>
                  <a:pt x="704" y="1576"/>
                  <a:pt x="297" y="1410"/>
                  <a:pt x="148" y="1057"/>
                </a:cubicBezTo>
                <a:lnTo>
                  <a:pt x="148" y="1057"/>
                </a:lnTo>
                <a:cubicBezTo>
                  <a:pt x="0" y="704"/>
                  <a:pt x="165" y="297"/>
                  <a:pt x="519" y="149"/>
                </a:cubicBezTo>
                <a:lnTo>
                  <a:pt x="519" y="149"/>
                </a:lnTo>
                <a:cubicBezTo>
                  <a:pt x="872" y="0"/>
                  <a:pt x="1279" y="166"/>
                  <a:pt x="1428" y="519"/>
                </a:cubicBezTo>
              </a:path>
            </a:pathLst>
          </a:custGeom>
          <a:solidFill>
            <a:srgbClr val="BD08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99">
              <a:solidFill>
                <a:srgbClr val="74799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5" name="Google Shape;135;p29"/>
          <p:cNvSpPr/>
          <p:nvPr/>
        </p:nvSpPr>
        <p:spPr>
          <a:xfrm>
            <a:off x="3816086" y="1441169"/>
            <a:ext cx="448780" cy="414259"/>
          </a:xfrm>
          <a:custGeom>
            <a:rect b="b" l="l" r="r" t="t"/>
            <a:pathLst>
              <a:path extrusionOk="0" h="743" w="803">
                <a:moveTo>
                  <a:pt x="748" y="231"/>
                </a:moveTo>
                <a:lnTo>
                  <a:pt x="252" y="15"/>
                </a:lnTo>
                <a:lnTo>
                  <a:pt x="252" y="15"/>
                </a:lnTo>
                <a:cubicBezTo>
                  <a:pt x="215" y="0"/>
                  <a:pt x="171" y="17"/>
                  <a:pt x="155" y="54"/>
                </a:cubicBezTo>
                <a:lnTo>
                  <a:pt x="16" y="374"/>
                </a:lnTo>
                <a:lnTo>
                  <a:pt x="16" y="374"/>
                </a:lnTo>
                <a:cubicBezTo>
                  <a:pt x="0" y="411"/>
                  <a:pt x="18" y="455"/>
                  <a:pt x="55" y="470"/>
                </a:cubicBezTo>
                <a:lnTo>
                  <a:pt x="197" y="532"/>
                </a:lnTo>
                <a:lnTo>
                  <a:pt x="218" y="708"/>
                </a:lnTo>
                <a:lnTo>
                  <a:pt x="218" y="708"/>
                </a:lnTo>
                <a:cubicBezTo>
                  <a:pt x="221" y="730"/>
                  <a:pt x="248" y="742"/>
                  <a:pt x="266" y="728"/>
                </a:cubicBezTo>
                <a:lnTo>
                  <a:pt x="408" y="624"/>
                </a:lnTo>
                <a:lnTo>
                  <a:pt x="551" y="686"/>
                </a:lnTo>
                <a:lnTo>
                  <a:pt x="551" y="686"/>
                </a:lnTo>
                <a:cubicBezTo>
                  <a:pt x="588" y="702"/>
                  <a:pt x="632" y="684"/>
                  <a:pt x="647" y="647"/>
                </a:cubicBezTo>
                <a:lnTo>
                  <a:pt x="786" y="327"/>
                </a:lnTo>
                <a:lnTo>
                  <a:pt x="786" y="327"/>
                </a:lnTo>
                <a:cubicBezTo>
                  <a:pt x="802" y="290"/>
                  <a:pt x="785" y="247"/>
                  <a:pt x="748" y="231"/>
                </a:cubicBezTo>
              </a:path>
            </a:pathLst>
          </a:custGeom>
          <a:solidFill>
            <a:srgbClr val="FF68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99">
              <a:solidFill>
                <a:srgbClr val="74799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6" name="Google Shape;136;p29"/>
          <p:cNvSpPr/>
          <p:nvPr/>
        </p:nvSpPr>
        <p:spPr>
          <a:xfrm>
            <a:off x="3961568" y="1547200"/>
            <a:ext cx="177539" cy="165210"/>
          </a:xfrm>
          <a:custGeom>
            <a:rect b="b" l="l" r="r" t="t"/>
            <a:pathLst>
              <a:path extrusionOk="0" h="296" w="318">
                <a:moveTo>
                  <a:pt x="256" y="76"/>
                </a:moveTo>
                <a:lnTo>
                  <a:pt x="256" y="76"/>
                </a:lnTo>
                <a:cubicBezTo>
                  <a:pt x="226" y="63"/>
                  <a:pt x="193" y="71"/>
                  <a:pt x="176" y="77"/>
                </a:cubicBezTo>
                <a:lnTo>
                  <a:pt x="176" y="77"/>
                </a:lnTo>
                <a:cubicBezTo>
                  <a:pt x="169" y="61"/>
                  <a:pt x="152" y="32"/>
                  <a:pt x="122" y="19"/>
                </a:cubicBezTo>
                <a:lnTo>
                  <a:pt x="122" y="19"/>
                </a:lnTo>
                <a:cubicBezTo>
                  <a:pt x="80" y="0"/>
                  <a:pt x="30" y="20"/>
                  <a:pt x="12" y="62"/>
                </a:cubicBezTo>
                <a:lnTo>
                  <a:pt x="12" y="62"/>
                </a:lnTo>
                <a:cubicBezTo>
                  <a:pt x="0" y="88"/>
                  <a:pt x="14" y="123"/>
                  <a:pt x="15" y="125"/>
                </a:cubicBezTo>
                <a:lnTo>
                  <a:pt x="82" y="295"/>
                </a:lnTo>
                <a:lnTo>
                  <a:pt x="251" y="228"/>
                </a:lnTo>
                <a:lnTo>
                  <a:pt x="251" y="228"/>
                </a:lnTo>
                <a:cubicBezTo>
                  <a:pt x="253" y="227"/>
                  <a:pt x="288" y="213"/>
                  <a:pt x="299" y="187"/>
                </a:cubicBezTo>
                <a:lnTo>
                  <a:pt x="299" y="187"/>
                </a:lnTo>
                <a:cubicBezTo>
                  <a:pt x="317" y="144"/>
                  <a:pt x="298" y="95"/>
                  <a:pt x="256" y="76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99">
              <a:solidFill>
                <a:srgbClr val="74799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7" name="Google Shape;137;p29"/>
          <p:cNvSpPr/>
          <p:nvPr/>
        </p:nvSpPr>
        <p:spPr>
          <a:xfrm>
            <a:off x="538997" y="1118148"/>
            <a:ext cx="542482" cy="498097"/>
          </a:xfrm>
          <a:custGeom>
            <a:rect b="b" l="l" r="r" t="t"/>
            <a:pathLst>
              <a:path extrusionOk="0" h="889" w="971">
                <a:moveTo>
                  <a:pt x="620" y="24"/>
                </a:moveTo>
                <a:lnTo>
                  <a:pt x="57" y="342"/>
                </a:lnTo>
                <a:lnTo>
                  <a:pt x="57" y="342"/>
                </a:lnTo>
                <a:cubicBezTo>
                  <a:pt x="15" y="366"/>
                  <a:pt x="0" y="420"/>
                  <a:pt x="24" y="463"/>
                </a:cubicBezTo>
                <a:lnTo>
                  <a:pt x="229" y="825"/>
                </a:lnTo>
                <a:lnTo>
                  <a:pt x="229" y="825"/>
                </a:lnTo>
                <a:cubicBezTo>
                  <a:pt x="253" y="868"/>
                  <a:pt x="307" y="883"/>
                  <a:pt x="349" y="859"/>
                </a:cubicBezTo>
                <a:lnTo>
                  <a:pt x="511" y="768"/>
                </a:lnTo>
                <a:lnTo>
                  <a:pt x="694" y="874"/>
                </a:lnTo>
                <a:lnTo>
                  <a:pt x="694" y="874"/>
                </a:lnTo>
                <a:cubicBezTo>
                  <a:pt x="717" y="888"/>
                  <a:pt x="747" y="871"/>
                  <a:pt x="748" y="843"/>
                </a:cubicBezTo>
                <a:lnTo>
                  <a:pt x="751" y="632"/>
                </a:lnTo>
                <a:lnTo>
                  <a:pt x="912" y="540"/>
                </a:lnTo>
                <a:lnTo>
                  <a:pt x="912" y="540"/>
                </a:lnTo>
                <a:cubicBezTo>
                  <a:pt x="955" y="516"/>
                  <a:pt x="970" y="463"/>
                  <a:pt x="946" y="420"/>
                </a:cubicBezTo>
                <a:lnTo>
                  <a:pt x="740" y="57"/>
                </a:lnTo>
                <a:lnTo>
                  <a:pt x="740" y="57"/>
                </a:lnTo>
                <a:cubicBezTo>
                  <a:pt x="717" y="15"/>
                  <a:pt x="663" y="0"/>
                  <a:pt x="620" y="24"/>
                </a:cubicBezTo>
              </a:path>
            </a:pathLst>
          </a:custGeom>
          <a:solidFill>
            <a:srgbClr val="FF68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99">
              <a:solidFill>
                <a:srgbClr val="74799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8" name="Google Shape;138;p29"/>
          <p:cNvSpPr/>
          <p:nvPr/>
        </p:nvSpPr>
        <p:spPr>
          <a:xfrm>
            <a:off x="691879" y="1253766"/>
            <a:ext cx="207130" cy="197266"/>
          </a:xfrm>
          <a:custGeom>
            <a:rect b="b" l="l" r="r" t="t"/>
            <a:pathLst>
              <a:path extrusionOk="0" h="352" w="372">
                <a:moveTo>
                  <a:pt x="217" y="27"/>
                </a:moveTo>
                <a:lnTo>
                  <a:pt x="217" y="27"/>
                </a:lnTo>
                <a:cubicBezTo>
                  <a:pt x="183" y="47"/>
                  <a:pt x="167" y="83"/>
                  <a:pt x="160" y="104"/>
                </a:cubicBezTo>
                <a:lnTo>
                  <a:pt x="160" y="104"/>
                </a:lnTo>
                <a:cubicBezTo>
                  <a:pt x="139" y="99"/>
                  <a:pt x="99" y="94"/>
                  <a:pt x="65" y="113"/>
                </a:cubicBezTo>
                <a:lnTo>
                  <a:pt x="65" y="113"/>
                </a:lnTo>
                <a:cubicBezTo>
                  <a:pt x="17" y="140"/>
                  <a:pt x="0" y="202"/>
                  <a:pt x="27" y="250"/>
                </a:cubicBezTo>
                <a:lnTo>
                  <a:pt x="27" y="250"/>
                </a:lnTo>
                <a:cubicBezTo>
                  <a:pt x="44" y="280"/>
                  <a:pt x="88" y="292"/>
                  <a:pt x="89" y="293"/>
                </a:cubicBezTo>
                <a:lnTo>
                  <a:pt x="300" y="351"/>
                </a:lnTo>
                <a:lnTo>
                  <a:pt x="358" y="140"/>
                </a:lnTo>
                <a:lnTo>
                  <a:pt x="358" y="140"/>
                </a:lnTo>
                <a:cubicBezTo>
                  <a:pt x="358" y="139"/>
                  <a:pt x="371" y="96"/>
                  <a:pt x="354" y="66"/>
                </a:cubicBezTo>
                <a:lnTo>
                  <a:pt x="354" y="66"/>
                </a:lnTo>
                <a:cubicBezTo>
                  <a:pt x="326" y="18"/>
                  <a:pt x="265" y="0"/>
                  <a:pt x="217" y="2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99">
              <a:solidFill>
                <a:srgbClr val="74799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39" name="Google Shape;13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1688" y="854505"/>
            <a:ext cx="689801" cy="68980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9"/>
          <p:cNvSpPr txBox="1"/>
          <p:nvPr/>
        </p:nvSpPr>
        <p:spPr>
          <a:xfrm>
            <a:off x="4423500" y="2007455"/>
            <a:ext cx="4421700" cy="11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3600">
                <a:solidFill>
                  <a:srgbClr val="111340"/>
                </a:solidFill>
                <a:latin typeface="Poppins"/>
                <a:ea typeface="Poppins"/>
                <a:cs typeface="Poppins"/>
                <a:sym typeface="Poppins"/>
              </a:rPr>
              <a:t>Airbnb performance Dashboard</a:t>
            </a:r>
            <a:endParaRPr b="1" sz="3600">
              <a:solidFill>
                <a:srgbClr val="11134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1" name="Google Shape;14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4044" y="1175177"/>
            <a:ext cx="689801" cy="689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1513" y="1836030"/>
            <a:ext cx="689801" cy="689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7413" y="2059180"/>
            <a:ext cx="689801" cy="689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8838" y="2019730"/>
            <a:ext cx="689801" cy="689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0188" y="2961680"/>
            <a:ext cx="689801" cy="689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ore" id="290" name="Google Shape;29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96020"/>
            <a:ext cx="9143820" cy="4751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sting" id="295" name="Google Shape;29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96020"/>
            <a:ext cx="9143820" cy="4751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0"/>
          <p:cNvSpPr/>
          <p:nvPr/>
        </p:nvSpPr>
        <p:spPr>
          <a:xfrm>
            <a:off x="-92" y="1006"/>
            <a:ext cx="5002714" cy="4346367"/>
          </a:xfrm>
          <a:custGeom>
            <a:rect b="b" l="l" r="r" t="t"/>
            <a:pathLst>
              <a:path extrusionOk="0" h="9306" w="10705">
                <a:moveTo>
                  <a:pt x="10480" y="1141"/>
                </a:moveTo>
                <a:lnTo>
                  <a:pt x="10480" y="1141"/>
                </a:lnTo>
                <a:cubicBezTo>
                  <a:pt x="10256" y="1967"/>
                  <a:pt x="9086" y="1468"/>
                  <a:pt x="8604" y="2467"/>
                </a:cubicBezTo>
                <a:lnTo>
                  <a:pt x="8604" y="2467"/>
                </a:lnTo>
                <a:cubicBezTo>
                  <a:pt x="8246" y="3207"/>
                  <a:pt x="8712" y="3579"/>
                  <a:pt x="8865" y="4405"/>
                </a:cubicBezTo>
                <a:lnTo>
                  <a:pt x="8865" y="4405"/>
                </a:lnTo>
                <a:cubicBezTo>
                  <a:pt x="8888" y="4528"/>
                  <a:pt x="8904" y="4661"/>
                  <a:pt x="8909" y="4806"/>
                </a:cubicBezTo>
                <a:lnTo>
                  <a:pt x="8909" y="4806"/>
                </a:lnTo>
                <a:cubicBezTo>
                  <a:pt x="8915" y="5002"/>
                  <a:pt x="8903" y="5222"/>
                  <a:pt x="8862" y="5472"/>
                </a:cubicBezTo>
                <a:lnTo>
                  <a:pt x="8862" y="5472"/>
                </a:lnTo>
                <a:cubicBezTo>
                  <a:pt x="8587" y="7149"/>
                  <a:pt x="6451" y="6736"/>
                  <a:pt x="6039" y="6822"/>
                </a:cubicBezTo>
                <a:lnTo>
                  <a:pt x="6039" y="6822"/>
                </a:lnTo>
                <a:cubicBezTo>
                  <a:pt x="5625" y="6908"/>
                  <a:pt x="5539" y="7184"/>
                  <a:pt x="5505" y="8028"/>
                </a:cubicBezTo>
                <a:lnTo>
                  <a:pt x="5505" y="8028"/>
                </a:lnTo>
                <a:cubicBezTo>
                  <a:pt x="5490" y="8386"/>
                  <a:pt x="5463" y="8616"/>
                  <a:pt x="5396" y="8784"/>
                </a:cubicBezTo>
                <a:lnTo>
                  <a:pt x="5396" y="8784"/>
                </a:lnTo>
                <a:cubicBezTo>
                  <a:pt x="5269" y="9052"/>
                  <a:pt x="4964" y="9193"/>
                  <a:pt x="4692" y="9265"/>
                </a:cubicBezTo>
                <a:lnTo>
                  <a:pt x="4692" y="9265"/>
                </a:lnTo>
                <a:cubicBezTo>
                  <a:pt x="4563" y="9295"/>
                  <a:pt x="4446" y="9305"/>
                  <a:pt x="4344" y="9305"/>
                </a:cubicBezTo>
                <a:lnTo>
                  <a:pt x="4344" y="9305"/>
                </a:lnTo>
                <a:cubicBezTo>
                  <a:pt x="4091" y="9305"/>
                  <a:pt x="3934" y="9239"/>
                  <a:pt x="3934" y="9239"/>
                </a:cubicBezTo>
                <a:lnTo>
                  <a:pt x="3934" y="9239"/>
                </a:lnTo>
                <a:cubicBezTo>
                  <a:pt x="3887" y="9212"/>
                  <a:pt x="3860" y="9191"/>
                  <a:pt x="3860" y="9191"/>
                </a:cubicBezTo>
                <a:lnTo>
                  <a:pt x="2879" y="6999"/>
                </a:lnTo>
                <a:lnTo>
                  <a:pt x="2879" y="6999"/>
                </a:lnTo>
                <a:cubicBezTo>
                  <a:pt x="2879" y="6999"/>
                  <a:pt x="2870" y="6409"/>
                  <a:pt x="3404" y="6116"/>
                </a:cubicBezTo>
                <a:lnTo>
                  <a:pt x="3404" y="6116"/>
                </a:lnTo>
                <a:cubicBezTo>
                  <a:pt x="3408" y="6114"/>
                  <a:pt x="3413" y="6111"/>
                  <a:pt x="3417" y="6109"/>
                </a:cubicBezTo>
                <a:lnTo>
                  <a:pt x="3417" y="6109"/>
                </a:lnTo>
                <a:cubicBezTo>
                  <a:pt x="3913" y="5834"/>
                  <a:pt x="4298" y="5425"/>
                  <a:pt x="3938" y="4908"/>
                </a:cubicBezTo>
                <a:lnTo>
                  <a:pt x="3938" y="4908"/>
                </a:lnTo>
                <a:cubicBezTo>
                  <a:pt x="3915" y="4875"/>
                  <a:pt x="3889" y="4842"/>
                  <a:pt x="3860" y="4809"/>
                </a:cubicBezTo>
                <a:lnTo>
                  <a:pt x="3860" y="4809"/>
                </a:lnTo>
                <a:cubicBezTo>
                  <a:pt x="3383" y="4256"/>
                  <a:pt x="3240" y="4354"/>
                  <a:pt x="3311" y="3838"/>
                </a:cubicBezTo>
                <a:lnTo>
                  <a:pt x="3311" y="3838"/>
                </a:lnTo>
                <a:cubicBezTo>
                  <a:pt x="3313" y="3824"/>
                  <a:pt x="3315" y="3808"/>
                  <a:pt x="3318" y="3792"/>
                </a:cubicBezTo>
                <a:lnTo>
                  <a:pt x="3318" y="3792"/>
                </a:lnTo>
                <a:cubicBezTo>
                  <a:pt x="3337" y="3663"/>
                  <a:pt x="3253" y="3541"/>
                  <a:pt x="3104" y="3437"/>
                </a:cubicBezTo>
                <a:lnTo>
                  <a:pt x="3104" y="3437"/>
                </a:lnTo>
                <a:cubicBezTo>
                  <a:pt x="2596" y="3085"/>
                  <a:pt x="1332" y="2946"/>
                  <a:pt x="786" y="3473"/>
                </a:cubicBezTo>
                <a:lnTo>
                  <a:pt x="786" y="3473"/>
                </a:lnTo>
                <a:cubicBezTo>
                  <a:pt x="503" y="3746"/>
                  <a:pt x="228" y="3816"/>
                  <a:pt x="0" y="3801"/>
                </a:cubicBezTo>
                <a:lnTo>
                  <a:pt x="0" y="0"/>
                </a:lnTo>
                <a:lnTo>
                  <a:pt x="10273" y="0"/>
                </a:lnTo>
                <a:lnTo>
                  <a:pt x="10273" y="0"/>
                </a:lnTo>
                <a:cubicBezTo>
                  <a:pt x="10273" y="0"/>
                  <a:pt x="10704" y="314"/>
                  <a:pt x="10480" y="1141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1" name="Google Shape;301;p40"/>
          <p:cNvSpPr/>
          <p:nvPr/>
        </p:nvSpPr>
        <p:spPr>
          <a:xfrm>
            <a:off x="1287675" y="3002270"/>
            <a:ext cx="791207" cy="1338931"/>
          </a:xfrm>
          <a:custGeom>
            <a:rect b="b" l="l" r="r" t="t"/>
            <a:pathLst>
              <a:path extrusionOk="0" h="2866" w="1693">
                <a:moveTo>
                  <a:pt x="232" y="1627"/>
                </a:moveTo>
                <a:lnTo>
                  <a:pt x="232" y="1627"/>
                </a:lnTo>
                <a:cubicBezTo>
                  <a:pt x="464" y="2358"/>
                  <a:pt x="927" y="2865"/>
                  <a:pt x="1266" y="2757"/>
                </a:cubicBezTo>
                <a:lnTo>
                  <a:pt x="1266" y="2757"/>
                </a:lnTo>
                <a:cubicBezTo>
                  <a:pt x="1605" y="2649"/>
                  <a:pt x="1692" y="1969"/>
                  <a:pt x="1461" y="1238"/>
                </a:cubicBezTo>
                <a:lnTo>
                  <a:pt x="1461" y="1238"/>
                </a:lnTo>
                <a:cubicBezTo>
                  <a:pt x="1228" y="506"/>
                  <a:pt x="766" y="0"/>
                  <a:pt x="426" y="108"/>
                </a:cubicBezTo>
                <a:lnTo>
                  <a:pt x="426" y="108"/>
                </a:lnTo>
                <a:cubicBezTo>
                  <a:pt x="88" y="215"/>
                  <a:pt x="0" y="895"/>
                  <a:pt x="232" y="1627"/>
                </a:cubicBezTo>
              </a:path>
            </a:pathLst>
          </a:custGeom>
          <a:solidFill>
            <a:srgbClr val="F9FBFF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2" name="Google Shape;302;p40"/>
          <p:cNvSpPr/>
          <p:nvPr/>
        </p:nvSpPr>
        <p:spPr>
          <a:xfrm>
            <a:off x="515015" y="4343259"/>
            <a:ext cx="601644" cy="723021"/>
          </a:xfrm>
          <a:custGeom>
            <a:rect b="b" l="l" r="r" t="t"/>
            <a:pathLst>
              <a:path extrusionOk="0" h="1547" w="1288">
                <a:moveTo>
                  <a:pt x="533" y="0"/>
                </a:moveTo>
                <a:lnTo>
                  <a:pt x="533" y="0"/>
                </a:lnTo>
                <a:cubicBezTo>
                  <a:pt x="647" y="310"/>
                  <a:pt x="850" y="595"/>
                  <a:pt x="906" y="762"/>
                </a:cubicBezTo>
                <a:lnTo>
                  <a:pt x="906" y="762"/>
                </a:lnTo>
                <a:cubicBezTo>
                  <a:pt x="991" y="1019"/>
                  <a:pt x="1287" y="1066"/>
                  <a:pt x="1197" y="1272"/>
                </a:cubicBezTo>
                <a:lnTo>
                  <a:pt x="1197" y="1272"/>
                </a:lnTo>
                <a:cubicBezTo>
                  <a:pt x="1107" y="1478"/>
                  <a:pt x="657" y="1546"/>
                  <a:pt x="657" y="1546"/>
                </a:cubicBezTo>
                <a:lnTo>
                  <a:pt x="657" y="1546"/>
                </a:lnTo>
                <a:cubicBezTo>
                  <a:pt x="623" y="1512"/>
                  <a:pt x="117" y="365"/>
                  <a:pt x="0" y="101"/>
                </a:cubicBezTo>
                <a:lnTo>
                  <a:pt x="0" y="101"/>
                </a:lnTo>
                <a:cubicBezTo>
                  <a:pt x="184" y="61"/>
                  <a:pt x="361" y="28"/>
                  <a:pt x="533" y="0"/>
                </a:cubicBezTo>
              </a:path>
            </a:pathLst>
          </a:custGeom>
          <a:solidFill>
            <a:srgbClr val="D0E3FC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3" name="Google Shape;303;p40"/>
          <p:cNvSpPr/>
          <p:nvPr/>
        </p:nvSpPr>
        <p:spPr>
          <a:xfrm>
            <a:off x="1071331" y="3451325"/>
            <a:ext cx="682003" cy="681824"/>
          </a:xfrm>
          <a:custGeom>
            <a:rect b="b" l="l" r="r" t="t"/>
            <a:pathLst>
              <a:path extrusionOk="0" h="1460" w="1460">
                <a:moveTo>
                  <a:pt x="0" y="729"/>
                </a:moveTo>
                <a:lnTo>
                  <a:pt x="0" y="729"/>
                </a:lnTo>
                <a:cubicBezTo>
                  <a:pt x="0" y="1132"/>
                  <a:pt x="326" y="1459"/>
                  <a:pt x="730" y="1459"/>
                </a:cubicBezTo>
                <a:lnTo>
                  <a:pt x="730" y="1459"/>
                </a:lnTo>
                <a:cubicBezTo>
                  <a:pt x="1132" y="1459"/>
                  <a:pt x="1459" y="1132"/>
                  <a:pt x="1459" y="729"/>
                </a:cubicBezTo>
                <a:lnTo>
                  <a:pt x="1459" y="729"/>
                </a:lnTo>
                <a:cubicBezTo>
                  <a:pt x="1459" y="327"/>
                  <a:pt x="1132" y="0"/>
                  <a:pt x="730" y="0"/>
                </a:cubicBezTo>
                <a:lnTo>
                  <a:pt x="730" y="0"/>
                </a:lnTo>
                <a:cubicBezTo>
                  <a:pt x="326" y="0"/>
                  <a:pt x="0" y="327"/>
                  <a:pt x="0" y="729"/>
                </a:cubicBezTo>
              </a:path>
            </a:pathLst>
          </a:custGeom>
          <a:solidFill>
            <a:srgbClr val="D0E3FC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4" name="Google Shape;304;p40"/>
          <p:cNvSpPr/>
          <p:nvPr/>
        </p:nvSpPr>
        <p:spPr>
          <a:xfrm>
            <a:off x="1415422" y="3101145"/>
            <a:ext cx="2061" cy="2059"/>
          </a:xfrm>
          <a:custGeom>
            <a:rect b="b" l="l" r="r" t="t"/>
            <a:pathLst>
              <a:path extrusionOk="0" h="1" w="2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ubicBezTo>
                  <a:pt x="1" y="0"/>
                  <a:pt x="1" y="0"/>
                  <a:pt x="0" y="0"/>
                </a:cubicBezTo>
                <a:lnTo>
                  <a:pt x="0" y="0"/>
                </a:ln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E2EEFF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5" name="Google Shape;305;p40"/>
          <p:cNvSpPr/>
          <p:nvPr/>
        </p:nvSpPr>
        <p:spPr>
          <a:xfrm>
            <a:off x="205951" y="3154700"/>
            <a:ext cx="1598893" cy="1268896"/>
          </a:xfrm>
          <a:custGeom>
            <a:rect b="b" l="l" r="r" t="t"/>
            <a:pathLst>
              <a:path extrusionOk="0" h="2715" w="3420">
                <a:moveTo>
                  <a:pt x="2515" y="0"/>
                </a:moveTo>
                <a:lnTo>
                  <a:pt x="2515" y="0"/>
                </a:lnTo>
                <a:cubicBezTo>
                  <a:pt x="2378" y="280"/>
                  <a:pt x="2380" y="778"/>
                  <a:pt x="2546" y="1302"/>
                </a:cubicBezTo>
                <a:lnTo>
                  <a:pt x="2546" y="1302"/>
                </a:lnTo>
                <a:cubicBezTo>
                  <a:pt x="2743" y="1923"/>
                  <a:pt x="3106" y="2381"/>
                  <a:pt x="3419" y="2440"/>
                </a:cubicBezTo>
                <a:lnTo>
                  <a:pt x="3419" y="2440"/>
                </a:lnTo>
                <a:lnTo>
                  <a:pt x="3419" y="2440"/>
                </a:lnTo>
                <a:lnTo>
                  <a:pt x="3419" y="2440"/>
                </a:lnTo>
                <a:cubicBezTo>
                  <a:pt x="3419" y="2440"/>
                  <a:pt x="2125" y="2277"/>
                  <a:pt x="361" y="2714"/>
                </a:cubicBezTo>
                <a:lnTo>
                  <a:pt x="361" y="2714"/>
                </a:lnTo>
                <a:cubicBezTo>
                  <a:pt x="361" y="2714"/>
                  <a:pt x="43" y="2431"/>
                  <a:pt x="0" y="1780"/>
                </a:cubicBezTo>
                <a:lnTo>
                  <a:pt x="0" y="1780"/>
                </a:lnTo>
                <a:cubicBezTo>
                  <a:pt x="0" y="1780"/>
                  <a:pt x="1925" y="818"/>
                  <a:pt x="2515" y="0"/>
                </a:cubicBezTo>
              </a:path>
            </a:pathLst>
          </a:custGeom>
          <a:solidFill>
            <a:srgbClr val="E2EEFF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6" name="Google Shape;306;p40"/>
          <p:cNvSpPr/>
          <p:nvPr/>
        </p:nvSpPr>
        <p:spPr>
          <a:xfrm>
            <a:off x="690152" y="4353558"/>
            <a:ext cx="185438" cy="205989"/>
          </a:xfrm>
          <a:custGeom>
            <a:rect b="b" l="l" r="r" t="t"/>
            <a:pathLst>
              <a:path extrusionOk="0" h="443" w="399">
                <a:moveTo>
                  <a:pt x="29" y="0"/>
                </a:moveTo>
                <a:lnTo>
                  <a:pt x="398" y="255"/>
                </a:lnTo>
                <a:lnTo>
                  <a:pt x="376" y="332"/>
                </a:lnTo>
                <a:lnTo>
                  <a:pt x="154" y="442"/>
                </a:lnTo>
                <a:lnTo>
                  <a:pt x="0" y="64"/>
                </a:lnTo>
                <a:lnTo>
                  <a:pt x="18" y="2"/>
                </a:lnTo>
                <a:lnTo>
                  <a:pt x="18" y="2"/>
                </a:lnTo>
                <a:cubicBezTo>
                  <a:pt x="22" y="1"/>
                  <a:pt x="26" y="1"/>
                  <a:pt x="29" y="0"/>
                </a:cubicBezTo>
              </a:path>
            </a:pathLst>
          </a:custGeom>
          <a:solidFill>
            <a:srgbClr val="E2EEFF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7" name="Google Shape;307;p40"/>
          <p:cNvSpPr/>
          <p:nvPr/>
        </p:nvSpPr>
        <p:spPr>
          <a:xfrm>
            <a:off x="702513" y="4332959"/>
            <a:ext cx="175137" cy="187449"/>
          </a:xfrm>
          <a:custGeom>
            <a:rect b="b" l="l" r="r" t="t"/>
            <a:pathLst>
              <a:path extrusionOk="0" h="401" w="375">
                <a:moveTo>
                  <a:pt x="261" y="0"/>
                </a:moveTo>
                <a:lnTo>
                  <a:pt x="374" y="297"/>
                </a:lnTo>
                <a:lnTo>
                  <a:pt x="168" y="400"/>
                </a:lnTo>
                <a:lnTo>
                  <a:pt x="0" y="43"/>
                </a:lnTo>
                <a:lnTo>
                  <a:pt x="0" y="43"/>
                </a:lnTo>
                <a:cubicBezTo>
                  <a:pt x="89" y="27"/>
                  <a:pt x="176" y="13"/>
                  <a:pt x="261" y="0"/>
                </a:cubicBezTo>
              </a:path>
            </a:pathLst>
          </a:custGeom>
          <a:solidFill>
            <a:srgbClr val="EEF5FF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8" name="Google Shape;308;p40"/>
          <p:cNvSpPr/>
          <p:nvPr/>
        </p:nvSpPr>
        <p:spPr>
          <a:xfrm>
            <a:off x="92628" y="4056933"/>
            <a:ext cx="226647" cy="313104"/>
          </a:xfrm>
          <a:custGeom>
            <a:rect b="b" l="l" r="r" t="t"/>
            <a:pathLst>
              <a:path extrusionOk="0" h="669" w="486">
                <a:moveTo>
                  <a:pt x="259" y="0"/>
                </a:moveTo>
                <a:lnTo>
                  <a:pt x="259" y="0"/>
                </a:lnTo>
                <a:cubicBezTo>
                  <a:pt x="302" y="301"/>
                  <a:pt x="404" y="509"/>
                  <a:pt x="485" y="634"/>
                </a:cubicBezTo>
                <a:lnTo>
                  <a:pt x="485" y="634"/>
                </a:lnTo>
                <a:cubicBezTo>
                  <a:pt x="441" y="655"/>
                  <a:pt x="391" y="668"/>
                  <a:pt x="338" y="668"/>
                </a:cubicBezTo>
                <a:lnTo>
                  <a:pt x="338" y="668"/>
                </a:lnTo>
                <a:cubicBezTo>
                  <a:pt x="151" y="668"/>
                  <a:pt x="0" y="517"/>
                  <a:pt x="0" y="329"/>
                </a:cubicBezTo>
                <a:lnTo>
                  <a:pt x="0" y="329"/>
                </a:lnTo>
                <a:cubicBezTo>
                  <a:pt x="0" y="170"/>
                  <a:pt x="111" y="36"/>
                  <a:pt x="259" y="0"/>
                </a:cubicBezTo>
              </a:path>
            </a:pathLst>
          </a:custGeom>
          <a:solidFill>
            <a:srgbClr val="D0E3FC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9" name="Google Shape;309;p40"/>
          <p:cNvSpPr/>
          <p:nvPr/>
        </p:nvSpPr>
        <p:spPr>
          <a:xfrm>
            <a:off x="580950" y="1232820"/>
            <a:ext cx="1957411" cy="562351"/>
          </a:xfrm>
          <a:custGeom>
            <a:rect b="b" l="l" r="r" t="t"/>
            <a:pathLst>
              <a:path extrusionOk="0" h="1203" w="4190">
                <a:moveTo>
                  <a:pt x="4189" y="201"/>
                </a:moveTo>
                <a:lnTo>
                  <a:pt x="4189" y="201"/>
                </a:lnTo>
                <a:cubicBezTo>
                  <a:pt x="4189" y="312"/>
                  <a:pt x="4099" y="401"/>
                  <a:pt x="3989" y="401"/>
                </a:cubicBezTo>
                <a:lnTo>
                  <a:pt x="3141" y="401"/>
                </a:lnTo>
                <a:lnTo>
                  <a:pt x="3141" y="401"/>
                </a:lnTo>
                <a:cubicBezTo>
                  <a:pt x="3040" y="411"/>
                  <a:pt x="2962" y="497"/>
                  <a:pt x="2962" y="601"/>
                </a:cubicBezTo>
                <a:lnTo>
                  <a:pt x="2962" y="601"/>
                </a:lnTo>
                <a:cubicBezTo>
                  <a:pt x="2962" y="712"/>
                  <a:pt x="3051" y="801"/>
                  <a:pt x="3162" y="801"/>
                </a:cubicBezTo>
                <a:lnTo>
                  <a:pt x="3521" y="801"/>
                </a:lnTo>
                <a:lnTo>
                  <a:pt x="3521" y="801"/>
                </a:lnTo>
                <a:cubicBezTo>
                  <a:pt x="3632" y="801"/>
                  <a:pt x="3721" y="891"/>
                  <a:pt x="3721" y="1002"/>
                </a:cubicBezTo>
                <a:lnTo>
                  <a:pt x="3721" y="1002"/>
                </a:lnTo>
                <a:cubicBezTo>
                  <a:pt x="3721" y="1112"/>
                  <a:pt x="3632" y="1202"/>
                  <a:pt x="3521" y="1202"/>
                </a:cubicBezTo>
                <a:lnTo>
                  <a:pt x="2069" y="1202"/>
                </a:lnTo>
                <a:lnTo>
                  <a:pt x="2069" y="1202"/>
                </a:lnTo>
                <a:cubicBezTo>
                  <a:pt x="2072" y="1188"/>
                  <a:pt x="2073" y="1172"/>
                  <a:pt x="2076" y="1156"/>
                </a:cubicBezTo>
                <a:lnTo>
                  <a:pt x="2076" y="1156"/>
                </a:lnTo>
                <a:cubicBezTo>
                  <a:pt x="2095" y="1027"/>
                  <a:pt x="2011" y="905"/>
                  <a:pt x="1862" y="801"/>
                </a:cubicBezTo>
                <a:lnTo>
                  <a:pt x="2079" y="801"/>
                </a:lnTo>
                <a:lnTo>
                  <a:pt x="2079" y="801"/>
                </a:lnTo>
                <a:cubicBezTo>
                  <a:pt x="2190" y="801"/>
                  <a:pt x="2280" y="712"/>
                  <a:pt x="2280" y="601"/>
                </a:cubicBezTo>
                <a:lnTo>
                  <a:pt x="2280" y="601"/>
                </a:lnTo>
                <a:cubicBezTo>
                  <a:pt x="2280" y="497"/>
                  <a:pt x="2201" y="411"/>
                  <a:pt x="2100" y="401"/>
                </a:cubicBezTo>
                <a:lnTo>
                  <a:pt x="200" y="401"/>
                </a:lnTo>
                <a:lnTo>
                  <a:pt x="200" y="401"/>
                </a:lnTo>
                <a:cubicBezTo>
                  <a:pt x="145" y="401"/>
                  <a:pt x="95" y="379"/>
                  <a:pt x="58" y="342"/>
                </a:cubicBezTo>
                <a:lnTo>
                  <a:pt x="58" y="342"/>
                </a:lnTo>
                <a:cubicBezTo>
                  <a:pt x="22" y="306"/>
                  <a:pt x="0" y="256"/>
                  <a:pt x="0" y="201"/>
                </a:cubicBezTo>
                <a:lnTo>
                  <a:pt x="0" y="201"/>
                </a:lnTo>
                <a:cubicBezTo>
                  <a:pt x="0" y="90"/>
                  <a:pt x="89" y="0"/>
                  <a:pt x="200" y="0"/>
                </a:cubicBezTo>
                <a:lnTo>
                  <a:pt x="3989" y="0"/>
                </a:lnTo>
                <a:lnTo>
                  <a:pt x="3989" y="0"/>
                </a:lnTo>
                <a:cubicBezTo>
                  <a:pt x="4044" y="0"/>
                  <a:pt x="4095" y="22"/>
                  <a:pt x="4131" y="59"/>
                </a:cubicBezTo>
                <a:lnTo>
                  <a:pt x="4131" y="59"/>
                </a:lnTo>
                <a:cubicBezTo>
                  <a:pt x="4167" y="95"/>
                  <a:pt x="4189" y="145"/>
                  <a:pt x="4189" y="201"/>
                </a:cubicBezTo>
              </a:path>
            </a:pathLst>
          </a:custGeom>
          <a:solidFill>
            <a:srgbClr val="232F3E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0" name="Google Shape;310;p40"/>
          <p:cNvSpPr/>
          <p:nvPr/>
        </p:nvSpPr>
        <p:spPr>
          <a:xfrm>
            <a:off x="2822696" y="1683939"/>
            <a:ext cx="1339277" cy="562351"/>
          </a:xfrm>
          <a:custGeom>
            <a:rect b="b" l="l" r="r" t="t"/>
            <a:pathLst>
              <a:path extrusionOk="0" h="1203" w="2868">
                <a:moveTo>
                  <a:pt x="2867" y="1202"/>
                </a:moveTo>
                <a:lnTo>
                  <a:pt x="200" y="1202"/>
                </a:lnTo>
                <a:lnTo>
                  <a:pt x="200" y="1202"/>
                </a:lnTo>
                <a:cubicBezTo>
                  <a:pt x="145" y="1202"/>
                  <a:pt x="95" y="1180"/>
                  <a:pt x="58" y="1144"/>
                </a:cubicBezTo>
                <a:lnTo>
                  <a:pt x="58" y="1144"/>
                </a:lnTo>
                <a:cubicBezTo>
                  <a:pt x="22" y="1107"/>
                  <a:pt x="0" y="1057"/>
                  <a:pt x="0" y="1002"/>
                </a:cubicBezTo>
                <a:lnTo>
                  <a:pt x="0" y="1002"/>
                </a:lnTo>
                <a:cubicBezTo>
                  <a:pt x="0" y="891"/>
                  <a:pt x="90" y="801"/>
                  <a:pt x="200" y="801"/>
                </a:cubicBezTo>
                <a:lnTo>
                  <a:pt x="1048" y="801"/>
                </a:lnTo>
                <a:lnTo>
                  <a:pt x="1048" y="801"/>
                </a:lnTo>
                <a:cubicBezTo>
                  <a:pt x="1149" y="791"/>
                  <a:pt x="1228" y="705"/>
                  <a:pt x="1228" y="602"/>
                </a:cubicBezTo>
                <a:lnTo>
                  <a:pt x="1228" y="602"/>
                </a:lnTo>
                <a:cubicBezTo>
                  <a:pt x="1228" y="491"/>
                  <a:pt x="1138" y="401"/>
                  <a:pt x="1027" y="401"/>
                </a:cubicBezTo>
                <a:lnTo>
                  <a:pt x="668" y="401"/>
                </a:lnTo>
                <a:lnTo>
                  <a:pt x="668" y="401"/>
                </a:lnTo>
                <a:cubicBezTo>
                  <a:pt x="557" y="401"/>
                  <a:pt x="467" y="311"/>
                  <a:pt x="467" y="201"/>
                </a:cubicBezTo>
                <a:lnTo>
                  <a:pt x="467" y="201"/>
                </a:lnTo>
                <a:cubicBezTo>
                  <a:pt x="467" y="90"/>
                  <a:pt x="557" y="0"/>
                  <a:pt x="668" y="0"/>
                </a:cubicBezTo>
                <a:lnTo>
                  <a:pt x="2396" y="0"/>
                </a:lnTo>
                <a:lnTo>
                  <a:pt x="2396" y="0"/>
                </a:lnTo>
                <a:cubicBezTo>
                  <a:pt x="2507" y="0"/>
                  <a:pt x="2596" y="90"/>
                  <a:pt x="2596" y="201"/>
                </a:cubicBezTo>
                <a:lnTo>
                  <a:pt x="2596" y="201"/>
                </a:lnTo>
                <a:cubicBezTo>
                  <a:pt x="2596" y="311"/>
                  <a:pt x="2507" y="401"/>
                  <a:pt x="2396" y="401"/>
                </a:cubicBezTo>
                <a:lnTo>
                  <a:pt x="2110" y="401"/>
                </a:lnTo>
                <a:lnTo>
                  <a:pt x="2110" y="401"/>
                </a:lnTo>
                <a:cubicBezTo>
                  <a:pt x="1999" y="401"/>
                  <a:pt x="1909" y="491"/>
                  <a:pt x="1909" y="602"/>
                </a:cubicBezTo>
                <a:lnTo>
                  <a:pt x="1909" y="602"/>
                </a:lnTo>
                <a:cubicBezTo>
                  <a:pt x="1909" y="705"/>
                  <a:pt x="1988" y="791"/>
                  <a:pt x="2089" y="801"/>
                </a:cubicBezTo>
                <a:lnTo>
                  <a:pt x="2823" y="801"/>
                </a:lnTo>
                <a:lnTo>
                  <a:pt x="2823" y="801"/>
                </a:lnTo>
                <a:cubicBezTo>
                  <a:pt x="2846" y="924"/>
                  <a:pt x="2862" y="1057"/>
                  <a:pt x="2867" y="1202"/>
                </a:cubicBezTo>
              </a:path>
            </a:pathLst>
          </a:custGeom>
          <a:solidFill>
            <a:srgbClr val="232F3E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1" name="Google Shape;311;p40"/>
          <p:cNvSpPr/>
          <p:nvPr/>
        </p:nvSpPr>
        <p:spPr>
          <a:xfrm>
            <a:off x="1596741" y="2293667"/>
            <a:ext cx="904531" cy="562350"/>
          </a:xfrm>
          <a:custGeom>
            <a:rect b="b" l="l" r="r" t="t"/>
            <a:pathLst>
              <a:path extrusionOk="0" h="1202" w="1937">
                <a:moveTo>
                  <a:pt x="1936" y="1001"/>
                </a:moveTo>
                <a:lnTo>
                  <a:pt x="1936" y="1001"/>
                </a:lnTo>
                <a:cubicBezTo>
                  <a:pt x="1936" y="1056"/>
                  <a:pt x="1913" y="1106"/>
                  <a:pt x="1877" y="1143"/>
                </a:cubicBezTo>
                <a:lnTo>
                  <a:pt x="1877" y="1143"/>
                </a:lnTo>
                <a:cubicBezTo>
                  <a:pt x="1841" y="1178"/>
                  <a:pt x="1791" y="1201"/>
                  <a:pt x="1735" y="1201"/>
                </a:cubicBezTo>
                <a:lnTo>
                  <a:pt x="0" y="1201"/>
                </a:lnTo>
                <a:lnTo>
                  <a:pt x="0" y="1201"/>
                </a:lnTo>
                <a:cubicBezTo>
                  <a:pt x="496" y="926"/>
                  <a:pt x="881" y="517"/>
                  <a:pt x="521" y="0"/>
                </a:cubicBezTo>
                <a:lnTo>
                  <a:pt x="1268" y="0"/>
                </a:lnTo>
                <a:lnTo>
                  <a:pt x="1268" y="0"/>
                </a:lnTo>
                <a:cubicBezTo>
                  <a:pt x="1378" y="0"/>
                  <a:pt x="1467" y="90"/>
                  <a:pt x="1467" y="201"/>
                </a:cubicBezTo>
                <a:lnTo>
                  <a:pt x="1467" y="201"/>
                </a:lnTo>
                <a:cubicBezTo>
                  <a:pt x="1467" y="312"/>
                  <a:pt x="1378" y="401"/>
                  <a:pt x="1268" y="401"/>
                </a:cubicBezTo>
                <a:lnTo>
                  <a:pt x="909" y="401"/>
                </a:lnTo>
                <a:lnTo>
                  <a:pt x="909" y="401"/>
                </a:lnTo>
                <a:cubicBezTo>
                  <a:pt x="798" y="401"/>
                  <a:pt x="708" y="491"/>
                  <a:pt x="708" y="600"/>
                </a:cubicBezTo>
                <a:lnTo>
                  <a:pt x="708" y="600"/>
                </a:lnTo>
                <a:cubicBezTo>
                  <a:pt x="708" y="705"/>
                  <a:pt x="787" y="789"/>
                  <a:pt x="888" y="800"/>
                </a:cubicBezTo>
                <a:lnTo>
                  <a:pt x="1735" y="800"/>
                </a:lnTo>
                <a:lnTo>
                  <a:pt x="1735" y="800"/>
                </a:lnTo>
                <a:cubicBezTo>
                  <a:pt x="1846" y="800"/>
                  <a:pt x="1936" y="890"/>
                  <a:pt x="1936" y="1001"/>
                </a:cubicBezTo>
              </a:path>
            </a:pathLst>
          </a:custGeom>
          <a:solidFill>
            <a:srgbClr val="232F3E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2" name="Google Shape;312;p40"/>
          <p:cNvSpPr/>
          <p:nvPr/>
        </p:nvSpPr>
        <p:spPr>
          <a:xfrm>
            <a:off x="1508142" y="1692177"/>
            <a:ext cx="591343" cy="591187"/>
          </a:xfrm>
          <a:custGeom>
            <a:rect b="b" l="l" r="r" t="t"/>
            <a:pathLst>
              <a:path extrusionOk="0" h="1266" w="1265">
                <a:moveTo>
                  <a:pt x="1264" y="632"/>
                </a:moveTo>
                <a:lnTo>
                  <a:pt x="1264" y="632"/>
                </a:lnTo>
                <a:cubicBezTo>
                  <a:pt x="1264" y="982"/>
                  <a:pt x="982" y="1265"/>
                  <a:pt x="632" y="1265"/>
                </a:cubicBezTo>
                <a:lnTo>
                  <a:pt x="632" y="1265"/>
                </a:lnTo>
                <a:cubicBezTo>
                  <a:pt x="283" y="1265"/>
                  <a:pt x="0" y="982"/>
                  <a:pt x="0" y="632"/>
                </a:cubicBezTo>
                <a:lnTo>
                  <a:pt x="0" y="632"/>
                </a:lnTo>
                <a:cubicBezTo>
                  <a:pt x="0" y="284"/>
                  <a:pt x="283" y="0"/>
                  <a:pt x="632" y="0"/>
                </a:cubicBezTo>
                <a:lnTo>
                  <a:pt x="632" y="0"/>
                </a:lnTo>
                <a:cubicBezTo>
                  <a:pt x="982" y="0"/>
                  <a:pt x="1264" y="284"/>
                  <a:pt x="1264" y="632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3" name="Google Shape;313;p40"/>
          <p:cNvSpPr/>
          <p:nvPr/>
        </p:nvSpPr>
        <p:spPr>
          <a:xfrm>
            <a:off x="2111848" y="3059945"/>
            <a:ext cx="780905" cy="780700"/>
          </a:xfrm>
          <a:custGeom>
            <a:rect b="b" l="l" r="r" t="t"/>
            <a:pathLst>
              <a:path extrusionOk="0" h="1670" w="1670">
                <a:moveTo>
                  <a:pt x="1669" y="835"/>
                </a:moveTo>
                <a:lnTo>
                  <a:pt x="1669" y="835"/>
                </a:lnTo>
                <a:cubicBezTo>
                  <a:pt x="1669" y="1296"/>
                  <a:pt x="1295" y="1669"/>
                  <a:pt x="835" y="1669"/>
                </a:cubicBezTo>
                <a:lnTo>
                  <a:pt x="835" y="1669"/>
                </a:lnTo>
                <a:cubicBezTo>
                  <a:pt x="374" y="1669"/>
                  <a:pt x="0" y="1296"/>
                  <a:pt x="0" y="835"/>
                </a:cubicBezTo>
                <a:lnTo>
                  <a:pt x="0" y="835"/>
                </a:lnTo>
                <a:cubicBezTo>
                  <a:pt x="0" y="374"/>
                  <a:pt x="374" y="0"/>
                  <a:pt x="835" y="0"/>
                </a:cubicBezTo>
                <a:lnTo>
                  <a:pt x="835" y="0"/>
                </a:lnTo>
                <a:cubicBezTo>
                  <a:pt x="1295" y="0"/>
                  <a:pt x="1669" y="374"/>
                  <a:pt x="1669" y="835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4" name="Google Shape;314;p40"/>
          <p:cNvSpPr/>
          <p:nvPr/>
        </p:nvSpPr>
        <p:spPr>
          <a:xfrm>
            <a:off x="2458000" y="1226641"/>
            <a:ext cx="591342" cy="591188"/>
          </a:xfrm>
          <a:custGeom>
            <a:rect b="b" l="l" r="r" t="t"/>
            <a:pathLst>
              <a:path extrusionOk="0" h="1265" w="1266">
                <a:moveTo>
                  <a:pt x="1265" y="632"/>
                </a:moveTo>
                <a:lnTo>
                  <a:pt x="1265" y="632"/>
                </a:lnTo>
                <a:cubicBezTo>
                  <a:pt x="1265" y="981"/>
                  <a:pt x="982" y="1264"/>
                  <a:pt x="633" y="1264"/>
                </a:cubicBezTo>
                <a:lnTo>
                  <a:pt x="633" y="1264"/>
                </a:lnTo>
                <a:cubicBezTo>
                  <a:pt x="283" y="1264"/>
                  <a:pt x="0" y="981"/>
                  <a:pt x="0" y="632"/>
                </a:cubicBezTo>
                <a:lnTo>
                  <a:pt x="0" y="632"/>
                </a:lnTo>
                <a:cubicBezTo>
                  <a:pt x="0" y="282"/>
                  <a:pt x="283" y="0"/>
                  <a:pt x="633" y="0"/>
                </a:cubicBezTo>
                <a:lnTo>
                  <a:pt x="633" y="0"/>
                </a:lnTo>
                <a:cubicBezTo>
                  <a:pt x="982" y="0"/>
                  <a:pt x="1265" y="282"/>
                  <a:pt x="1265" y="63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5" name="Google Shape;315;p40"/>
          <p:cNvSpPr/>
          <p:nvPr/>
        </p:nvSpPr>
        <p:spPr>
          <a:xfrm>
            <a:off x="3387253" y="1531505"/>
            <a:ext cx="838593" cy="840439"/>
          </a:xfrm>
          <a:custGeom>
            <a:rect b="b" l="l" r="r" t="t"/>
            <a:pathLst>
              <a:path extrusionOk="0" h="1797" w="1796">
                <a:moveTo>
                  <a:pt x="1795" y="898"/>
                </a:moveTo>
                <a:lnTo>
                  <a:pt x="1795" y="898"/>
                </a:lnTo>
                <a:cubicBezTo>
                  <a:pt x="1795" y="1394"/>
                  <a:pt x="1393" y="1796"/>
                  <a:pt x="897" y="1796"/>
                </a:cubicBezTo>
                <a:lnTo>
                  <a:pt x="897" y="1796"/>
                </a:lnTo>
                <a:cubicBezTo>
                  <a:pt x="402" y="1796"/>
                  <a:pt x="0" y="1394"/>
                  <a:pt x="0" y="898"/>
                </a:cubicBezTo>
                <a:lnTo>
                  <a:pt x="0" y="898"/>
                </a:lnTo>
                <a:cubicBezTo>
                  <a:pt x="0" y="403"/>
                  <a:pt x="402" y="0"/>
                  <a:pt x="897" y="0"/>
                </a:cubicBezTo>
                <a:lnTo>
                  <a:pt x="897" y="0"/>
                </a:lnTo>
                <a:cubicBezTo>
                  <a:pt x="1393" y="0"/>
                  <a:pt x="1795" y="403"/>
                  <a:pt x="1795" y="898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6" name="Google Shape;316;p40"/>
          <p:cNvSpPr/>
          <p:nvPr/>
        </p:nvSpPr>
        <p:spPr>
          <a:xfrm>
            <a:off x="2536295" y="2176251"/>
            <a:ext cx="620190" cy="617967"/>
          </a:xfrm>
          <a:custGeom>
            <a:rect b="b" l="l" r="r" t="t"/>
            <a:pathLst>
              <a:path extrusionOk="0" h="1324" w="1326">
                <a:moveTo>
                  <a:pt x="1325" y="662"/>
                </a:moveTo>
                <a:lnTo>
                  <a:pt x="1325" y="662"/>
                </a:lnTo>
                <a:cubicBezTo>
                  <a:pt x="1325" y="1027"/>
                  <a:pt x="1028" y="1323"/>
                  <a:pt x="663" y="1323"/>
                </a:cubicBezTo>
                <a:lnTo>
                  <a:pt x="663" y="1323"/>
                </a:lnTo>
                <a:cubicBezTo>
                  <a:pt x="297" y="1323"/>
                  <a:pt x="0" y="1027"/>
                  <a:pt x="0" y="662"/>
                </a:cubicBezTo>
                <a:lnTo>
                  <a:pt x="0" y="662"/>
                </a:lnTo>
                <a:cubicBezTo>
                  <a:pt x="0" y="296"/>
                  <a:pt x="297" y="0"/>
                  <a:pt x="663" y="0"/>
                </a:cubicBezTo>
                <a:lnTo>
                  <a:pt x="663" y="0"/>
                </a:lnTo>
                <a:cubicBezTo>
                  <a:pt x="1028" y="0"/>
                  <a:pt x="1325" y="296"/>
                  <a:pt x="1325" y="662"/>
                </a:cubicBezTo>
              </a:path>
            </a:pathLst>
          </a:custGeom>
          <a:solidFill>
            <a:srgbClr val="F9FBFF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7" name="Google Shape;317;p40"/>
          <p:cNvSpPr/>
          <p:nvPr/>
        </p:nvSpPr>
        <p:spPr>
          <a:xfrm>
            <a:off x="3389313" y="2765381"/>
            <a:ext cx="739696" cy="673585"/>
          </a:xfrm>
          <a:custGeom>
            <a:rect b="b" l="l" r="r" t="t"/>
            <a:pathLst>
              <a:path extrusionOk="0" h="1443" w="1584">
                <a:moveTo>
                  <a:pt x="1532" y="588"/>
                </a:moveTo>
                <a:lnTo>
                  <a:pt x="399" y="19"/>
                </a:lnTo>
                <a:lnTo>
                  <a:pt x="399" y="19"/>
                </a:lnTo>
                <a:cubicBezTo>
                  <a:pt x="362" y="0"/>
                  <a:pt x="318" y="15"/>
                  <a:pt x="300" y="51"/>
                </a:cubicBezTo>
                <a:lnTo>
                  <a:pt x="18" y="613"/>
                </a:lnTo>
                <a:lnTo>
                  <a:pt x="18" y="613"/>
                </a:lnTo>
                <a:cubicBezTo>
                  <a:pt x="0" y="650"/>
                  <a:pt x="15" y="694"/>
                  <a:pt x="51" y="712"/>
                </a:cubicBezTo>
                <a:lnTo>
                  <a:pt x="833" y="1105"/>
                </a:lnTo>
                <a:lnTo>
                  <a:pt x="909" y="1406"/>
                </a:lnTo>
                <a:lnTo>
                  <a:pt x="909" y="1406"/>
                </a:lnTo>
                <a:cubicBezTo>
                  <a:pt x="919" y="1439"/>
                  <a:pt x="965" y="1442"/>
                  <a:pt x="980" y="1411"/>
                </a:cubicBezTo>
                <a:lnTo>
                  <a:pt x="1073" y="1226"/>
                </a:lnTo>
                <a:lnTo>
                  <a:pt x="1184" y="1282"/>
                </a:lnTo>
                <a:lnTo>
                  <a:pt x="1184" y="1282"/>
                </a:lnTo>
                <a:cubicBezTo>
                  <a:pt x="1221" y="1299"/>
                  <a:pt x="1264" y="1285"/>
                  <a:pt x="1283" y="1249"/>
                </a:cubicBezTo>
                <a:lnTo>
                  <a:pt x="1565" y="687"/>
                </a:lnTo>
                <a:lnTo>
                  <a:pt x="1565" y="687"/>
                </a:lnTo>
                <a:cubicBezTo>
                  <a:pt x="1583" y="650"/>
                  <a:pt x="1568" y="606"/>
                  <a:pt x="1532" y="588"/>
                </a:cubicBezTo>
              </a:path>
            </a:pathLst>
          </a:custGeom>
          <a:solidFill>
            <a:srgbClr val="E2EEFF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8" name="Google Shape;318;p40"/>
          <p:cNvSpPr/>
          <p:nvPr/>
        </p:nvSpPr>
        <p:spPr>
          <a:xfrm>
            <a:off x="3566509" y="2899275"/>
            <a:ext cx="59753" cy="59736"/>
          </a:xfrm>
          <a:custGeom>
            <a:rect b="b" l="l" r="r" t="t"/>
            <a:pathLst>
              <a:path extrusionOk="0" h="128" w="128">
                <a:moveTo>
                  <a:pt x="113" y="88"/>
                </a:moveTo>
                <a:lnTo>
                  <a:pt x="113" y="88"/>
                </a:lnTo>
                <a:cubicBezTo>
                  <a:pt x="99" y="116"/>
                  <a:pt x="66" y="127"/>
                  <a:pt x="38" y="113"/>
                </a:cubicBezTo>
                <a:lnTo>
                  <a:pt x="38" y="113"/>
                </a:lnTo>
                <a:cubicBezTo>
                  <a:pt x="11" y="99"/>
                  <a:pt x="0" y="66"/>
                  <a:pt x="14" y="38"/>
                </a:cubicBezTo>
                <a:lnTo>
                  <a:pt x="14" y="38"/>
                </a:lnTo>
                <a:cubicBezTo>
                  <a:pt x="27" y="11"/>
                  <a:pt x="61" y="0"/>
                  <a:pt x="88" y="13"/>
                </a:cubicBezTo>
                <a:lnTo>
                  <a:pt x="88" y="13"/>
                </a:lnTo>
                <a:cubicBezTo>
                  <a:pt x="116" y="27"/>
                  <a:pt x="127" y="61"/>
                  <a:pt x="113" y="88"/>
                </a:cubicBezTo>
              </a:path>
            </a:pathLst>
          </a:custGeom>
          <a:solidFill>
            <a:srgbClr val="FBAE17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9" name="Google Shape;319;p40"/>
          <p:cNvSpPr/>
          <p:nvPr/>
        </p:nvSpPr>
        <p:spPr>
          <a:xfrm>
            <a:off x="3661289" y="2950770"/>
            <a:ext cx="337911" cy="191570"/>
          </a:xfrm>
          <a:custGeom>
            <a:rect b="b" l="l" r="r" t="t"/>
            <a:pathLst>
              <a:path extrusionOk="0" h="408" w="721">
                <a:moveTo>
                  <a:pt x="659" y="399"/>
                </a:moveTo>
                <a:lnTo>
                  <a:pt x="25" y="80"/>
                </a:lnTo>
                <a:lnTo>
                  <a:pt x="25" y="80"/>
                </a:lnTo>
                <a:cubicBezTo>
                  <a:pt x="8" y="71"/>
                  <a:pt x="0" y="50"/>
                  <a:pt x="10" y="32"/>
                </a:cubicBezTo>
                <a:lnTo>
                  <a:pt x="13" y="24"/>
                </a:lnTo>
                <a:lnTo>
                  <a:pt x="13" y="24"/>
                </a:lnTo>
                <a:cubicBezTo>
                  <a:pt x="22" y="6"/>
                  <a:pt x="43" y="0"/>
                  <a:pt x="61" y="8"/>
                </a:cubicBezTo>
                <a:lnTo>
                  <a:pt x="695" y="327"/>
                </a:lnTo>
                <a:lnTo>
                  <a:pt x="695" y="327"/>
                </a:lnTo>
                <a:cubicBezTo>
                  <a:pt x="712" y="336"/>
                  <a:pt x="720" y="357"/>
                  <a:pt x="711" y="374"/>
                </a:cubicBezTo>
                <a:lnTo>
                  <a:pt x="707" y="383"/>
                </a:lnTo>
                <a:lnTo>
                  <a:pt x="707" y="383"/>
                </a:lnTo>
                <a:cubicBezTo>
                  <a:pt x="698" y="400"/>
                  <a:pt x="677" y="407"/>
                  <a:pt x="659" y="399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0" name="Google Shape;320;p40"/>
          <p:cNvSpPr/>
          <p:nvPr/>
        </p:nvSpPr>
        <p:spPr>
          <a:xfrm>
            <a:off x="3521180" y="2996089"/>
            <a:ext cx="428569" cy="236888"/>
          </a:xfrm>
          <a:custGeom>
            <a:rect b="b" l="l" r="r" t="t"/>
            <a:pathLst>
              <a:path extrusionOk="0" h="508" w="919">
                <a:moveTo>
                  <a:pt x="859" y="498"/>
                </a:moveTo>
                <a:lnTo>
                  <a:pt x="25" y="80"/>
                </a:lnTo>
                <a:lnTo>
                  <a:pt x="25" y="80"/>
                </a:lnTo>
                <a:cubicBezTo>
                  <a:pt x="8" y="71"/>
                  <a:pt x="0" y="50"/>
                  <a:pt x="10" y="33"/>
                </a:cubicBezTo>
                <a:lnTo>
                  <a:pt x="13" y="24"/>
                </a:lnTo>
                <a:lnTo>
                  <a:pt x="13" y="24"/>
                </a:lnTo>
                <a:cubicBezTo>
                  <a:pt x="22" y="7"/>
                  <a:pt x="43" y="0"/>
                  <a:pt x="61" y="8"/>
                </a:cubicBezTo>
                <a:lnTo>
                  <a:pt x="894" y="427"/>
                </a:lnTo>
                <a:lnTo>
                  <a:pt x="894" y="427"/>
                </a:lnTo>
                <a:cubicBezTo>
                  <a:pt x="912" y="436"/>
                  <a:pt x="918" y="457"/>
                  <a:pt x="910" y="474"/>
                </a:cubicBezTo>
                <a:lnTo>
                  <a:pt x="906" y="483"/>
                </a:lnTo>
                <a:lnTo>
                  <a:pt x="906" y="483"/>
                </a:lnTo>
                <a:cubicBezTo>
                  <a:pt x="897" y="500"/>
                  <a:pt x="876" y="507"/>
                  <a:pt x="859" y="498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1" name="Google Shape;321;p40"/>
          <p:cNvSpPr txBox="1"/>
          <p:nvPr/>
        </p:nvSpPr>
        <p:spPr>
          <a:xfrm>
            <a:off x="5412608" y="1697853"/>
            <a:ext cx="27951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All indicators that have shown on Dashboards</a:t>
            </a:r>
            <a:endParaRPr sz="500"/>
          </a:p>
        </p:txBody>
      </p:sp>
      <p:sp>
        <p:nvSpPr>
          <p:cNvPr id="322" name="Google Shape;322;p40"/>
          <p:cNvSpPr txBox="1"/>
          <p:nvPr/>
        </p:nvSpPr>
        <p:spPr>
          <a:xfrm>
            <a:off x="5410268" y="2104222"/>
            <a:ext cx="27969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After we transformed dataset on Tableau Prep Builder. We imported all attributes (Dimensions and Measures) to Tableau to </a:t>
            </a: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represent the dashboards</a:t>
            </a:r>
            <a:endParaRPr sz="500"/>
          </a:p>
        </p:txBody>
      </p:sp>
      <p:sp>
        <p:nvSpPr>
          <p:cNvPr id="323" name="Google Shape;323;p40"/>
          <p:cNvSpPr txBox="1"/>
          <p:nvPr/>
        </p:nvSpPr>
        <p:spPr>
          <a:xfrm>
            <a:off x="533576" y="282141"/>
            <a:ext cx="369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All Indicators</a:t>
            </a:r>
            <a:endParaRPr sz="500"/>
          </a:p>
        </p:txBody>
      </p:sp>
      <p:pic>
        <p:nvPicPr>
          <p:cNvPr id="324" name="Google Shape;32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1638" y="1606824"/>
            <a:ext cx="689801" cy="689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400" y="3105395"/>
            <a:ext cx="689801" cy="689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host (map)" id="330" name="Google Shape;33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410" y="0"/>
            <a:ext cx="8613000" cy="5143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euille 2" id="335" name="Google Shape;33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760" y="0"/>
            <a:ext cx="8448030" cy="5143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sting(prop)" id="340" name="Google Shape;34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510" y="0"/>
            <a:ext cx="8380800" cy="5143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g price" id="345" name="Google Shape;34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330" y="0"/>
            <a:ext cx="8399160" cy="5143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ice by area" id="350" name="Google Shape;35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380" y="0"/>
            <a:ext cx="8606790" cy="5143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low score" id="355" name="Google Shape;35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590" y="0"/>
            <a:ext cx="8594640" cy="5143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ment2" id="360" name="Google Shape;36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60" y="0"/>
            <a:ext cx="8977230" cy="5143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/>
          <p:nvPr/>
        </p:nvSpPr>
        <p:spPr>
          <a:xfrm>
            <a:off x="4114592" y="1683955"/>
            <a:ext cx="2785640" cy="706529"/>
          </a:xfrm>
          <a:custGeom>
            <a:rect b="b" l="l" r="r" t="t"/>
            <a:pathLst>
              <a:path extrusionOk="0" h="1513" w="5962">
                <a:moveTo>
                  <a:pt x="5961" y="1512"/>
                </a:moveTo>
                <a:lnTo>
                  <a:pt x="756" y="1512"/>
                </a:lnTo>
                <a:lnTo>
                  <a:pt x="756" y="1512"/>
                </a:lnTo>
                <a:cubicBezTo>
                  <a:pt x="338" y="1512"/>
                  <a:pt x="0" y="1173"/>
                  <a:pt x="0" y="756"/>
                </a:cubicBezTo>
                <a:lnTo>
                  <a:pt x="0" y="756"/>
                </a:lnTo>
                <a:cubicBezTo>
                  <a:pt x="0" y="338"/>
                  <a:pt x="338" y="0"/>
                  <a:pt x="756" y="0"/>
                </a:cubicBezTo>
                <a:lnTo>
                  <a:pt x="5961" y="0"/>
                </a:lnTo>
                <a:lnTo>
                  <a:pt x="5961" y="1512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1" name="Google Shape;151;p30"/>
          <p:cNvSpPr/>
          <p:nvPr/>
        </p:nvSpPr>
        <p:spPr>
          <a:xfrm>
            <a:off x="3877648" y="2390485"/>
            <a:ext cx="3024641" cy="706531"/>
          </a:xfrm>
          <a:custGeom>
            <a:rect b="b" l="l" r="r" t="t"/>
            <a:pathLst>
              <a:path extrusionOk="0" h="1512" w="6472">
                <a:moveTo>
                  <a:pt x="6471" y="1511"/>
                </a:moveTo>
                <a:lnTo>
                  <a:pt x="756" y="1511"/>
                </a:lnTo>
                <a:lnTo>
                  <a:pt x="756" y="1511"/>
                </a:lnTo>
                <a:cubicBezTo>
                  <a:pt x="339" y="1511"/>
                  <a:pt x="0" y="1173"/>
                  <a:pt x="0" y="755"/>
                </a:cubicBezTo>
                <a:lnTo>
                  <a:pt x="0" y="755"/>
                </a:lnTo>
                <a:cubicBezTo>
                  <a:pt x="0" y="338"/>
                  <a:pt x="339" y="0"/>
                  <a:pt x="756" y="0"/>
                </a:cubicBezTo>
                <a:lnTo>
                  <a:pt x="6471" y="0"/>
                </a:lnTo>
                <a:lnTo>
                  <a:pt x="6471" y="1511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2" name="Google Shape;152;p30"/>
          <p:cNvSpPr/>
          <p:nvPr/>
        </p:nvSpPr>
        <p:spPr>
          <a:xfrm>
            <a:off x="3638643" y="3097013"/>
            <a:ext cx="3261589" cy="706529"/>
          </a:xfrm>
          <a:custGeom>
            <a:rect b="b" l="l" r="r" t="t"/>
            <a:pathLst>
              <a:path extrusionOk="0" h="1513" w="6982">
                <a:moveTo>
                  <a:pt x="6981" y="1512"/>
                </a:moveTo>
                <a:lnTo>
                  <a:pt x="756" y="1512"/>
                </a:lnTo>
                <a:lnTo>
                  <a:pt x="756" y="1512"/>
                </a:lnTo>
                <a:cubicBezTo>
                  <a:pt x="339" y="1512"/>
                  <a:pt x="0" y="1173"/>
                  <a:pt x="0" y="756"/>
                </a:cubicBezTo>
                <a:lnTo>
                  <a:pt x="0" y="756"/>
                </a:lnTo>
                <a:cubicBezTo>
                  <a:pt x="0" y="339"/>
                  <a:pt x="339" y="0"/>
                  <a:pt x="756" y="0"/>
                </a:cubicBezTo>
                <a:lnTo>
                  <a:pt x="6981" y="0"/>
                </a:lnTo>
                <a:lnTo>
                  <a:pt x="6981" y="1512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3" name="Google Shape;153;p30"/>
          <p:cNvSpPr/>
          <p:nvPr/>
        </p:nvSpPr>
        <p:spPr>
          <a:xfrm>
            <a:off x="3401699" y="3803542"/>
            <a:ext cx="3500600" cy="706529"/>
          </a:xfrm>
          <a:custGeom>
            <a:rect b="b" l="l" r="r" t="t"/>
            <a:pathLst>
              <a:path extrusionOk="0" h="1513" w="7491">
                <a:moveTo>
                  <a:pt x="7490" y="1512"/>
                </a:moveTo>
                <a:lnTo>
                  <a:pt x="756" y="1512"/>
                </a:lnTo>
                <a:lnTo>
                  <a:pt x="756" y="1512"/>
                </a:lnTo>
                <a:cubicBezTo>
                  <a:pt x="338" y="1512"/>
                  <a:pt x="0" y="1173"/>
                  <a:pt x="0" y="756"/>
                </a:cubicBezTo>
                <a:lnTo>
                  <a:pt x="0" y="756"/>
                </a:lnTo>
                <a:cubicBezTo>
                  <a:pt x="0" y="338"/>
                  <a:pt x="338" y="0"/>
                  <a:pt x="756" y="0"/>
                </a:cubicBezTo>
                <a:lnTo>
                  <a:pt x="7490" y="0"/>
                </a:lnTo>
                <a:lnTo>
                  <a:pt x="7490" y="1512"/>
                </a:ln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4" name="Google Shape;154;p30"/>
          <p:cNvSpPr/>
          <p:nvPr/>
        </p:nvSpPr>
        <p:spPr>
          <a:xfrm>
            <a:off x="7357644" y="1302882"/>
            <a:ext cx="1786355" cy="898093"/>
          </a:xfrm>
          <a:custGeom>
            <a:rect b="b" l="l" r="r" t="t"/>
            <a:pathLst>
              <a:path extrusionOk="0" h="1922" w="3822">
                <a:moveTo>
                  <a:pt x="3821" y="1921"/>
                </a:moveTo>
                <a:lnTo>
                  <a:pt x="0" y="1921"/>
                </a:lnTo>
                <a:lnTo>
                  <a:pt x="0" y="0"/>
                </a:lnTo>
                <a:lnTo>
                  <a:pt x="3821" y="0"/>
                </a:lnTo>
                <a:lnTo>
                  <a:pt x="3821" y="1921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5" name="Google Shape;155;p30"/>
          <p:cNvSpPr/>
          <p:nvPr/>
        </p:nvSpPr>
        <p:spPr>
          <a:xfrm>
            <a:off x="7357644" y="2198918"/>
            <a:ext cx="1786355" cy="898096"/>
          </a:xfrm>
          <a:custGeom>
            <a:rect b="b" l="l" r="r" t="t"/>
            <a:pathLst>
              <a:path extrusionOk="0" h="1921" w="3822">
                <a:moveTo>
                  <a:pt x="3821" y="1920"/>
                </a:moveTo>
                <a:lnTo>
                  <a:pt x="0" y="1920"/>
                </a:lnTo>
                <a:lnTo>
                  <a:pt x="0" y="0"/>
                </a:lnTo>
                <a:lnTo>
                  <a:pt x="3821" y="0"/>
                </a:lnTo>
                <a:lnTo>
                  <a:pt x="3821" y="1920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6" name="Google Shape;156;p30"/>
          <p:cNvSpPr/>
          <p:nvPr/>
        </p:nvSpPr>
        <p:spPr>
          <a:xfrm>
            <a:off x="7357644" y="3097013"/>
            <a:ext cx="1786355" cy="898093"/>
          </a:xfrm>
          <a:custGeom>
            <a:rect b="b" l="l" r="r" t="t"/>
            <a:pathLst>
              <a:path extrusionOk="0" h="1922" w="3822">
                <a:moveTo>
                  <a:pt x="3821" y="1921"/>
                </a:moveTo>
                <a:lnTo>
                  <a:pt x="0" y="1921"/>
                </a:lnTo>
                <a:lnTo>
                  <a:pt x="0" y="0"/>
                </a:lnTo>
                <a:lnTo>
                  <a:pt x="3821" y="0"/>
                </a:lnTo>
                <a:lnTo>
                  <a:pt x="3821" y="1921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7" name="Google Shape;157;p30"/>
          <p:cNvSpPr/>
          <p:nvPr/>
        </p:nvSpPr>
        <p:spPr>
          <a:xfrm>
            <a:off x="7357644" y="3993047"/>
            <a:ext cx="1786355" cy="898093"/>
          </a:xfrm>
          <a:custGeom>
            <a:rect b="b" l="l" r="r" t="t"/>
            <a:pathLst>
              <a:path extrusionOk="0" h="1922" w="3822">
                <a:moveTo>
                  <a:pt x="3821" y="1921"/>
                </a:moveTo>
                <a:lnTo>
                  <a:pt x="0" y="1921"/>
                </a:lnTo>
                <a:lnTo>
                  <a:pt x="0" y="0"/>
                </a:lnTo>
                <a:lnTo>
                  <a:pt x="3821" y="0"/>
                </a:lnTo>
                <a:lnTo>
                  <a:pt x="3821" y="1921"/>
                </a:ln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8" name="Google Shape;158;p30"/>
          <p:cNvSpPr/>
          <p:nvPr/>
        </p:nvSpPr>
        <p:spPr>
          <a:xfrm>
            <a:off x="6900238" y="1302882"/>
            <a:ext cx="457405" cy="1089661"/>
          </a:xfrm>
          <a:custGeom>
            <a:rect b="b" l="l" r="r" t="t"/>
            <a:pathLst>
              <a:path extrusionOk="0" h="2331" w="980">
                <a:moveTo>
                  <a:pt x="979" y="1921"/>
                </a:moveTo>
                <a:lnTo>
                  <a:pt x="0" y="2330"/>
                </a:lnTo>
                <a:lnTo>
                  <a:pt x="0" y="818"/>
                </a:lnTo>
                <a:lnTo>
                  <a:pt x="979" y="0"/>
                </a:lnTo>
                <a:lnTo>
                  <a:pt x="979" y="1921"/>
                </a:lnTo>
              </a:path>
            </a:pathLst>
          </a:custGeom>
          <a:solidFill>
            <a:srgbClr val="304D8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9" name="Google Shape;159;p30"/>
          <p:cNvSpPr/>
          <p:nvPr/>
        </p:nvSpPr>
        <p:spPr>
          <a:xfrm>
            <a:off x="6900238" y="2198918"/>
            <a:ext cx="457405" cy="898096"/>
          </a:xfrm>
          <a:custGeom>
            <a:rect b="b" l="l" r="r" t="t"/>
            <a:pathLst>
              <a:path extrusionOk="0" h="1921" w="980">
                <a:moveTo>
                  <a:pt x="979" y="1920"/>
                </a:moveTo>
                <a:lnTo>
                  <a:pt x="0" y="1920"/>
                </a:lnTo>
                <a:lnTo>
                  <a:pt x="0" y="409"/>
                </a:lnTo>
                <a:lnTo>
                  <a:pt x="979" y="0"/>
                </a:lnTo>
                <a:lnTo>
                  <a:pt x="979" y="1920"/>
                </a:lnTo>
              </a:path>
            </a:pathLst>
          </a:custGeom>
          <a:solidFill>
            <a:srgbClr val="0B7BC0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0" name="Google Shape;160;p30"/>
          <p:cNvSpPr/>
          <p:nvPr/>
        </p:nvSpPr>
        <p:spPr>
          <a:xfrm>
            <a:off x="6900238" y="3097013"/>
            <a:ext cx="457405" cy="898093"/>
          </a:xfrm>
          <a:custGeom>
            <a:rect b="b" l="l" r="r" t="t"/>
            <a:pathLst>
              <a:path extrusionOk="0" h="1922" w="980">
                <a:moveTo>
                  <a:pt x="979" y="1921"/>
                </a:moveTo>
                <a:lnTo>
                  <a:pt x="0" y="1512"/>
                </a:lnTo>
                <a:lnTo>
                  <a:pt x="0" y="0"/>
                </a:lnTo>
                <a:lnTo>
                  <a:pt x="979" y="0"/>
                </a:lnTo>
                <a:lnTo>
                  <a:pt x="979" y="1921"/>
                </a:lnTo>
              </a:path>
            </a:pathLst>
          </a:custGeom>
          <a:solidFill>
            <a:srgbClr val="1A9E4C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1" name="Google Shape;161;p30"/>
          <p:cNvSpPr/>
          <p:nvPr/>
        </p:nvSpPr>
        <p:spPr>
          <a:xfrm>
            <a:off x="6900238" y="3803541"/>
            <a:ext cx="457405" cy="1089661"/>
          </a:xfrm>
          <a:custGeom>
            <a:rect b="b" l="l" r="r" t="t"/>
            <a:pathLst>
              <a:path extrusionOk="0" h="2331" w="980">
                <a:moveTo>
                  <a:pt x="979" y="2330"/>
                </a:moveTo>
                <a:lnTo>
                  <a:pt x="0" y="1512"/>
                </a:lnTo>
                <a:lnTo>
                  <a:pt x="0" y="0"/>
                </a:lnTo>
                <a:lnTo>
                  <a:pt x="979" y="409"/>
                </a:lnTo>
                <a:lnTo>
                  <a:pt x="979" y="2330"/>
                </a:lnTo>
              </a:path>
            </a:pathLst>
          </a:custGeom>
          <a:solidFill>
            <a:srgbClr val="BF0300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162" name="Google Shape;162;p30"/>
          <p:cNvCxnSpPr/>
          <p:nvPr/>
        </p:nvCxnSpPr>
        <p:spPr>
          <a:xfrm>
            <a:off x="3828199" y="2038251"/>
            <a:ext cx="2865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30"/>
          <p:cNvCxnSpPr/>
          <p:nvPr/>
        </p:nvCxnSpPr>
        <p:spPr>
          <a:xfrm rot="10800000">
            <a:off x="3828200" y="1830274"/>
            <a:ext cx="0" cy="4119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30"/>
          <p:cNvCxnSpPr/>
          <p:nvPr/>
        </p:nvCxnSpPr>
        <p:spPr>
          <a:xfrm>
            <a:off x="3352250" y="3449246"/>
            <a:ext cx="2865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30"/>
          <p:cNvCxnSpPr/>
          <p:nvPr/>
        </p:nvCxnSpPr>
        <p:spPr>
          <a:xfrm rot="10800000">
            <a:off x="3352249" y="3243332"/>
            <a:ext cx="0" cy="4119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30"/>
          <p:cNvCxnSpPr/>
          <p:nvPr/>
        </p:nvCxnSpPr>
        <p:spPr>
          <a:xfrm>
            <a:off x="3589194" y="2742720"/>
            <a:ext cx="2865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30"/>
          <p:cNvCxnSpPr/>
          <p:nvPr/>
        </p:nvCxnSpPr>
        <p:spPr>
          <a:xfrm rot="10800000">
            <a:off x="3589195" y="2536804"/>
            <a:ext cx="0" cy="4119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30"/>
          <p:cNvCxnSpPr/>
          <p:nvPr/>
        </p:nvCxnSpPr>
        <p:spPr>
          <a:xfrm>
            <a:off x="3113245" y="4155777"/>
            <a:ext cx="286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30"/>
          <p:cNvCxnSpPr/>
          <p:nvPr/>
        </p:nvCxnSpPr>
        <p:spPr>
          <a:xfrm rot="10800000">
            <a:off x="3113244" y="3949861"/>
            <a:ext cx="0" cy="4119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30"/>
          <p:cNvSpPr txBox="1"/>
          <p:nvPr/>
        </p:nvSpPr>
        <p:spPr>
          <a:xfrm>
            <a:off x="1779117" y="282141"/>
            <a:ext cx="557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Social Media Slide</a:t>
            </a:r>
            <a:endParaRPr sz="500"/>
          </a:p>
        </p:txBody>
      </p:sp>
      <p:sp>
        <p:nvSpPr>
          <p:cNvPr id="171" name="Google Shape;171;p30"/>
          <p:cNvSpPr txBox="1"/>
          <p:nvPr/>
        </p:nvSpPr>
        <p:spPr>
          <a:xfrm>
            <a:off x="1786356" y="700238"/>
            <a:ext cx="55713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Make a big impact with our professional slides and charts</a:t>
            </a:r>
            <a:endParaRPr sz="500"/>
          </a:p>
        </p:txBody>
      </p:sp>
      <p:sp>
        <p:nvSpPr>
          <p:cNvPr id="172" name="Google Shape;172;p30"/>
          <p:cNvSpPr txBox="1"/>
          <p:nvPr/>
        </p:nvSpPr>
        <p:spPr>
          <a:xfrm>
            <a:off x="1419679" y="1830338"/>
            <a:ext cx="23985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Data Preparation Using Tableau Prep Builder 2021.1</a:t>
            </a:r>
            <a:endParaRPr sz="500"/>
          </a:p>
        </p:txBody>
      </p:sp>
      <p:sp>
        <p:nvSpPr>
          <p:cNvPr id="173" name="Google Shape;173;p30"/>
          <p:cNvSpPr txBox="1"/>
          <p:nvPr/>
        </p:nvSpPr>
        <p:spPr>
          <a:xfrm>
            <a:off x="4413321" y="1802045"/>
            <a:ext cx="31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A</a:t>
            </a:r>
            <a:endParaRPr sz="500"/>
          </a:p>
        </p:txBody>
      </p:sp>
      <p:sp>
        <p:nvSpPr>
          <p:cNvPr id="174" name="Google Shape;174;p30"/>
          <p:cNvSpPr txBox="1"/>
          <p:nvPr/>
        </p:nvSpPr>
        <p:spPr>
          <a:xfrm>
            <a:off x="4835023" y="1905825"/>
            <a:ext cx="20652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Data Cleansing</a:t>
            </a:r>
            <a:endParaRPr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5" name="Google Shape;175;p30"/>
          <p:cNvSpPr txBox="1"/>
          <p:nvPr/>
        </p:nvSpPr>
        <p:spPr>
          <a:xfrm>
            <a:off x="1180807" y="2541131"/>
            <a:ext cx="23985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Dashboard Representation</a:t>
            </a:r>
            <a:endParaRPr sz="500"/>
          </a:p>
        </p:txBody>
      </p:sp>
      <p:sp>
        <p:nvSpPr>
          <p:cNvPr id="176" name="Google Shape;176;p30"/>
          <p:cNvSpPr txBox="1"/>
          <p:nvPr/>
        </p:nvSpPr>
        <p:spPr>
          <a:xfrm>
            <a:off x="4425647" y="2512838"/>
            <a:ext cx="29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B</a:t>
            </a:r>
            <a:endParaRPr sz="500"/>
          </a:p>
        </p:txBody>
      </p:sp>
      <p:sp>
        <p:nvSpPr>
          <p:cNvPr id="177" name="Google Shape;177;p30"/>
          <p:cNvSpPr txBox="1"/>
          <p:nvPr/>
        </p:nvSpPr>
        <p:spPr>
          <a:xfrm>
            <a:off x="941946" y="3244734"/>
            <a:ext cx="23985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Display</a:t>
            </a: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hosting Detail, Price, Type for top 10 hosting</a:t>
            </a:r>
            <a:endParaRPr sz="500"/>
          </a:p>
        </p:txBody>
      </p:sp>
      <p:sp>
        <p:nvSpPr>
          <p:cNvPr id="178" name="Google Shape;178;p30"/>
          <p:cNvSpPr txBox="1"/>
          <p:nvPr/>
        </p:nvSpPr>
        <p:spPr>
          <a:xfrm>
            <a:off x="4407007" y="3216439"/>
            <a:ext cx="33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</a:t>
            </a:r>
            <a:endParaRPr sz="500"/>
          </a:p>
        </p:txBody>
      </p:sp>
      <p:sp>
        <p:nvSpPr>
          <p:cNvPr id="179" name="Google Shape;179;p30"/>
          <p:cNvSpPr txBox="1"/>
          <p:nvPr/>
        </p:nvSpPr>
        <p:spPr>
          <a:xfrm>
            <a:off x="703074" y="3952397"/>
            <a:ext cx="23985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Indicators</a:t>
            </a:r>
            <a:endParaRPr sz="500"/>
          </a:p>
        </p:txBody>
      </p:sp>
      <p:sp>
        <p:nvSpPr>
          <p:cNvPr id="180" name="Google Shape;180;p30"/>
          <p:cNvSpPr txBox="1"/>
          <p:nvPr/>
        </p:nvSpPr>
        <p:spPr>
          <a:xfrm>
            <a:off x="4411517" y="3924105"/>
            <a:ext cx="32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D</a:t>
            </a:r>
            <a:endParaRPr sz="500"/>
          </a:p>
        </p:txBody>
      </p:sp>
      <p:sp>
        <p:nvSpPr>
          <p:cNvPr id="181" name="Google Shape;181;p30"/>
          <p:cNvSpPr txBox="1"/>
          <p:nvPr/>
        </p:nvSpPr>
        <p:spPr>
          <a:xfrm>
            <a:off x="4835023" y="2623000"/>
            <a:ext cx="20652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Dashboard Overview</a:t>
            </a:r>
            <a:endParaRPr b="1" sz="13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2" name="Google Shape;182;p30"/>
          <p:cNvSpPr txBox="1"/>
          <p:nvPr/>
        </p:nvSpPr>
        <p:spPr>
          <a:xfrm>
            <a:off x="4835023" y="3329538"/>
            <a:ext cx="20652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Hosting Dashboard</a:t>
            </a:r>
            <a:endParaRPr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3" name="Google Shape;183;p30"/>
          <p:cNvSpPr txBox="1"/>
          <p:nvPr/>
        </p:nvSpPr>
        <p:spPr>
          <a:xfrm>
            <a:off x="4835023" y="4036075"/>
            <a:ext cx="20652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Indicators</a:t>
            </a:r>
            <a:endParaRPr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ll score" id="365" name="Google Shape;36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60" y="0"/>
            <a:ext cx="8977230" cy="5143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g listing by prop" id="370" name="Google Shape;370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300" y="0"/>
            <a:ext cx="8392950" cy="5143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ice by month" id="375" name="Google Shape;375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640" y="0"/>
            <a:ext cx="8046540" cy="5143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sting by area" id="380" name="Google Shape;380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60" y="0"/>
            <a:ext cx="9123030" cy="5143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euille 31" id="385" name="Google Shape;385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090" y="0"/>
            <a:ext cx="7217370" cy="5143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euille 32" id="390" name="Google Shape;390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530" y="0"/>
            <a:ext cx="8582490" cy="5143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/>
          <p:nvPr/>
        </p:nvSpPr>
        <p:spPr>
          <a:xfrm>
            <a:off x="3294532" y="2724182"/>
            <a:ext cx="2491056" cy="626205"/>
          </a:xfrm>
          <a:custGeom>
            <a:rect b="b" l="l" r="r" t="t"/>
            <a:pathLst>
              <a:path extrusionOk="0" h="1340" w="5331">
                <a:moveTo>
                  <a:pt x="0" y="656"/>
                </a:moveTo>
                <a:lnTo>
                  <a:pt x="0" y="656"/>
                </a:lnTo>
                <a:cubicBezTo>
                  <a:pt x="0" y="656"/>
                  <a:pt x="836" y="92"/>
                  <a:pt x="1162" y="272"/>
                </a:cubicBezTo>
                <a:lnTo>
                  <a:pt x="1162" y="272"/>
                </a:lnTo>
                <a:cubicBezTo>
                  <a:pt x="1489" y="452"/>
                  <a:pt x="1499" y="1339"/>
                  <a:pt x="2528" y="1196"/>
                </a:cubicBezTo>
                <a:lnTo>
                  <a:pt x="2528" y="1196"/>
                </a:lnTo>
                <a:cubicBezTo>
                  <a:pt x="3557" y="1054"/>
                  <a:pt x="4566" y="0"/>
                  <a:pt x="5330" y="466"/>
                </a:cubicBezTo>
              </a:path>
            </a:pathLst>
          </a:custGeom>
          <a:noFill/>
          <a:ln cap="flat" cmpd="sng" w="38100">
            <a:solidFill>
              <a:srgbClr val="E2EE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9" name="Google Shape;189;p31"/>
          <p:cNvSpPr/>
          <p:nvPr/>
        </p:nvSpPr>
        <p:spPr>
          <a:xfrm>
            <a:off x="2713491" y="2052657"/>
            <a:ext cx="892166" cy="1509902"/>
          </a:xfrm>
          <a:custGeom>
            <a:rect b="b" l="l" r="r" t="t"/>
            <a:pathLst>
              <a:path extrusionOk="0" h="3232" w="1910">
                <a:moveTo>
                  <a:pt x="262" y="1834"/>
                </a:moveTo>
                <a:lnTo>
                  <a:pt x="262" y="1834"/>
                </a:lnTo>
                <a:cubicBezTo>
                  <a:pt x="523" y="2660"/>
                  <a:pt x="1045" y="3231"/>
                  <a:pt x="1428" y="3109"/>
                </a:cubicBezTo>
                <a:lnTo>
                  <a:pt x="1428" y="3109"/>
                </a:lnTo>
                <a:cubicBezTo>
                  <a:pt x="1811" y="2988"/>
                  <a:pt x="1909" y="2221"/>
                  <a:pt x="1648" y="1395"/>
                </a:cubicBezTo>
                <a:lnTo>
                  <a:pt x="1648" y="1395"/>
                </a:lnTo>
                <a:cubicBezTo>
                  <a:pt x="1386" y="571"/>
                  <a:pt x="864" y="0"/>
                  <a:pt x="481" y="121"/>
                </a:cubicBezTo>
                <a:lnTo>
                  <a:pt x="481" y="121"/>
                </a:lnTo>
                <a:cubicBezTo>
                  <a:pt x="98" y="242"/>
                  <a:pt x="0" y="1010"/>
                  <a:pt x="262" y="1834"/>
                </a:cubicBezTo>
              </a:path>
            </a:pathLst>
          </a:custGeom>
          <a:solidFill>
            <a:srgbClr val="E2EEFF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0" name="Google Shape;190;p31"/>
          <p:cNvSpPr/>
          <p:nvPr/>
        </p:nvSpPr>
        <p:spPr>
          <a:xfrm>
            <a:off x="3080248" y="3243276"/>
            <a:ext cx="1559747" cy="910471"/>
          </a:xfrm>
          <a:custGeom>
            <a:rect b="b" l="l" r="r" t="t"/>
            <a:pathLst>
              <a:path extrusionOk="0" h="1948" w="3337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1007" y="337"/>
                  <a:pt x="1068" y="548"/>
                </a:cubicBezTo>
                <a:lnTo>
                  <a:pt x="1068" y="548"/>
                </a:lnTo>
                <a:cubicBezTo>
                  <a:pt x="1129" y="758"/>
                  <a:pt x="1040" y="1309"/>
                  <a:pt x="1421" y="1567"/>
                </a:cubicBezTo>
                <a:lnTo>
                  <a:pt x="1421" y="1567"/>
                </a:lnTo>
                <a:cubicBezTo>
                  <a:pt x="1802" y="1824"/>
                  <a:pt x="2331" y="1249"/>
                  <a:pt x="2169" y="983"/>
                </a:cubicBezTo>
                <a:lnTo>
                  <a:pt x="2169" y="983"/>
                </a:lnTo>
                <a:cubicBezTo>
                  <a:pt x="2005" y="717"/>
                  <a:pt x="1306" y="771"/>
                  <a:pt x="1400" y="1281"/>
                </a:cubicBezTo>
                <a:lnTo>
                  <a:pt x="1400" y="1281"/>
                </a:lnTo>
                <a:cubicBezTo>
                  <a:pt x="1496" y="1791"/>
                  <a:pt x="2278" y="1947"/>
                  <a:pt x="2610" y="1756"/>
                </a:cubicBezTo>
                <a:lnTo>
                  <a:pt x="2610" y="1756"/>
                </a:lnTo>
                <a:cubicBezTo>
                  <a:pt x="2943" y="1566"/>
                  <a:pt x="3336" y="1791"/>
                  <a:pt x="3336" y="1791"/>
                </a:cubicBezTo>
              </a:path>
            </a:pathLst>
          </a:custGeom>
          <a:noFill/>
          <a:ln cap="flat" cmpd="sng" w="38100">
            <a:solidFill>
              <a:srgbClr val="E2EE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1" name="Google Shape;191;p31"/>
          <p:cNvSpPr/>
          <p:nvPr/>
        </p:nvSpPr>
        <p:spPr>
          <a:xfrm>
            <a:off x="867348" y="2425499"/>
            <a:ext cx="1547388" cy="1546978"/>
          </a:xfrm>
          <a:custGeom>
            <a:rect b="b" l="l" r="r" t="t"/>
            <a:pathLst>
              <a:path extrusionOk="0" h="3310" w="3311">
                <a:moveTo>
                  <a:pt x="3310" y="1654"/>
                </a:moveTo>
                <a:lnTo>
                  <a:pt x="3310" y="1654"/>
                </a:lnTo>
                <a:cubicBezTo>
                  <a:pt x="3310" y="2568"/>
                  <a:pt x="2568" y="3309"/>
                  <a:pt x="1655" y="3309"/>
                </a:cubicBezTo>
                <a:lnTo>
                  <a:pt x="1655" y="3309"/>
                </a:lnTo>
                <a:cubicBezTo>
                  <a:pt x="740" y="3309"/>
                  <a:pt x="0" y="2568"/>
                  <a:pt x="0" y="1654"/>
                </a:cubicBezTo>
                <a:lnTo>
                  <a:pt x="0" y="1654"/>
                </a:lnTo>
                <a:cubicBezTo>
                  <a:pt x="0" y="741"/>
                  <a:pt x="740" y="0"/>
                  <a:pt x="1655" y="0"/>
                </a:cubicBezTo>
                <a:lnTo>
                  <a:pt x="1655" y="0"/>
                </a:lnTo>
                <a:cubicBezTo>
                  <a:pt x="2568" y="0"/>
                  <a:pt x="3310" y="741"/>
                  <a:pt x="3310" y="1654"/>
                </a:cubicBezTo>
              </a:path>
            </a:pathLst>
          </a:custGeom>
          <a:noFill/>
          <a:ln cap="flat" cmpd="sng" w="63500">
            <a:solidFill>
              <a:srgbClr val="E2EE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2" name="Google Shape;192;p31"/>
          <p:cNvSpPr/>
          <p:nvPr/>
        </p:nvSpPr>
        <p:spPr>
          <a:xfrm>
            <a:off x="4569938" y="1519146"/>
            <a:ext cx="591343" cy="591188"/>
          </a:xfrm>
          <a:custGeom>
            <a:rect b="b" l="l" r="r" t="t"/>
            <a:pathLst>
              <a:path extrusionOk="0" h="1265" w="1264">
                <a:moveTo>
                  <a:pt x="1263" y="632"/>
                </a:moveTo>
                <a:lnTo>
                  <a:pt x="1263" y="632"/>
                </a:lnTo>
                <a:cubicBezTo>
                  <a:pt x="1263" y="981"/>
                  <a:pt x="980" y="1264"/>
                  <a:pt x="630" y="1264"/>
                </a:cubicBezTo>
                <a:lnTo>
                  <a:pt x="630" y="1264"/>
                </a:lnTo>
                <a:cubicBezTo>
                  <a:pt x="282" y="1264"/>
                  <a:pt x="0" y="981"/>
                  <a:pt x="0" y="632"/>
                </a:cubicBezTo>
                <a:lnTo>
                  <a:pt x="0" y="632"/>
                </a:lnTo>
                <a:cubicBezTo>
                  <a:pt x="0" y="283"/>
                  <a:pt x="282" y="0"/>
                  <a:pt x="630" y="0"/>
                </a:cubicBezTo>
                <a:lnTo>
                  <a:pt x="630" y="0"/>
                </a:lnTo>
                <a:cubicBezTo>
                  <a:pt x="980" y="0"/>
                  <a:pt x="1263" y="283"/>
                  <a:pt x="1263" y="632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3" name="Google Shape;193;p31"/>
          <p:cNvSpPr/>
          <p:nvPr/>
        </p:nvSpPr>
        <p:spPr>
          <a:xfrm>
            <a:off x="5705235" y="2746842"/>
            <a:ext cx="591343" cy="591188"/>
          </a:xfrm>
          <a:custGeom>
            <a:rect b="b" l="l" r="r" t="t"/>
            <a:pathLst>
              <a:path extrusionOk="0" h="1265" w="1265">
                <a:moveTo>
                  <a:pt x="1264" y="632"/>
                </a:moveTo>
                <a:lnTo>
                  <a:pt x="1264" y="632"/>
                </a:lnTo>
                <a:cubicBezTo>
                  <a:pt x="1264" y="981"/>
                  <a:pt x="981" y="1264"/>
                  <a:pt x="632" y="1264"/>
                </a:cubicBezTo>
                <a:lnTo>
                  <a:pt x="632" y="1264"/>
                </a:lnTo>
                <a:cubicBezTo>
                  <a:pt x="282" y="1264"/>
                  <a:pt x="0" y="981"/>
                  <a:pt x="0" y="632"/>
                </a:cubicBezTo>
                <a:lnTo>
                  <a:pt x="0" y="632"/>
                </a:lnTo>
                <a:cubicBezTo>
                  <a:pt x="0" y="283"/>
                  <a:pt x="282" y="0"/>
                  <a:pt x="632" y="0"/>
                </a:cubicBezTo>
                <a:lnTo>
                  <a:pt x="632" y="0"/>
                </a:lnTo>
                <a:cubicBezTo>
                  <a:pt x="981" y="0"/>
                  <a:pt x="1264" y="283"/>
                  <a:pt x="1264" y="632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4" name="Google Shape;194;p31"/>
          <p:cNvSpPr/>
          <p:nvPr/>
        </p:nvSpPr>
        <p:spPr>
          <a:xfrm>
            <a:off x="4569938" y="3974538"/>
            <a:ext cx="591343" cy="591188"/>
          </a:xfrm>
          <a:custGeom>
            <a:rect b="b" l="l" r="r" t="t"/>
            <a:pathLst>
              <a:path extrusionOk="0" h="1265" w="1264">
                <a:moveTo>
                  <a:pt x="1263" y="632"/>
                </a:moveTo>
                <a:lnTo>
                  <a:pt x="1263" y="632"/>
                </a:lnTo>
                <a:cubicBezTo>
                  <a:pt x="1263" y="981"/>
                  <a:pt x="980" y="1264"/>
                  <a:pt x="630" y="1264"/>
                </a:cubicBezTo>
                <a:lnTo>
                  <a:pt x="630" y="1264"/>
                </a:lnTo>
                <a:cubicBezTo>
                  <a:pt x="282" y="1264"/>
                  <a:pt x="0" y="981"/>
                  <a:pt x="0" y="632"/>
                </a:cubicBezTo>
                <a:lnTo>
                  <a:pt x="0" y="632"/>
                </a:lnTo>
                <a:cubicBezTo>
                  <a:pt x="0" y="283"/>
                  <a:pt x="282" y="0"/>
                  <a:pt x="630" y="0"/>
                </a:cubicBezTo>
                <a:lnTo>
                  <a:pt x="630" y="0"/>
                </a:lnTo>
                <a:cubicBezTo>
                  <a:pt x="980" y="0"/>
                  <a:pt x="1263" y="283"/>
                  <a:pt x="1263" y="63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5" name="Google Shape;195;p31"/>
          <p:cNvSpPr/>
          <p:nvPr/>
        </p:nvSpPr>
        <p:spPr>
          <a:xfrm>
            <a:off x="1841932" y="3564618"/>
            <a:ext cx="677883" cy="815718"/>
          </a:xfrm>
          <a:custGeom>
            <a:rect b="b" l="l" r="r" t="t"/>
            <a:pathLst>
              <a:path extrusionOk="0" h="1746" w="1453">
                <a:moveTo>
                  <a:pt x="600" y="0"/>
                </a:moveTo>
                <a:lnTo>
                  <a:pt x="600" y="0"/>
                </a:lnTo>
                <a:cubicBezTo>
                  <a:pt x="730" y="350"/>
                  <a:pt x="959" y="672"/>
                  <a:pt x="1022" y="860"/>
                </a:cubicBezTo>
                <a:lnTo>
                  <a:pt x="1022" y="860"/>
                </a:lnTo>
                <a:cubicBezTo>
                  <a:pt x="1118" y="1150"/>
                  <a:pt x="1452" y="1204"/>
                  <a:pt x="1350" y="1435"/>
                </a:cubicBezTo>
                <a:lnTo>
                  <a:pt x="1350" y="1435"/>
                </a:lnTo>
                <a:cubicBezTo>
                  <a:pt x="1249" y="1667"/>
                  <a:pt x="741" y="1745"/>
                  <a:pt x="741" y="1745"/>
                </a:cubicBezTo>
                <a:lnTo>
                  <a:pt x="741" y="1745"/>
                </a:lnTo>
                <a:cubicBezTo>
                  <a:pt x="703" y="1706"/>
                  <a:pt x="131" y="412"/>
                  <a:pt x="0" y="114"/>
                </a:cubicBezTo>
                <a:lnTo>
                  <a:pt x="0" y="114"/>
                </a:lnTo>
                <a:cubicBezTo>
                  <a:pt x="207" y="69"/>
                  <a:pt x="408" y="31"/>
                  <a:pt x="600" y="0"/>
                </a:cubicBezTo>
              </a:path>
            </a:pathLst>
          </a:custGeom>
          <a:solidFill>
            <a:srgbClr val="1A9E4C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6" name="Google Shape;196;p31"/>
          <p:cNvSpPr/>
          <p:nvPr/>
        </p:nvSpPr>
        <p:spPr>
          <a:xfrm>
            <a:off x="2468302" y="2557333"/>
            <a:ext cx="768540" cy="768340"/>
          </a:xfrm>
          <a:custGeom>
            <a:rect b="b" l="l" r="r" t="t"/>
            <a:pathLst>
              <a:path extrusionOk="0" h="1646" w="1647">
                <a:moveTo>
                  <a:pt x="0" y="822"/>
                </a:moveTo>
                <a:lnTo>
                  <a:pt x="0" y="822"/>
                </a:lnTo>
                <a:cubicBezTo>
                  <a:pt x="0" y="1276"/>
                  <a:pt x="369" y="1645"/>
                  <a:pt x="823" y="1645"/>
                </a:cubicBezTo>
                <a:lnTo>
                  <a:pt x="823" y="1645"/>
                </a:lnTo>
                <a:cubicBezTo>
                  <a:pt x="1278" y="1645"/>
                  <a:pt x="1646" y="1276"/>
                  <a:pt x="1646" y="822"/>
                </a:cubicBezTo>
                <a:lnTo>
                  <a:pt x="1646" y="822"/>
                </a:lnTo>
                <a:cubicBezTo>
                  <a:pt x="1646" y="368"/>
                  <a:pt x="1278" y="0"/>
                  <a:pt x="823" y="0"/>
                </a:cubicBezTo>
                <a:lnTo>
                  <a:pt x="823" y="0"/>
                </a:lnTo>
                <a:cubicBezTo>
                  <a:pt x="369" y="0"/>
                  <a:pt x="0" y="368"/>
                  <a:pt x="0" y="822"/>
                </a:cubicBezTo>
              </a:path>
            </a:pathLst>
          </a:custGeom>
          <a:solidFill>
            <a:srgbClr val="1A9E4C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7" name="Google Shape;197;p31"/>
          <p:cNvSpPr/>
          <p:nvPr/>
        </p:nvSpPr>
        <p:spPr>
          <a:xfrm>
            <a:off x="1493719" y="2223630"/>
            <a:ext cx="1802877" cy="1429564"/>
          </a:xfrm>
          <a:custGeom>
            <a:rect b="b" l="l" r="r" t="t"/>
            <a:pathLst>
              <a:path extrusionOk="0" h="3062" w="3859">
                <a:moveTo>
                  <a:pt x="2837" y="0"/>
                </a:moveTo>
                <a:lnTo>
                  <a:pt x="2837" y="0"/>
                </a:lnTo>
                <a:cubicBezTo>
                  <a:pt x="2683" y="315"/>
                  <a:pt x="2685" y="875"/>
                  <a:pt x="2873" y="1467"/>
                </a:cubicBezTo>
                <a:lnTo>
                  <a:pt x="2873" y="1467"/>
                </a:lnTo>
                <a:cubicBezTo>
                  <a:pt x="3095" y="2168"/>
                  <a:pt x="3505" y="2685"/>
                  <a:pt x="3858" y="2751"/>
                </a:cubicBezTo>
                <a:lnTo>
                  <a:pt x="3858" y="2751"/>
                </a:lnTo>
                <a:cubicBezTo>
                  <a:pt x="3858" y="2752"/>
                  <a:pt x="3858" y="2752"/>
                  <a:pt x="3858" y="2752"/>
                </a:cubicBezTo>
                <a:lnTo>
                  <a:pt x="3858" y="2752"/>
                </a:lnTo>
                <a:cubicBezTo>
                  <a:pt x="3858" y="2752"/>
                  <a:pt x="2398" y="2568"/>
                  <a:pt x="407" y="3061"/>
                </a:cubicBezTo>
                <a:lnTo>
                  <a:pt x="407" y="3061"/>
                </a:lnTo>
                <a:cubicBezTo>
                  <a:pt x="407" y="3061"/>
                  <a:pt x="49" y="2742"/>
                  <a:pt x="0" y="2007"/>
                </a:cubicBezTo>
                <a:lnTo>
                  <a:pt x="0" y="2007"/>
                </a:lnTo>
                <a:cubicBezTo>
                  <a:pt x="0" y="2007"/>
                  <a:pt x="2171" y="921"/>
                  <a:pt x="2837" y="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8" name="Google Shape;198;p31"/>
          <p:cNvSpPr/>
          <p:nvPr/>
        </p:nvSpPr>
        <p:spPr>
          <a:xfrm>
            <a:off x="2039733" y="3574920"/>
            <a:ext cx="210164" cy="232768"/>
          </a:xfrm>
          <a:custGeom>
            <a:rect b="b" l="l" r="r" t="t"/>
            <a:pathLst>
              <a:path extrusionOk="0" h="500" w="451">
                <a:moveTo>
                  <a:pt x="35" y="0"/>
                </a:moveTo>
                <a:lnTo>
                  <a:pt x="450" y="288"/>
                </a:lnTo>
                <a:lnTo>
                  <a:pt x="426" y="376"/>
                </a:lnTo>
                <a:lnTo>
                  <a:pt x="174" y="499"/>
                </a:lnTo>
                <a:lnTo>
                  <a:pt x="0" y="74"/>
                </a:lnTo>
                <a:lnTo>
                  <a:pt x="22" y="3"/>
                </a:lnTo>
                <a:lnTo>
                  <a:pt x="22" y="3"/>
                </a:lnTo>
                <a:cubicBezTo>
                  <a:pt x="26" y="2"/>
                  <a:pt x="30" y="2"/>
                  <a:pt x="35" y="0"/>
                </a:cubicBezTo>
              </a:path>
            </a:pathLst>
          </a:custGeom>
          <a:solidFill>
            <a:srgbClr val="E2EEFF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9" name="Google Shape;199;p31"/>
          <p:cNvSpPr/>
          <p:nvPr/>
        </p:nvSpPr>
        <p:spPr>
          <a:xfrm>
            <a:off x="2052094" y="3552260"/>
            <a:ext cx="197801" cy="212169"/>
          </a:xfrm>
          <a:custGeom>
            <a:rect b="b" l="l" r="r" t="t"/>
            <a:pathLst>
              <a:path extrusionOk="0" h="453" w="423">
                <a:moveTo>
                  <a:pt x="294" y="0"/>
                </a:moveTo>
                <a:lnTo>
                  <a:pt x="422" y="335"/>
                </a:lnTo>
                <a:lnTo>
                  <a:pt x="190" y="452"/>
                </a:lnTo>
                <a:lnTo>
                  <a:pt x="0" y="49"/>
                </a:lnTo>
                <a:lnTo>
                  <a:pt x="0" y="49"/>
                </a:lnTo>
                <a:cubicBezTo>
                  <a:pt x="100" y="31"/>
                  <a:pt x="198" y="15"/>
                  <a:pt x="294" y="0"/>
                </a:cubicBezTo>
              </a:path>
            </a:pathLst>
          </a:custGeom>
          <a:solidFill>
            <a:srgbClr val="EEF5FF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0" name="Google Shape;200;p31"/>
          <p:cNvSpPr/>
          <p:nvPr/>
        </p:nvSpPr>
        <p:spPr>
          <a:xfrm>
            <a:off x="1363911" y="3243276"/>
            <a:ext cx="255494" cy="352242"/>
          </a:xfrm>
          <a:custGeom>
            <a:rect b="b" l="l" r="r" t="t"/>
            <a:pathLst>
              <a:path extrusionOk="0" h="753" w="549">
                <a:moveTo>
                  <a:pt x="293" y="0"/>
                </a:moveTo>
                <a:lnTo>
                  <a:pt x="293" y="0"/>
                </a:lnTo>
                <a:cubicBezTo>
                  <a:pt x="342" y="339"/>
                  <a:pt x="456" y="573"/>
                  <a:pt x="548" y="714"/>
                </a:cubicBezTo>
                <a:lnTo>
                  <a:pt x="548" y="714"/>
                </a:lnTo>
                <a:cubicBezTo>
                  <a:pt x="498" y="738"/>
                  <a:pt x="441" y="752"/>
                  <a:pt x="382" y="752"/>
                </a:cubicBezTo>
                <a:lnTo>
                  <a:pt x="382" y="752"/>
                </a:lnTo>
                <a:cubicBezTo>
                  <a:pt x="171" y="752"/>
                  <a:pt x="0" y="581"/>
                  <a:pt x="0" y="371"/>
                </a:cubicBezTo>
                <a:lnTo>
                  <a:pt x="0" y="371"/>
                </a:lnTo>
                <a:cubicBezTo>
                  <a:pt x="0" y="191"/>
                  <a:pt x="125" y="39"/>
                  <a:pt x="293" y="0"/>
                </a:cubicBezTo>
              </a:path>
            </a:pathLst>
          </a:custGeom>
          <a:solidFill>
            <a:srgbClr val="1A9E4C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1" name="Google Shape;201;p31"/>
          <p:cNvSpPr/>
          <p:nvPr/>
        </p:nvSpPr>
        <p:spPr>
          <a:xfrm>
            <a:off x="1982041" y="2190672"/>
            <a:ext cx="383241" cy="383141"/>
          </a:xfrm>
          <a:custGeom>
            <a:rect b="b" l="l" r="r" t="t"/>
            <a:pathLst>
              <a:path extrusionOk="0" h="820" w="821">
                <a:moveTo>
                  <a:pt x="736" y="562"/>
                </a:moveTo>
                <a:lnTo>
                  <a:pt x="736" y="562"/>
                </a:lnTo>
                <a:cubicBezTo>
                  <a:pt x="652" y="742"/>
                  <a:pt x="439" y="819"/>
                  <a:pt x="259" y="736"/>
                </a:cubicBezTo>
                <a:lnTo>
                  <a:pt x="259" y="736"/>
                </a:lnTo>
                <a:cubicBezTo>
                  <a:pt x="78" y="652"/>
                  <a:pt x="0" y="439"/>
                  <a:pt x="84" y="258"/>
                </a:cubicBezTo>
                <a:lnTo>
                  <a:pt x="84" y="258"/>
                </a:lnTo>
                <a:cubicBezTo>
                  <a:pt x="168" y="78"/>
                  <a:pt x="382" y="0"/>
                  <a:pt x="561" y="84"/>
                </a:cubicBezTo>
                <a:lnTo>
                  <a:pt x="561" y="84"/>
                </a:lnTo>
                <a:cubicBezTo>
                  <a:pt x="742" y="167"/>
                  <a:pt x="820" y="381"/>
                  <a:pt x="736" y="562"/>
                </a:cubicBezTo>
              </a:path>
            </a:pathLst>
          </a:custGeom>
          <a:solidFill>
            <a:srgbClr val="F9FBFF"/>
          </a:solidFill>
          <a:ln cap="flat" cmpd="sng" w="12700">
            <a:solidFill>
              <a:srgbClr val="E2E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2" name="Google Shape;202;p31"/>
          <p:cNvSpPr/>
          <p:nvPr/>
        </p:nvSpPr>
        <p:spPr>
          <a:xfrm>
            <a:off x="2089183" y="2291605"/>
            <a:ext cx="185438" cy="173031"/>
          </a:xfrm>
          <a:custGeom>
            <a:rect b="b" l="l" r="r" t="t"/>
            <a:pathLst>
              <a:path extrusionOk="0" h="371" w="398">
                <a:moveTo>
                  <a:pt x="322" y="101"/>
                </a:moveTo>
                <a:lnTo>
                  <a:pt x="322" y="101"/>
                </a:lnTo>
                <a:cubicBezTo>
                  <a:pt x="285" y="84"/>
                  <a:pt x="243" y="92"/>
                  <a:pt x="222" y="99"/>
                </a:cubicBezTo>
                <a:lnTo>
                  <a:pt x="222" y="99"/>
                </a:lnTo>
                <a:cubicBezTo>
                  <a:pt x="213" y="79"/>
                  <a:pt x="193" y="41"/>
                  <a:pt x="156" y="24"/>
                </a:cubicBezTo>
                <a:lnTo>
                  <a:pt x="156" y="24"/>
                </a:lnTo>
                <a:cubicBezTo>
                  <a:pt x="103" y="0"/>
                  <a:pt x="40" y="23"/>
                  <a:pt x="16" y="75"/>
                </a:cubicBezTo>
                <a:lnTo>
                  <a:pt x="16" y="75"/>
                </a:lnTo>
                <a:cubicBezTo>
                  <a:pt x="0" y="108"/>
                  <a:pt x="17" y="152"/>
                  <a:pt x="18" y="154"/>
                </a:cubicBezTo>
                <a:lnTo>
                  <a:pt x="96" y="370"/>
                </a:lnTo>
                <a:lnTo>
                  <a:pt x="312" y="291"/>
                </a:lnTo>
                <a:lnTo>
                  <a:pt x="312" y="291"/>
                </a:lnTo>
                <a:cubicBezTo>
                  <a:pt x="314" y="291"/>
                  <a:pt x="358" y="275"/>
                  <a:pt x="373" y="242"/>
                </a:cubicBezTo>
                <a:lnTo>
                  <a:pt x="373" y="242"/>
                </a:lnTo>
                <a:cubicBezTo>
                  <a:pt x="397" y="189"/>
                  <a:pt x="375" y="126"/>
                  <a:pt x="322" y="101"/>
                </a:cubicBezTo>
              </a:path>
            </a:pathLst>
          </a:custGeom>
          <a:solidFill>
            <a:srgbClr val="FF6866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3" name="Google Shape;203;p31"/>
          <p:cNvSpPr/>
          <p:nvPr/>
        </p:nvSpPr>
        <p:spPr>
          <a:xfrm>
            <a:off x="1040423" y="2258646"/>
            <a:ext cx="774722" cy="601489"/>
          </a:xfrm>
          <a:custGeom>
            <a:rect b="b" l="l" r="r" t="t"/>
            <a:pathLst>
              <a:path extrusionOk="0" h="1287" w="1656">
                <a:moveTo>
                  <a:pt x="78" y="159"/>
                </a:moveTo>
                <a:lnTo>
                  <a:pt x="1483" y="5"/>
                </a:lnTo>
                <a:lnTo>
                  <a:pt x="1483" y="5"/>
                </a:lnTo>
                <a:cubicBezTo>
                  <a:pt x="1529" y="0"/>
                  <a:pt x="1569" y="33"/>
                  <a:pt x="1574" y="78"/>
                </a:cubicBezTo>
                <a:lnTo>
                  <a:pt x="1650" y="774"/>
                </a:lnTo>
                <a:lnTo>
                  <a:pt x="1650" y="774"/>
                </a:lnTo>
                <a:cubicBezTo>
                  <a:pt x="1655" y="819"/>
                  <a:pt x="1623" y="860"/>
                  <a:pt x="1577" y="865"/>
                </a:cubicBezTo>
                <a:lnTo>
                  <a:pt x="607" y="971"/>
                </a:lnTo>
                <a:lnTo>
                  <a:pt x="411" y="1256"/>
                </a:lnTo>
                <a:lnTo>
                  <a:pt x="411" y="1256"/>
                </a:lnTo>
                <a:cubicBezTo>
                  <a:pt x="387" y="1286"/>
                  <a:pt x="338" y="1271"/>
                  <a:pt x="334" y="1234"/>
                </a:cubicBezTo>
                <a:lnTo>
                  <a:pt x="309" y="1003"/>
                </a:lnTo>
                <a:lnTo>
                  <a:pt x="172" y="1018"/>
                </a:lnTo>
                <a:lnTo>
                  <a:pt x="172" y="1018"/>
                </a:lnTo>
                <a:cubicBezTo>
                  <a:pt x="127" y="1023"/>
                  <a:pt x="87" y="991"/>
                  <a:pt x="82" y="946"/>
                </a:cubicBezTo>
                <a:lnTo>
                  <a:pt x="5" y="249"/>
                </a:lnTo>
                <a:lnTo>
                  <a:pt x="5" y="249"/>
                </a:lnTo>
                <a:cubicBezTo>
                  <a:pt x="0" y="204"/>
                  <a:pt x="33" y="164"/>
                  <a:pt x="78" y="159"/>
                </a:cubicBezTo>
              </a:path>
            </a:pathLst>
          </a:custGeom>
          <a:solidFill>
            <a:srgbClr val="E2EEFF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4" name="Google Shape;204;p31"/>
          <p:cNvSpPr/>
          <p:nvPr/>
        </p:nvSpPr>
        <p:spPr>
          <a:xfrm>
            <a:off x="1621465" y="2384302"/>
            <a:ext cx="61813" cy="61797"/>
          </a:xfrm>
          <a:custGeom>
            <a:rect b="b" l="l" r="r" t="t"/>
            <a:pathLst>
              <a:path extrusionOk="0" h="132" w="132">
                <a:moveTo>
                  <a:pt x="3" y="72"/>
                </a:moveTo>
                <a:lnTo>
                  <a:pt x="3" y="72"/>
                </a:lnTo>
                <a:cubicBezTo>
                  <a:pt x="7" y="107"/>
                  <a:pt x="38" y="131"/>
                  <a:pt x="72" y="128"/>
                </a:cubicBezTo>
                <a:lnTo>
                  <a:pt x="72" y="128"/>
                </a:lnTo>
                <a:cubicBezTo>
                  <a:pt x="106" y="124"/>
                  <a:pt x="131" y="93"/>
                  <a:pt x="127" y="59"/>
                </a:cubicBezTo>
                <a:lnTo>
                  <a:pt x="127" y="59"/>
                </a:lnTo>
                <a:cubicBezTo>
                  <a:pt x="124" y="25"/>
                  <a:pt x="92" y="0"/>
                  <a:pt x="59" y="3"/>
                </a:cubicBezTo>
                <a:lnTo>
                  <a:pt x="59" y="3"/>
                </a:lnTo>
                <a:cubicBezTo>
                  <a:pt x="24" y="7"/>
                  <a:pt x="0" y="38"/>
                  <a:pt x="3" y="72"/>
                </a:cubicBezTo>
              </a:path>
            </a:pathLst>
          </a:custGeom>
          <a:solidFill>
            <a:srgbClr val="FBAE17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5" name="Google Shape;205;p31"/>
          <p:cNvSpPr/>
          <p:nvPr/>
        </p:nvSpPr>
        <p:spPr>
          <a:xfrm>
            <a:off x="1159929" y="2404901"/>
            <a:ext cx="407965" cy="84455"/>
          </a:xfrm>
          <a:custGeom>
            <a:rect b="b" l="l" r="r" t="t"/>
            <a:pathLst>
              <a:path extrusionOk="0" h="181" w="872">
                <a:moveTo>
                  <a:pt x="43" y="178"/>
                </a:moveTo>
                <a:lnTo>
                  <a:pt x="838" y="91"/>
                </a:lnTo>
                <a:lnTo>
                  <a:pt x="838" y="91"/>
                </a:lnTo>
                <a:cubicBezTo>
                  <a:pt x="857" y="89"/>
                  <a:pt x="871" y="71"/>
                  <a:pt x="869" y="52"/>
                </a:cubicBezTo>
                <a:lnTo>
                  <a:pt x="868" y="34"/>
                </a:lnTo>
                <a:lnTo>
                  <a:pt x="868" y="34"/>
                </a:lnTo>
                <a:cubicBezTo>
                  <a:pt x="865" y="14"/>
                  <a:pt x="848" y="0"/>
                  <a:pt x="828" y="3"/>
                </a:cubicBezTo>
                <a:lnTo>
                  <a:pt x="34" y="90"/>
                </a:lnTo>
                <a:lnTo>
                  <a:pt x="34" y="90"/>
                </a:lnTo>
                <a:cubicBezTo>
                  <a:pt x="14" y="91"/>
                  <a:pt x="0" y="109"/>
                  <a:pt x="2" y="128"/>
                </a:cubicBezTo>
                <a:lnTo>
                  <a:pt x="5" y="147"/>
                </a:lnTo>
                <a:lnTo>
                  <a:pt x="5" y="147"/>
                </a:lnTo>
                <a:cubicBezTo>
                  <a:pt x="6" y="166"/>
                  <a:pt x="24" y="180"/>
                  <a:pt x="43" y="178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6" name="Google Shape;206;p31"/>
          <p:cNvSpPr/>
          <p:nvPr/>
        </p:nvSpPr>
        <p:spPr>
          <a:xfrm>
            <a:off x="1172292" y="2507894"/>
            <a:ext cx="523348" cy="96814"/>
          </a:xfrm>
          <a:custGeom>
            <a:rect b="b" l="l" r="r" t="t"/>
            <a:pathLst>
              <a:path extrusionOk="0" h="207" w="1119">
                <a:moveTo>
                  <a:pt x="44" y="204"/>
                </a:moveTo>
                <a:lnTo>
                  <a:pt x="1085" y="91"/>
                </a:lnTo>
                <a:lnTo>
                  <a:pt x="1085" y="91"/>
                </a:lnTo>
                <a:cubicBezTo>
                  <a:pt x="1104" y="89"/>
                  <a:pt x="1118" y="71"/>
                  <a:pt x="1116" y="52"/>
                </a:cubicBezTo>
                <a:lnTo>
                  <a:pt x="1114" y="34"/>
                </a:lnTo>
                <a:lnTo>
                  <a:pt x="1114" y="34"/>
                </a:lnTo>
                <a:cubicBezTo>
                  <a:pt x="1112" y="15"/>
                  <a:pt x="1094" y="0"/>
                  <a:pt x="1075" y="3"/>
                </a:cubicBezTo>
                <a:lnTo>
                  <a:pt x="34" y="117"/>
                </a:lnTo>
                <a:lnTo>
                  <a:pt x="34" y="117"/>
                </a:lnTo>
                <a:cubicBezTo>
                  <a:pt x="14" y="118"/>
                  <a:pt x="0" y="136"/>
                  <a:pt x="3" y="154"/>
                </a:cubicBezTo>
                <a:lnTo>
                  <a:pt x="4" y="173"/>
                </a:lnTo>
                <a:lnTo>
                  <a:pt x="4" y="173"/>
                </a:lnTo>
                <a:cubicBezTo>
                  <a:pt x="6" y="192"/>
                  <a:pt x="24" y="206"/>
                  <a:pt x="44" y="204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7" name="Google Shape;207;p31"/>
          <p:cNvSpPr/>
          <p:nvPr/>
        </p:nvSpPr>
        <p:spPr>
          <a:xfrm>
            <a:off x="3152364" y="1863147"/>
            <a:ext cx="646974" cy="609729"/>
          </a:xfrm>
          <a:custGeom>
            <a:rect b="b" l="l" r="r" t="t"/>
            <a:pathLst>
              <a:path extrusionOk="0" h="1307" w="1383">
                <a:moveTo>
                  <a:pt x="1265" y="235"/>
                </a:moveTo>
                <a:lnTo>
                  <a:pt x="316" y="17"/>
                </a:lnTo>
                <a:lnTo>
                  <a:pt x="316" y="17"/>
                </a:lnTo>
                <a:cubicBezTo>
                  <a:pt x="245" y="0"/>
                  <a:pt x="173" y="45"/>
                  <a:pt x="157" y="117"/>
                </a:cubicBezTo>
                <a:lnTo>
                  <a:pt x="16" y="729"/>
                </a:lnTo>
                <a:lnTo>
                  <a:pt x="16" y="729"/>
                </a:lnTo>
                <a:cubicBezTo>
                  <a:pt x="0" y="800"/>
                  <a:pt x="44" y="871"/>
                  <a:pt x="116" y="888"/>
                </a:cubicBezTo>
                <a:lnTo>
                  <a:pt x="388" y="950"/>
                </a:lnTo>
                <a:lnTo>
                  <a:pt x="483" y="1254"/>
                </a:lnTo>
                <a:lnTo>
                  <a:pt x="483" y="1254"/>
                </a:lnTo>
                <a:cubicBezTo>
                  <a:pt x="495" y="1294"/>
                  <a:pt x="546" y="1306"/>
                  <a:pt x="575" y="1275"/>
                </a:cubicBezTo>
                <a:lnTo>
                  <a:pt x="793" y="1043"/>
                </a:lnTo>
                <a:lnTo>
                  <a:pt x="1065" y="1106"/>
                </a:lnTo>
                <a:lnTo>
                  <a:pt x="1065" y="1106"/>
                </a:lnTo>
                <a:cubicBezTo>
                  <a:pt x="1136" y="1123"/>
                  <a:pt x="1208" y="1078"/>
                  <a:pt x="1224" y="1006"/>
                </a:cubicBezTo>
                <a:lnTo>
                  <a:pt x="1365" y="394"/>
                </a:lnTo>
                <a:lnTo>
                  <a:pt x="1365" y="394"/>
                </a:lnTo>
                <a:cubicBezTo>
                  <a:pt x="1382" y="323"/>
                  <a:pt x="1337" y="251"/>
                  <a:pt x="1265" y="235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8" name="Google Shape;208;p31"/>
          <p:cNvSpPr/>
          <p:nvPr/>
        </p:nvSpPr>
        <p:spPr>
          <a:xfrm>
            <a:off x="3326822" y="1972322"/>
            <a:ext cx="309193" cy="304397"/>
          </a:xfrm>
          <a:custGeom>
            <a:rect b="b" l="l" r="r" t="t"/>
            <a:pathLst>
              <a:path extrusionOk="0" h="811724" w="824515">
                <a:moveTo>
                  <a:pt x="108586" y="312578"/>
                </a:moveTo>
                <a:cubicBezTo>
                  <a:pt x="138195" y="318789"/>
                  <a:pt x="166571" y="326241"/>
                  <a:pt x="194947" y="332451"/>
                </a:cubicBezTo>
                <a:cubicBezTo>
                  <a:pt x="217154" y="337420"/>
                  <a:pt x="225790" y="352324"/>
                  <a:pt x="220855" y="374681"/>
                </a:cubicBezTo>
                <a:cubicBezTo>
                  <a:pt x="209752" y="423121"/>
                  <a:pt x="198648" y="470319"/>
                  <a:pt x="188778" y="518759"/>
                </a:cubicBezTo>
                <a:cubicBezTo>
                  <a:pt x="177675" y="567200"/>
                  <a:pt x="165337" y="613156"/>
                  <a:pt x="156701" y="660354"/>
                </a:cubicBezTo>
                <a:cubicBezTo>
                  <a:pt x="150533" y="686437"/>
                  <a:pt x="132027" y="696373"/>
                  <a:pt x="108586" y="690163"/>
                </a:cubicBezTo>
                <a:cubicBezTo>
                  <a:pt x="81444" y="681469"/>
                  <a:pt x="55535" y="676500"/>
                  <a:pt x="27159" y="670290"/>
                </a:cubicBezTo>
                <a:cubicBezTo>
                  <a:pt x="6186" y="665322"/>
                  <a:pt x="-3684" y="649175"/>
                  <a:pt x="1251" y="628060"/>
                </a:cubicBezTo>
                <a:cubicBezTo>
                  <a:pt x="23458" y="531180"/>
                  <a:pt x="45665" y="435542"/>
                  <a:pt x="66639" y="338662"/>
                </a:cubicBezTo>
                <a:cubicBezTo>
                  <a:pt x="71574" y="316305"/>
                  <a:pt x="86378" y="307610"/>
                  <a:pt x="108586" y="312578"/>
                </a:cubicBezTo>
                <a:close/>
                <a:moveTo>
                  <a:pt x="610703" y="0"/>
                </a:moveTo>
                <a:cubicBezTo>
                  <a:pt x="626958" y="0"/>
                  <a:pt x="640712" y="7482"/>
                  <a:pt x="651965" y="17457"/>
                </a:cubicBezTo>
                <a:cubicBezTo>
                  <a:pt x="674471" y="34913"/>
                  <a:pt x="685725" y="58604"/>
                  <a:pt x="686975" y="87282"/>
                </a:cubicBezTo>
                <a:cubicBezTo>
                  <a:pt x="686975" y="132170"/>
                  <a:pt x="673221" y="172071"/>
                  <a:pt x="643212" y="208231"/>
                </a:cubicBezTo>
                <a:cubicBezTo>
                  <a:pt x="626958" y="228181"/>
                  <a:pt x="610703" y="249378"/>
                  <a:pt x="595699" y="269328"/>
                </a:cubicBezTo>
                <a:cubicBezTo>
                  <a:pt x="586946" y="280550"/>
                  <a:pt x="580694" y="293019"/>
                  <a:pt x="578194" y="307982"/>
                </a:cubicBezTo>
                <a:cubicBezTo>
                  <a:pt x="576943" y="317957"/>
                  <a:pt x="578194" y="319204"/>
                  <a:pt x="588197" y="321697"/>
                </a:cubicBezTo>
                <a:cubicBezTo>
                  <a:pt x="626958" y="330426"/>
                  <a:pt x="664469" y="337907"/>
                  <a:pt x="703230" y="346635"/>
                </a:cubicBezTo>
                <a:cubicBezTo>
                  <a:pt x="725736" y="352870"/>
                  <a:pt x="749493" y="360351"/>
                  <a:pt x="772000" y="367832"/>
                </a:cubicBezTo>
                <a:cubicBezTo>
                  <a:pt x="788254" y="372820"/>
                  <a:pt x="798257" y="382795"/>
                  <a:pt x="807010" y="397758"/>
                </a:cubicBezTo>
                <a:cubicBezTo>
                  <a:pt x="815762" y="415214"/>
                  <a:pt x="823264" y="432670"/>
                  <a:pt x="824515" y="452621"/>
                </a:cubicBezTo>
                <a:cubicBezTo>
                  <a:pt x="824515" y="462596"/>
                  <a:pt x="822014" y="470077"/>
                  <a:pt x="814512" y="477558"/>
                </a:cubicBezTo>
                <a:cubicBezTo>
                  <a:pt x="808260" y="482546"/>
                  <a:pt x="802008" y="487533"/>
                  <a:pt x="797007" y="492521"/>
                </a:cubicBezTo>
                <a:cubicBezTo>
                  <a:pt x="785754" y="500002"/>
                  <a:pt x="783253" y="509977"/>
                  <a:pt x="787004" y="522446"/>
                </a:cubicBezTo>
                <a:cubicBezTo>
                  <a:pt x="790755" y="531175"/>
                  <a:pt x="793256" y="541150"/>
                  <a:pt x="797007" y="551125"/>
                </a:cubicBezTo>
                <a:cubicBezTo>
                  <a:pt x="802008" y="568581"/>
                  <a:pt x="799507" y="574816"/>
                  <a:pt x="785754" y="584791"/>
                </a:cubicBezTo>
                <a:cubicBezTo>
                  <a:pt x="779502" y="589778"/>
                  <a:pt x="773250" y="596013"/>
                  <a:pt x="765748" y="601000"/>
                </a:cubicBezTo>
                <a:cubicBezTo>
                  <a:pt x="754494" y="608482"/>
                  <a:pt x="750743" y="618457"/>
                  <a:pt x="753244" y="630926"/>
                </a:cubicBezTo>
                <a:cubicBezTo>
                  <a:pt x="753244" y="639654"/>
                  <a:pt x="754494" y="648382"/>
                  <a:pt x="756995" y="657110"/>
                </a:cubicBezTo>
                <a:cubicBezTo>
                  <a:pt x="760746" y="674567"/>
                  <a:pt x="753244" y="688282"/>
                  <a:pt x="738240" y="698258"/>
                </a:cubicBezTo>
                <a:cubicBezTo>
                  <a:pt x="729487" y="703245"/>
                  <a:pt x="719484" y="709480"/>
                  <a:pt x="710732" y="715714"/>
                </a:cubicBezTo>
                <a:cubicBezTo>
                  <a:pt x="701979" y="720702"/>
                  <a:pt x="695728" y="726936"/>
                  <a:pt x="694477" y="738158"/>
                </a:cubicBezTo>
                <a:cubicBezTo>
                  <a:pt x="694477" y="740652"/>
                  <a:pt x="693227" y="744392"/>
                  <a:pt x="693227" y="748133"/>
                </a:cubicBezTo>
                <a:cubicBezTo>
                  <a:pt x="691976" y="766836"/>
                  <a:pt x="680723" y="779305"/>
                  <a:pt x="664469" y="789280"/>
                </a:cubicBezTo>
                <a:cubicBezTo>
                  <a:pt x="646964" y="800502"/>
                  <a:pt x="629458" y="810477"/>
                  <a:pt x="609453" y="811724"/>
                </a:cubicBezTo>
                <a:cubicBezTo>
                  <a:pt x="591948" y="811724"/>
                  <a:pt x="574443" y="810477"/>
                  <a:pt x="556938" y="807984"/>
                </a:cubicBezTo>
                <a:cubicBezTo>
                  <a:pt x="488168" y="795515"/>
                  <a:pt x="421899" y="776811"/>
                  <a:pt x="355630" y="755614"/>
                </a:cubicBezTo>
                <a:cubicBezTo>
                  <a:pt x="320620" y="743145"/>
                  <a:pt x="288110" y="726936"/>
                  <a:pt x="253100" y="713220"/>
                </a:cubicBezTo>
                <a:cubicBezTo>
                  <a:pt x="231844" y="704492"/>
                  <a:pt x="210588" y="694517"/>
                  <a:pt x="189332" y="685789"/>
                </a:cubicBezTo>
                <a:cubicBezTo>
                  <a:pt x="184330" y="683295"/>
                  <a:pt x="183080" y="680801"/>
                  <a:pt x="184330" y="675814"/>
                </a:cubicBezTo>
                <a:cubicBezTo>
                  <a:pt x="196834" y="624691"/>
                  <a:pt x="208087" y="573569"/>
                  <a:pt x="220591" y="522446"/>
                </a:cubicBezTo>
                <a:cubicBezTo>
                  <a:pt x="231844" y="471324"/>
                  <a:pt x="243097" y="420202"/>
                  <a:pt x="255601" y="369079"/>
                </a:cubicBezTo>
                <a:cubicBezTo>
                  <a:pt x="256851" y="365338"/>
                  <a:pt x="258102" y="361598"/>
                  <a:pt x="263103" y="364092"/>
                </a:cubicBezTo>
                <a:cubicBezTo>
                  <a:pt x="281858" y="370326"/>
                  <a:pt x="296863" y="365338"/>
                  <a:pt x="313117" y="354116"/>
                </a:cubicBezTo>
                <a:cubicBezTo>
                  <a:pt x="336874" y="339154"/>
                  <a:pt x="358130" y="317957"/>
                  <a:pt x="375635" y="295513"/>
                </a:cubicBezTo>
                <a:cubicBezTo>
                  <a:pt x="393140" y="273069"/>
                  <a:pt x="410646" y="250625"/>
                  <a:pt x="426900" y="228181"/>
                </a:cubicBezTo>
                <a:cubicBezTo>
                  <a:pt x="440654" y="208231"/>
                  <a:pt x="458159" y="194515"/>
                  <a:pt x="480666" y="184540"/>
                </a:cubicBezTo>
                <a:cubicBezTo>
                  <a:pt x="503172" y="174565"/>
                  <a:pt x="524428" y="160849"/>
                  <a:pt x="539433" y="140899"/>
                </a:cubicBezTo>
                <a:cubicBezTo>
                  <a:pt x="554437" y="122195"/>
                  <a:pt x="564440" y="100998"/>
                  <a:pt x="573192" y="78554"/>
                </a:cubicBezTo>
                <a:cubicBezTo>
                  <a:pt x="581945" y="56110"/>
                  <a:pt x="589447" y="32419"/>
                  <a:pt x="598200" y="8728"/>
                </a:cubicBezTo>
                <a:cubicBezTo>
                  <a:pt x="600700" y="2494"/>
                  <a:pt x="604451" y="0"/>
                  <a:pt x="6107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9" name="Google Shape;209;p31"/>
          <p:cNvSpPr/>
          <p:nvPr/>
        </p:nvSpPr>
        <p:spPr>
          <a:xfrm>
            <a:off x="766386" y="2948711"/>
            <a:ext cx="517167" cy="475834"/>
          </a:xfrm>
          <a:custGeom>
            <a:rect b="b" l="l" r="r" t="t"/>
            <a:pathLst>
              <a:path extrusionOk="0" h="1018" w="1108">
                <a:moveTo>
                  <a:pt x="723" y="26"/>
                </a:moveTo>
                <a:lnTo>
                  <a:pt x="68" y="370"/>
                </a:lnTo>
                <a:lnTo>
                  <a:pt x="68" y="370"/>
                </a:lnTo>
                <a:cubicBezTo>
                  <a:pt x="19" y="397"/>
                  <a:pt x="0" y="457"/>
                  <a:pt x="26" y="507"/>
                </a:cubicBezTo>
                <a:lnTo>
                  <a:pt x="247" y="929"/>
                </a:lnTo>
                <a:lnTo>
                  <a:pt x="247" y="929"/>
                </a:lnTo>
                <a:cubicBezTo>
                  <a:pt x="274" y="979"/>
                  <a:pt x="335" y="997"/>
                  <a:pt x="384" y="971"/>
                </a:cubicBezTo>
                <a:lnTo>
                  <a:pt x="572" y="873"/>
                </a:lnTo>
                <a:lnTo>
                  <a:pt x="777" y="1001"/>
                </a:lnTo>
                <a:lnTo>
                  <a:pt x="777" y="1001"/>
                </a:lnTo>
                <a:cubicBezTo>
                  <a:pt x="804" y="1017"/>
                  <a:pt x="839" y="999"/>
                  <a:pt x="840" y="967"/>
                </a:cubicBezTo>
                <a:lnTo>
                  <a:pt x="851" y="726"/>
                </a:lnTo>
                <a:lnTo>
                  <a:pt x="1039" y="627"/>
                </a:lnTo>
                <a:lnTo>
                  <a:pt x="1039" y="627"/>
                </a:lnTo>
                <a:cubicBezTo>
                  <a:pt x="1088" y="601"/>
                  <a:pt x="1107" y="540"/>
                  <a:pt x="1082" y="491"/>
                </a:cubicBezTo>
                <a:lnTo>
                  <a:pt x="860" y="69"/>
                </a:lnTo>
                <a:lnTo>
                  <a:pt x="860" y="69"/>
                </a:lnTo>
                <a:cubicBezTo>
                  <a:pt x="833" y="19"/>
                  <a:pt x="772" y="0"/>
                  <a:pt x="723" y="26"/>
                </a:cubicBezTo>
              </a:path>
            </a:pathLst>
          </a:custGeom>
          <a:solidFill>
            <a:srgbClr val="FF6866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10" name="Google Shape;210;p31"/>
          <p:cNvSpPr/>
          <p:nvPr/>
        </p:nvSpPr>
        <p:spPr>
          <a:xfrm>
            <a:off x="910618" y="3076425"/>
            <a:ext cx="199861" cy="187449"/>
          </a:xfrm>
          <a:custGeom>
            <a:rect b="b" l="l" r="r" t="t"/>
            <a:pathLst>
              <a:path extrusionOk="0" h="403" w="428">
                <a:moveTo>
                  <a:pt x="254" y="30"/>
                </a:moveTo>
                <a:lnTo>
                  <a:pt x="254" y="30"/>
                </a:lnTo>
                <a:cubicBezTo>
                  <a:pt x="215" y="50"/>
                  <a:pt x="194" y="92"/>
                  <a:pt x="187" y="115"/>
                </a:cubicBezTo>
                <a:lnTo>
                  <a:pt x="187" y="115"/>
                </a:lnTo>
                <a:cubicBezTo>
                  <a:pt x="163" y="108"/>
                  <a:pt x="117" y="102"/>
                  <a:pt x="78" y="122"/>
                </a:cubicBezTo>
                <a:lnTo>
                  <a:pt x="78" y="122"/>
                </a:lnTo>
                <a:cubicBezTo>
                  <a:pt x="22" y="152"/>
                  <a:pt x="0" y="221"/>
                  <a:pt x="29" y="277"/>
                </a:cubicBezTo>
                <a:lnTo>
                  <a:pt x="29" y="277"/>
                </a:lnTo>
                <a:cubicBezTo>
                  <a:pt x="48" y="312"/>
                  <a:pt x="96" y="328"/>
                  <a:pt x="99" y="328"/>
                </a:cubicBezTo>
                <a:lnTo>
                  <a:pt x="337" y="402"/>
                </a:lnTo>
                <a:lnTo>
                  <a:pt x="411" y="164"/>
                </a:lnTo>
                <a:lnTo>
                  <a:pt x="411" y="164"/>
                </a:lnTo>
                <a:cubicBezTo>
                  <a:pt x="412" y="162"/>
                  <a:pt x="427" y="113"/>
                  <a:pt x="409" y="78"/>
                </a:cubicBezTo>
                <a:lnTo>
                  <a:pt x="409" y="78"/>
                </a:lnTo>
                <a:cubicBezTo>
                  <a:pt x="380" y="22"/>
                  <a:pt x="310" y="0"/>
                  <a:pt x="254" y="30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11" name="Google Shape;211;p31"/>
          <p:cNvSpPr/>
          <p:nvPr/>
        </p:nvSpPr>
        <p:spPr>
          <a:xfrm>
            <a:off x="2414731" y="3651134"/>
            <a:ext cx="1089966" cy="313104"/>
          </a:xfrm>
          <a:custGeom>
            <a:rect b="b" l="l" r="r" t="t"/>
            <a:pathLst>
              <a:path extrusionOk="0" h="671" w="2333">
                <a:moveTo>
                  <a:pt x="2219" y="447"/>
                </a:moveTo>
                <a:lnTo>
                  <a:pt x="1172" y="447"/>
                </a:lnTo>
                <a:lnTo>
                  <a:pt x="1172" y="447"/>
                </a:lnTo>
                <a:cubicBezTo>
                  <a:pt x="1111" y="445"/>
                  <a:pt x="1062" y="396"/>
                  <a:pt x="1062" y="335"/>
                </a:cubicBezTo>
                <a:lnTo>
                  <a:pt x="1062" y="335"/>
                </a:lnTo>
                <a:cubicBezTo>
                  <a:pt x="1062" y="274"/>
                  <a:pt x="1112" y="224"/>
                  <a:pt x="1174" y="224"/>
                </a:cubicBezTo>
                <a:lnTo>
                  <a:pt x="1333" y="224"/>
                </a:lnTo>
                <a:lnTo>
                  <a:pt x="1333" y="224"/>
                </a:lnTo>
                <a:cubicBezTo>
                  <a:pt x="1394" y="224"/>
                  <a:pt x="1445" y="173"/>
                  <a:pt x="1445" y="112"/>
                </a:cubicBezTo>
                <a:lnTo>
                  <a:pt x="1445" y="112"/>
                </a:lnTo>
                <a:cubicBezTo>
                  <a:pt x="1445" y="51"/>
                  <a:pt x="1394" y="0"/>
                  <a:pt x="1333" y="0"/>
                </a:cubicBezTo>
                <a:lnTo>
                  <a:pt x="371" y="0"/>
                </a:lnTo>
                <a:lnTo>
                  <a:pt x="371" y="0"/>
                </a:lnTo>
                <a:cubicBezTo>
                  <a:pt x="310" y="0"/>
                  <a:pt x="260" y="51"/>
                  <a:pt x="260" y="112"/>
                </a:cubicBezTo>
                <a:lnTo>
                  <a:pt x="260" y="112"/>
                </a:lnTo>
                <a:cubicBezTo>
                  <a:pt x="260" y="173"/>
                  <a:pt x="310" y="224"/>
                  <a:pt x="371" y="224"/>
                </a:cubicBezTo>
                <a:lnTo>
                  <a:pt x="565" y="224"/>
                </a:lnTo>
                <a:lnTo>
                  <a:pt x="571" y="224"/>
                </a:lnTo>
                <a:lnTo>
                  <a:pt x="571" y="224"/>
                </a:lnTo>
                <a:cubicBezTo>
                  <a:pt x="633" y="224"/>
                  <a:pt x="683" y="274"/>
                  <a:pt x="683" y="335"/>
                </a:cubicBezTo>
                <a:lnTo>
                  <a:pt x="683" y="335"/>
                </a:lnTo>
                <a:cubicBezTo>
                  <a:pt x="683" y="396"/>
                  <a:pt x="634" y="445"/>
                  <a:pt x="573" y="447"/>
                </a:cubicBezTo>
                <a:lnTo>
                  <a:pt x="111" y="447"/>
                </a:lnTo>
                <a:lnTo>
                  <a:pt x="111" y="447"/>
                </a:lnTo>
                <a:cubicBezTo>
                  <a:pt x="49" y="447"/>
                  <a:pt x="0" y="496"/>
                  <a:pt x="0" y="558"/>
                </a:cubicBezTo>
                <a:lnTo>
                  <a:pt x="0" y="558"/>
                </a:lnTo>
                <a:cubicBezTo>
                  <a:pt x="0" y="620"/>
                  <a:pt x="49" y="670"/>
                  <a:pt x="111" y="670"/>
                </a:cubicBezTo>
                <a:lnTo>
                  <a:pt x="2219" y="670"/>
                </a:lnTo>
                <a:lnTo>
                  <a:pt x="2219" y="670"/>
                </a:lnTo>
                <a:cubicBezTo>
                  <a:pt x="2281" y="670"/>
                  <a:pt x="2332" y="620"/>
                  <a:pt x="2332" y="558"/>
                </a:cubicBezTo>
                <a:lnTo>
                  <a:pt x="2332" y="558"/>
                </a:lnTo>
                <a:cubicBezTo>
                  <a:pt x="2332" y="496"/>
                  <a:pt x="2281" y="447"/>
                  <a:pt x="2219" y="447"/>
                </a:cubicBezTo>
              </a:path>
            </a:pathLst>
          </a:custGeom>
          <a:solidFill>
            <a:srgbClr val="E2EEFF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12" name="Google Shape;212;p31"/>
          <p:cNvSpPr/>
          <p:nvPr/>
        </p:nvSpPr>
        <p:spPr>
          <a:xfrm>
            <a:off x="564466" y="1721015"/>
            <a:ext cx="1427876" cy="409918"/>
          </a:xfrm>
          <a:custGeom>
            <a:rect b="b" l="l" r="r" t="t"/>
            <a:pathLst>
              <a:path extrusionOk="0" h="876" w="3055">
                <a:moveTo>
                  <a:pt x="2908" y="0"/>
                </a:moveTo>
                <a:lnTo>
                  <a:pt x="146" y="0"/>
                </a:lnTo>
                <a:lnTo>
                  <a:pt x="146" y="0"/>
                </a:lnTo>
                <a:cubicBezTo>
                  <a:pt x="66" y="0"/>
                  <a:pt x="0" y="65"/>
                  <a:pt x="0" y="146"/>
                </a:cubicBezTo>
                <a:lnTo>
                  <a:pt x="0" y="146"/>
                </a:lnTo>
                <a:cubicBezTo>
                  <a:pt x="0" y="226"/>
                  <a:pt x="66" y="292"/>
                  <a:pt x="146" y="292"/>
                </a:cubicBezTo>
                <a:lnTo>
                  <a:pt x="1532" y="292"/>
                </a:lnTo>
                <a:lnTo>
                  <a:pt x="1532" y="292"/>
                </a:lnTo>
                <a:cubicBezTo>
                  <a:pt x="1605" y="299"/>
                  <a:pt x="1662" y="361"/>
                  <a:pt x="1662" y="437"/>
                </a:cubicBezTo>
                <a:lnTo>
                  <a:pt x="1662" y="437"/>
                </a:lnTo>
                <a:cubicBezTo>
                  <a:pt x="1662" y="518"/>
                  <a:pt x="1597" y="583"/>
                  <a:pt x="1516" y="583"/>
                </a:cubicBezTo>
                <a:lnTo>
                  <a:pt x="1308" y="583"/>
                </a:lnTo>
                <a:lnTo>
                  <a:pt x="1308" y="583"/>
                </a:lnTo>
                <a:cubicBezTo>
                  <a:pt x="1227" y="583"/>
                  <a:pt x="1162" y="649"/>
                  <a:pt x="1162" y="729"/>
                </a:cubicBezTo>
                <a:lnTo>
                  <a:pt x="1162" y="729"/>
                </a:lnTo>
                <a:cubicBezTo>
                  <a:pt x="1162" y="810"/>
                  <a:pt x="1227" y="875"/>
                  <a:pt x="1308" y="875"/>
                </a:cubicBezTo>
                <a:lnTo>
                  <a:pt x="2566" y="875"/>
                </a:lnTo>
                <a:lnTo>
                  <a:pt x="2566" y="875"/>
                </a:lnTo>
                <a:cubicBezTo>
                  <a:pt x="2647" y="875"/>
                  <a:pt x="2712" y="810"/>
                  <a:pt x="2712" y="729"/>
                </a:cubicBezTo>
                <a:lnTo>
                  <a:pt x="2712" y="729"/>
                </a:lnTo>
                <a:cubicBezTo>
                  <a:pt x="2712" y="649"/>
                  <a:pt x="2647" y="583"/>
                  <a:pt x="2566" y="583"/>
                </a:cubicBezTo>
                <a:lnTo>
                  <a:pt x="2305" y="583"/>
                </a:lnTo>
                <a:lnTo>
                  <a:pt x="2305" y="583"/>
                </a:lnTo>
                <a:cubicBezTo>
                  <a:pt x="2224" y="583"/>
                  <a:pt x="2159" y="518"/>
                  <a:pt x="2159" y="437"/>
                </a:cubicBezTo>
                <a:lnTo>
                  <a:pt x="2159" y="437"/>
                </a:lnTo>
                <a:cubicBezTo>
                  <a:pt x="2159" y="361"/>
                  <a:pt x="2217" y="299"/>
                  <a:pt x="2290" y="292"/>
                </a:cubicBezTo>
                <a:lnTo>
                  <a:pt x="2908" y="292"/>
                </a:lnTo>
                <a:lnTo>
                  <a:pt x="2908" y="292"/>
                </a:lnTo>
                <a:cubicBezTo>
                  <a:pt x="2988" y="292"/>
                  <a:pt x="3054" y="226"/>
                  <a:pt x="3054" y="146"/>
                </a:cubicBezTo>
                <a:lnTo>
                  <a:pt x="3054" y="146"/>
                </a:lnTo>
                <a:cubicBezTo>
                  <a:pt x="3054" y="65"/>
                  <a:pt x="2988" y="0"/>
                  <a:pt x="2908" y="0"/>
                </a:cubicBezTo>
              </a:path>
            </a:pathLst>
          </a:custGeom>
          <a:solidFill>
            <a:srgbClr val="EEF5FF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13" name="Google Shape;213;p31"/>
          <p:cNvSpPr/>
          <p:nvPr/>
        </p:nvSpPr>
        <p:spPr>
          <a:xfrm>
            <a:off x="2973105" y="1554165"/>
            <a:ext cx="1839960" cy="877514"/>
          </a:xfrm>
          <a:custGeom>
            <a:rect b="b" l="l" r="r" t="t"/>
            <a:pathLst>
              <a:path extrusionOk="0" h="1880" w="3940">
                <a:moveTo>
                  <a:pt x="281" y="1773"/>
                </a:moveTo>
                <a:lnTo>
                  <a:pt x="281" y="1773"/>
                </a:lnTo>
                <a:cubicBezTo>
                  <a:pt x="281" y="1773"/>
                  <a:pt x="0" y="1009"/>
                  <a:pt x="563" y="557"/>
                </a:cubicBezTo>
                <a:lnTo>
                  <a:pt x="563" y="557"/>
                </a:lnTo>
                <a:cubicBezTo>
                  <a:pt x="1127" y="105"/>
                  <a:pt x="1766" y="895"/>
                  <a:pt x="1850" y="1033"/>
                </a:cubicBezTo>
                <a:lnTo>
                  <a:pt x="1850" y="1033"/>
                </a:lnTo>
                <a:cubicBezTo>
                  <a:pt x="1958" y="1211"/>
                  <a:pt x="2299" y="1726"/>
                  <a:pt x="2890" y="1436"/>
                </a:cubicBezTo>
                <a:lnTo>
                  <a:pt x="2890" y="1436"/>
                </a:lnTo>
                <a:cubicBezTo>
                  <a:pt x="3480" y="1145"/>
                  <a:pt x="3175" y="0"/>
                  <a:pt x="2767" y="150"/>
                </a:cubicBezTo>
                <a:lnTo>
                  <a:pt x="2767" y="150"/>
                </a:lnTo>
                <a:cubicBezTo>
                  <a:pt x="2360" y="299"/>
                  <a:pt x="2064" y="1215"/>
                  <a:pt x="2920" y="1547"/>
                </a:cubicBezTo>
                <a:lnTo>
                  <a:pt x="2920" y="1547"/>
                </a:lnTo>
                <a:cubicBezTo>
                  <a:pt x="3776" y="1879"/>
                  <a:pt x="3939" y="1145"/>
                  <a:pt x="3939" y="1145"/>
                </a:cubicBezTo>
              </a:path>
            </a:pathLst>
          </a:custGeom>
          <a:noFill/>
          <a:ln cap="flat" cmpd="sng" w="38100">
            <a:solidFill>
              <a:srgbClr val="E2EE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14" name="Google Shape;214;p31"/>
          <p:cNvSpPr txBox="1"/>
          <p:nvPr/>
        </p:nvSpPr>
        <p:spPr>
          <a:xfrm>
            <a:off x="339755" y="282141"/>
            <a:ext cx="845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Data Preparation</a:t>
            </a:r>
            <a:endParaRPr sz="500"/>
          </a:p>
        </p:txBody>
      </p:sp>
      <p:sp>
        <p:nvSpPr>
          <p:cNvPr id="215" name="Google Shape;215;p31"/>
          <p:cNvSpPr txBox="1"/>
          <p:nvPr/>
        </p:nvSpPr>
        <p:spPr>
          <a:xfrm>
            <a:off x="5316564" y="1490269"/>
            <a:ext cx="23484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Tableau Prep Builder</a:t>
            </a:r>
            <a:endParaRPr sz="500"/>
          </a:p>
        </p:txBody>
      </p:sp>
      <p:sp>
        <p:nvSpPr>
          <p:cNvPr id="216" name="Google Shape;216;p31"/>
          <p:cNvSpPr txBox="1"/>
          <p:nvPr/>
        </p:nvSpPr>
        <p:spPr>
          <a:xfrm>
            <a:off x="5314225" y="1744238"/>
            <a:ext cx="23484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Import Data source (Listing, Review and Calendar</a:t>
            </a:r>
            <a:endParaRPr sz="500"/>
          </a:p>
        </p:txBody>
      </p:sp>
      <p:sp>
        <p:nvSpPr>
          <p:cNvPr id="217" name="Google Shape;217;p31"/>
          <p:cNvSpPr txBox="1"/>
          <p:nvPr/>
        </p:nvSpPr>
        <p:spPr>
          <a:xfrm>
            <a:off x="6451110" y="2720822"/>
            <a:ext cx="23484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EDA</a:t>
            </a:r>
            <a:endParaRPr sz="500"/>
          </a:p>
        </p:txBody>
      </p:sp>
      <p:sp>
        <p:nvSpPr>
          <p:cNvPr id="218" name="Google Shape;218;p31"/>
          <p:cNvSpPr txBox="1"/>
          <p:nvPr/>
        </p:nvSpPr>
        <p:spPr>
          <a:xfrm>
            <a:off x="6448754" y="2974791"/>
            <a:ext cx="23484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To Explore Data insight is very easy</a:t>
            </a:r>
            <a:endParaRPr sz="500"/>
          </a:p>
        </p:txBody>
      </p:sp>
      <p:sp>
        <p:nvSpPr>
          <p:cNvPr id="219" name="Google Shape;219;p31"/>
          <p:cNvSpPr txBox="1"/>
          <p:nvPr/>
        </p:nvSpPr>
        <p:spPr>
          <a:xfrm>
            <a:off x="5316563" y="3946238"/>
            <a:ext cx="23484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Data Cleansed</a:t>
            </a:r>
            <a:endParaRPr sz="500"/>
          </a:p>
        </p:txBody>
      </p:sp>
      <p:sp>
        <p:nvSpPr>
          <p:cNvPr id="220" name="Google Shape;220;p31"/>
          <p:cNvSpPr txBox="1"/>
          <p:nvPr/>
        </p:nvSpPr>
        <p:spPr>
          <a:xfrm>
            <a:off x="5314225" y="4200206"/>
            <a:ext cx="23484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After Load, Extract and Transform data. We can export data into CSV file</a:t>
            </a:r>
            <a:endParaRPr sz="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2"/>
          <p:cNvPicPr preferRelativeResize="0"/>
          <p:nvPr/>
        </p:nvPicPr>
        <p:blipFill rotWithShape="1">
          <a:blip r:embed="rId3">
            <a:alphaModFix/>
          </a:blip>
          <a:srcRect b="5365" l="0" r="0" t="0"/>
          <a:stretch/>
        </p:blipFill>
        <p:spPr>
          <a:xfrm>
            <a:off x="270938" y="477300"/>
            <a:ext cx="8602123" cy="457922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2"/>
          <p:cNvSpPr txBox="1"/>
          <p:nvPr/>
        </p:nvSpPr>
        <p:spPr>
          <a:xfrm>
            <a:off x="339755" y="282141"/>
            <a:ext cx="845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Tableau Prep Builder</a:t>
            </a:r>
            <a:endParaRPr sz="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3"/>
          <p:cNvPicPr preferRelativeResize="0"/>
          <p:nvPr/>
        </p:nvPicPr>
        <p:blipFill rotWithShape="1">
          <a:blip r:embed="rId3">
            <a:alphaModFix/>
          </a:blip>
          <a:srcRect b="5365" l="0" r="0" t="0"/>
          <a:stretch/>
        </p:blipFill>
        <p:spPr>
          <a:xfrm>
            <a:off x="270938" y="443725"/>
            <a:ext cx="8602123" cy="4579224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3"/>
          <p:cNvSpPr txBox="1"/>
          <p:nvPr/>
        </p:nvSpPr>
        <p:spPr>
          <a:xfrm>
            <a:off x="339755" y="282141"/>
            <a:ext cx="845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Exploratory Daa</a:t>
            </a:r>
            <a:endParaRPr sz="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4"/>
          <p:cNvPicPr preferRelativeResize="0"/>
          <p:nvPr/>
        </p:nvPicPr>
        <p:blipFill rotWithShape="1">
          <a:blip r:embed="rId3">
            <a:alphaModFix/>
          </a:blip>
          <a:srcRect b="7649" l="0" r="0" t="-2905"/>
          <a:stretch/>
        </p:blipFill>
        <p:spPr>
          <a:xfrm>
            <a:off x="270938" y="433675"/>
            <a:ext cx="8602123" cy="4609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4"/>
          <p:cNvSpPr txBox="1"/>
          <p:nvPr/>
        </p:nvSpPr>
        <p:spPr>
          <a:xfrm>
            <a:off x="339755" y="282141"/>
            <a:ext cx="845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Aggregation</a:t>
            </a:r>
            <a:endParaRPr sz="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35"/>
          <p:cNvPicPr preferRelativeResize="0"/>
          <p:nvPr/>
        </p:nvPicPr>
        <p:blipFill rotWithShape="1">
          <a:blip r:embed="rId3">
            <a:alphaModFix/>
          </a:blip>
          <a:srcRect b="4951" l="0" r="0" t="0"/>
          <a:stretch/>
        </p:blipFill>
        <p:spPr>
          <a:xfrm>
            <a:off x="270938" y="453775"/>
            <a:ext cx="8602123" cy="4599299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5"/>
          <p:cNvSpPr txBox="1"/>
          <p:nvPr/>
        </p:nvSpPr>
        <p:spPr>
          <a:xfrm>
            <a:off x="339755" y="282141"/>
            <a:ext cx="845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Exporting Data</a:t>
            </a:r>
            <a:endParaRPr sz="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/>
          <p:nvPr/>
        </p:nvSpPr>
        <p:spPr>
          <a:xfrm>
            <a:off x="7227893" y="1220462"/>
            <a:ext cx="836534" cy="1967196"/>
          </a:xfrm>
          <a:custGeom>
            <a:rect b="b" l="l" r="r" t="t"/>
            <a:pathLst>
              <a:path extrusionOk="0" h="4210" w="1790">
                <a:moveTo>
                  <a:pt x="1637" y="901"/>
                </a:moveTo>
                <a:lnTo>
                  <a:pt x="160" y="48"/>
                </a:lnTo>
                <a:lnTo>
                  <a:pt x="160" y="48"/>
                </a:lnTo>
                <a:cubicBezTo>
                  <a:pt x="77" y="0"/>
                  <a:pt x="8" y="38"/>
                  <a:pt x="8" y="135"/>
                </a:cubicBezTo>
                <a:lnTo>
                  <a:pt x="0" y="3046"/>
                </a:lnTo>
                <a:lnTo>
                  <a:pt x="0" y="3046"/>
                </a:lnTo>
                <a:cubicBezTo>
                  <a:pt x="0" y="3142"/>
                  <a:pt x="68" y="3260"/>
                  <a:pt x="151" y="3308"/>
                </a:cubicBezTo>
                <a:lnTo>
                  <a:pt x="1628" y="4161"/>
                </a:lnTo>
                <a:lnTo>
                  <a:pt x="1628" y="4161"/>
                </a:lnTo>
                <a:cubicBezTo>
                  <a:pt x="1712" y="4209"/>
                  <a:pt x="1780" y="4170"/>
                  <a:pt x="1780" y="4074"/>
                </a:cubicBezTo>
                <a:lnTo>
                  <a:pt x="1789" y="1163"/>
                </a:lnTo>
                <a:lnTo>
                  <a:pt x="1789" y="1163"/>
                </a:lnTo>
                <a:cubicBezTo>
                  <a:pt x="1789" y="1067"/>
                  <a:pt x="1721" y="950"/>
                  <a:pt x="1637" y="901"/>
                </a:cubicBezTo>
              </a:path>
            </a:pathLst>
          </a:custGeom>
          <a:solidFill>
            <a:srgbClr val="E2EEFF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50" name="Google Shape;250;p36"/>
          <p:cNvSpPr/>
          <p:nvPr/>
        </p:nvSpPr>
        <p:spPr>
          <a:xfrm>
            <a:off x="6459353" y="2856016"/>
            <a:ext cx="853017" cy="1991917"/>
          </a:xfrm>
          <a:custGeom>
            <a:rect b="b" l="l" r="r" t="t"/>
            <a:pathLst>
              <a:path extrusionOk="0" h="4264" w="1827">
                <a:moveTo>
                  <a:pt x="1656" y="907"/>
                </a:moveTo>
                <a:lnTo>
                  <a:pt x="179" y="54"/>
                </a:lnTo>
                <a:lnTo>
                  <a:pt x="179" y="54"/>
                </a:lnTo>
                <a:cubicBezTo>
                  <a:pt x="86" y="0"/>
                  <a:pt x="9" y="43"/>
                  <a:pt x="9" y="151"/>
                </a:cubicBezTo>
                <a:lnTo>
                  <a:pt x="0" y="3063"/>
                </a:lnTo>
                <a:lnTo>
                  <a:pt x="0" y="3063"/>
                </a:lnTo>
                <a:cubicBezTo>
                  <a:pt x="0" y="3171"/>
                  <a:pt x="76" y="3302"/>
                  <a:pt x="170" y="3356"/>
                </a:cubicBezTo>
                <a:lnTo>
                  <a:pt x="1647" y="4209"/>
                </a:lnTo>
                <a:lnTo>
                  <a:pt x="1647" y="4209"/>
                </a:lnTo>
                <a:cubicBezTo>
                  <a:pt x="1741" y="4263"/>
                  <a:pt x="1817" y="4220"/>
                  <a:pt x="1817" y="4112"/>
                </a:cubicBezTo>
                <a:lnTo>
                  <a:pt x="1826" y="1200"/>
                </a:lnTo>
                <a:lnTo>
                  <a:pt x="1826" y="1200"/>
                </a:lnTo>
                <a:cubicBezTo>
                  <a:pt x="1826" y="1093"/>
                  <a:pt x="1750" y="961"/>
                  <a:pt x="1656" y="907"/>
                </a:cubicBezTo>
                <a:close/>
                <a:moveTo>
                  <a:pt x="170" y="3314"/>
                </a:moveTo>
                <a:lnTo>
                  <a:pt x="170" y="3314"/>
                </a:lnTo>
                <a:cubicBezTo>
                  <a:pt x="96" y="3272"/>
                  <a:pt x="36" y="3168"/>
                  <a:pt x="36" y="3084"/>
                </a:cubicBezTo>
                <a:lnTo>
                  <a:pt x="45" y="172"/>
                </a:lnTo>
                <a:lnTo>
                  <a:pt x="45" y="172"/>
                </a:lnTo>
                <a:cubicBezTo>
                  <a:pt x="45" y="87"/>
                  <a:pt x="105" y="53"/>
                  <a:pt x="179" y="95"/>
                </a:cubicBezTo>
                <a:lnTo>
                  <a:pt x="1656" y="948"/>
                </a:lnTo>
                <a:lnTo>
                  <a:pt x="1656" y="948"/>
                </a:lnTo>
                <a:cubicBezTo>
                  <a:pt x="1730" y="991"/>
                  <a:pt x="1790" y="1094"/>
                  <a:pt x="1790" y="1180"/>
                </a:cubicBezTo>
                <a:lnTo>
                  <a:pt x="1781" y="4091"/>
                </a:lnTo>
                <a:lnTo>
                  <a:pt x="1781" y="4091"/>
                </a:lnTo>
                <a:cubicBezTo>
                  <a:pt x="1781" y="4175"/>
                  <a:pt x="1721" y="4210"/>
                  <a:pt x="1647" y="4168"/>
                </a:cubicBezTo>
                <a:lnTo>
                  <a:pt x="170" y="3314"/>
                </a:lnTo>
                <a:close/>
              </a:path>
            </a:pathLst>
          </a:custGeom>
          <a:solidFill>
            <a:srgbClr val="E2EEFF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51" name="Google Shape;251;p36"/>
          <p:cNvSpPr/>
          <p:nvPr/>
        </p:nvSpPr>
        <p:spPr>
          <a:xfrm>
            <a:off x="4936695" y="1280198"/>
            <a:ext cx="1275408" cy="2999201"/>
          </a:xfrm>
          <a:custGeom>
            <a:rect b="b" l="l" r="r" t="t"/>
            <a:pathLst>
              <a:path extrusionOk="0" h="6421" w="2730">
                <a:moveTo>
                  <a:pt x="2498" y="1375"/>
                </a:moveTo>
                <a:lnTo>
                  <a:pt x="245" y="74"/>
                </a:lnTo>
                <a:lnTo>
                  <a:pt x="245" y="74"/>
                </a:lnTo>
                <a:cubicBezTo>
                  <a:pt x="117" y="0"/>
                  <a:pt x="13" y="59"/>
                  <a:pt x="13" y="207"/>
                </a:cubicBezTo>
                <a:lnTo>
                  <a:pt x="1" y="4646"/>
                </a:lnTo>
                <a:lnTo>
                  <a:pt x="1" y="4646"/>
                </a:lnTo>
                <a:cubicBezTo>
                  <a:pt x="0" y="4793"/>
                  <a:pt x="103" y="4972"/>
                  <a:pt x="231" y="5046"/>
                </a:cubicBezTo>
                <a:lnTo>
                  <a:pt x="2483" y="6346"/>
                </a:lnTo>
                <a:lnTo>
                  <a:pt x="2483" y="6346"/>
                </a:lnTo>
                <a:cubicBezTo>
                  <a:pt x="2611" y="6420"/>
                  <a:pt x="2716" y="6361"/>
                  <a:pt x="2716" y="6214"/>
                </a:cubicBezTo>
                <a:lnTo>
                  <a:pt x="2729" y="1774"/>
                </a:lnTo>
                <a:lnTo>
                  <a:pt x="2729" y="1774"/>
                </a:lnTo>
                <a:cubicBezTo>
                  <a:pt x="2729" y="1628"/>
                  <a:pt x="2626" y="1448"/>
                  <a:pt x="2498" y="1375"/>
                </a:cubicBezTo>
              </a:path>
            </a:pathLst>
          </a:custGeom>
          <a:solidFill>
            <a:srgbClr val="E2EEFF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52" name="Google Shape;252;p36"/>
          <p:cNvSpPr/>
          <p:nvPr/>
        </p:nvSpPr>
        <p:spPr>
          <a:xfrm>
            <a:off x="5643423" y="2516135"/>
            <a:ext cx="556316" cy="801295"/>
          </a:xfrm>
          <a:custGeom>
            <a:rect b="b" l="l" r="r" t="t"/>
            <a:pathLst>
              <a:path extrusionOk="0" h="1715" w="1190">
                <a:moveTo>
                  <a:pt x="1189" y="670"/>
                </a:moveTo>
                <a:lnTo>
                  <a:pt x="1189" y="670"/>
                </a:lnTo>
                <a:cubicBezTo>
                  <a:pt x="1189" y="667"/>
                  <a:pt x="1189" y="665"/>
                  <a:pt x="1189" y="663"/>
                </a:cubicBezTo>
                <a:lnTo>
                  <a:pt x="1189" y="663"/>
                </a:lnTo>
                <a:cubicBezTo>
                  <a:pt x="1189" y="662"/>
                  <a:pt x="1188" y="660"/>
                  <a:pt x="1188" y="659"/>
                </a:cubicBezTo>
                <a:lnTo>
                  <a:pt x="1188" y="659"/>
                </a:lnTo>
                <a:cubicBezTo>
                  <a:pt x="1188" y="659"/>
                  <a:pt x="1188" y="659"/>
                  <a:pt x="1188" y="658"/>
                </a:cubicBezTo>
                <a:lnTo>
                  <a:pt x="1188" y="658"/>
                </a:lnTo>
                <a:cubicBezTo>
                  <a:pt x="1188" y="657"/>
                  <a:pt x="1188" y="656"/>
                  <a:pt x="1188" y="656"/>
                </a:cubicBezTo>
                <a:lnTo>
                  <a:pt x="1188" y="656"/>
                </a:lnTo>
                <a:cubicBezTo>
                  <a:pt x="1188" y="653"/>
                  <a:pt x="1188" y="651"/>
                  <a:pt x="1187" y="648"/>
                </a:cubicBezTo>
                <a:lnTo>
                  <a:pt x="1187" y="648"/>
                </a:lnTo>
                <a:cubicBezTo>
                  <a:pt x="1187" y="646"/>
                  <a:pt x="1186" y="643"/>
                  <a:pt x="1186" y="641"/>
                </a:cubicBezTo>
                <a:lnTo>
                  <a:pt x="1186" y="641"/>
                </a:lnTo>
                <a:lnTo>
                  <a:pt x="1186" y="641"/>
                </a:lnTo>
                <a:lnTo>
                  <a:pt x="1186" y="641"/>
                </a:lnTo>
                <a:lnTo>
                  <a:pt x="1186" y="641"/>
                </a:lnTo>
                <a:lnTo>
                  <a:pt x="1186" y="641"/>
                </a:lnTo>
                <a:cubicBezTo>
                  <a:pt x="1186" y="638"/>
                  <a:pt x="1185" y="636"/>
                  <a:pt x="1185" y="634"/>
                </a:cubicBezTo>
                <a:lnTo>
                  <a:pt x="1185" y="634"/>
                </a:lnTo>
                <a:cubicBezTo>
                  <a:pt x="1185" y="631"/>
                  <a:pt x="1184" y="629"/>
                  <a:pt x="1184" y="626"/>
                </a:cubicBezTo>
                <a:lnTo>
                  <a:pt x="1184" y="626"/>
                </a:lnTo>
                <a:cubicBezTo>
                  <a:pt x="1184" y="625"/>
                  <a:pt x="1183" y="624"/>
                  <a:pt x="1183" y="623"/>
                </a:cubicBezTo>
                <a:lnTo>
                  <a:pt x="1183" y="623"/>
                </a:lnTo>
                <a:cubicBezTo>
                  <a:pt x="1183" y="623"/>
                  <a:pt x="1183" y="623"/>
                  <a:pt x="1182" y="622"/>
                </a:cubicBezTo>
                <a:lnTo>
                  <a:pt x="1182" y="622"/>
                </a:lnTo>
                <a:cubicBezTo>
                  <a:pt x="1182" y="621"/>
                  <a:pt x="1182" y="619"/>
                  <a:pt x="1182" y="618"/>
                </a:cubicBezTo>
                <a:lnTo>
                  <a:pt x="1182" y="618"/>
                </a:lnTo>
                <a:cubicBezTo>
                  <a:pt x="1181" y="616"/>
                  <a:pt x="1180" y="613"/>
                  <a:pt x="1180" y="611"/>
                </a:cubicBezTo>
                <a:lnTo>
                  <a:pt x="1180" y="611"/>
                </a:lnTo>
                <a:cubicBezTo>
                  <a:pt x="1179" y="608"/>
                  <a:pt x="1179" y="607"/>
                  <a:pt x="1178" y="605"/>
                </a:cubicBezTo>
                <a:lnTo>
                  <a:pt x="1178" y="605"/>
                </a:lnTo>
                <a:lnTo>
                  <a:pt x="1178" y="604"/>
                </a:lnTo>
                <a:lnTo>
                  <a:pt x="1178" y="604"/>
                </a:lnTo>
                <a:cubicBezTo>
                  <a:pt x="1177" y="604"/>
                  <a:pt x="1177" y="604"/>
                  <a:pt x="1177" y="603"/>
                </a:cubicBezTo>
                <a:lnTo>
                  <a:pt x="1177" y="603"/>
                </a:lnTo>
                <a:cubicBezTo>
                  <a:pt x="1177" y="601"/>
                  <a:pt x="1176" y="598"/>
                  <a:pt x="1175" y="596"/>
                </a:cubicBezTo>
                <a:lnTo>
                  <a:pt x="1175" y="596"/>
                </a:lnTo>
                <a:cubicBezTo>
                  <a:pt x="1174" y="593"/>
                  <a:pt x="1173" y="591"/>
                  <a:pt x="1173" y="588"/>
                </a:cubicBezTo>
                <a:lnTo>
                  <a:pt x="1173" y="588"/>
                </a:lnTo>
                <a:cubicBezTo>
                  <a:pt x="1173" y="588"/>
                  <a:pt x="1172" y="587"/>
                  <a:pt x="1172" y="586"/>
                </a:cubicBezTo>
                <a:lnTo>
                  <a:pt x="1172" y="586"/>
                </a:lnTo>
                <a:cubicBezTo>
                  <a:pt x="1172" y="586"/>
                  <a:pt x="1172" y="586"/>
                  <a:pt x="1171" y="585"/>
                </a:cubicBezTo>
                <a:lnTo>
                  <a:pt x="1171" y="585"/>
                </a:lnTo>
                <a:cubicBezTo>
                  <a:pt x="1171" y="584"/>
                  <a:pt x="1171" y="582"/>
                  <a:pt x="1170" y="581"/>
                </a:cubicBezTo>
                <a:lnTo>
                  <a:pt x="1170" y="581"/>
                </a:lnTo>
                <a:cubicBezTo>
                  <a:pt x="1169" y="578"/>
                  <a:pt x="1168" y="576"/>
                  <a:pt x="1167" y="573"/>
                </a:cubicBezTo>
                <a:lnTo>
                  <a:pt x="1167" y="573"/>
                </a:lnTo>
                <a:cubicBezTo>
                  <a:pt x="1166" y="572"/>
                  <a:pt x="1166" y="571"/>
                  <a:pt x="1164" y="569"/>
                </a:cubicBezTo>
                <a:lnTo>
                  <a:pt x="1164" y="569"/>
                </a:lnTo>
                <a:cubicBezTo>
                  <a:pt x="1164" y="568"/>
                  <a:pt x="1164" y="568"/>
                  <a:pt x="1164" y="567"/>
                </a:cubicBezTo>
                <a:lnTo>
                  <a:pt x="1164" y="567"/>
                </a:lnTo>
                <a:lnTo>
                  <a:pt x="1164" y="567"/>
                </a:lnTo>
                <a:lnTo>
                  <a:pt x="1164" y="567"/>
                </a:lnTo>
                <a:cubicBezTo>
                  <a:pt x="1163" y="564"/>
                  <a:pt x="1162" y="562"/>
                  <a:pt x="1161" y="560"/>
                </a:cubicBezTo>
                <a:lnTo>
                  <a:pt x="1161" y="560"/>
                </a:lnTo>
                <a:cubicBezTo>
                  <a:pt x="1160" y="557"/>
                  <a:pt x="1158" y="555"/>
                  <a:pt x="1157" y="552"/>
                </a:cubicBezTo>
                <a:lnTo>
                  <a:pt x="1157" y="552"/>
                </a:lnTo>
                <a:cubicBezTo>
                  <a:pt x="1157" y="551"/>
                  <a:pt x="1157" y="551"/>
                  <a:pt x="1157" y="551"/>
                </a:cubicBezTo>
                <a:lnTo>
                  <a:pt x="1157" y="551"/>
                </a:lnTo>
                <a:cubicBezTo>
                  <a:pt x="1156" y="550"/>
                  <a:pt x="1156" y="550"/>
                  <a:pt x="1155" y="549"/>
                </a:cubicBezTo>
                <a:lnTo>
                  <a:pt x="1155" y="549"/>
                </a:lnTo>
                <a:cubicBezTo>
                  <a:pt x="1155" y="547"/>
                  <a:pt x="1153" y="545"/>
                  <a:pt x="1152" y="543"/>
                </a:cubicBezTo>
                <a:lnTo>
                  <a:pt x="1152" y="543"/>
                </a:lnTo>
                <a:cubicBezTo>
                  <a:pt x="1151" y="541"/>
                  <a:pt x="1150" y="538"/>
                  <a:pt x="1148" y="536"/>
                </a:cubicBezTo>
                <a:lnTo>
                  <a:pt x="1148" y="536"/>
                </a:lnTo>
                <a:cubicBezTo>
                  <a:pt x="1147" y="534"/>
                  <a:pt x="1147" y="533"/>
                  <a:pt x="1146" y="532"/>
                </a:cubicBezTo>
                <a:lnTo>
                  <a:pt x="1146" y="532"/>
                </a:lnTo>
                <a:cubicBezTo>
                  <a:pt x="1146" y="531"/>
                  <a:pt x="1146" y="531"/>
                  <a:pt x="1146" y="530"/>
                </a:cubicBezTo>
                <a:lnTo>
                  <a:pt x="1146" y="530"/>
                </a:lnTo>
                <a:cubicBezTo>
                  <a:pt x="1144" y="528"/>
                  <a:pt x="1143" y="526"/>
                  <a:pt x="1141" y="524"/>
                </a:cubicBezTo>
                <a:lnTo>
                  <a:pt x="1141" y="524"/>
                </a:lnTo>
                <a:cubicBezTo>
                  <a:pt x="1139" y="521"/>
                  <a:pt x="1138" y="518"/>
                  <a:pt x="1135" y="515"/>
                </a:cubicBezTo>
                <a:lnTo>
                  <a:pt x="1135" y="515"/>
                </a:lnTo>
                <a:cubicBezTo>
                  <a:pt x="1135" y="514"/>
                  <a:pt x="1134" y="514"/>
                  <a:pt x="1134" y="513"/>
                </a:cubicBezTo>
                <a:lnTo>
                  <a:pt x="1134" y="513"/>
                </a:lnTo>
                <a:cubicBezTo>
                  <a:pt x="1132" y="509"/>
                  <a:pt x="1128" y="504"/>
                  <a:pt x="1125" y="500"/>
                </a:cubicBezTo>
                <a:lnTo>
                  <a:pt x="1125" y="500"/>
                </a:lnTo>
                <a:lnTo>
                  <a:pt x="1125" y="500"/>
                </a:lnTo>
                <a:lnTo>
                  <a:pt x="1125" y="500"/>
                </a:lnTo>
                <a:cubicBezTo>
                  <a:pt x="1123" y="497"/>
                  <a:pt x="1121" y="494"/>
                  <a:pt x="1119" y="492"/>
                </a:cubicBezTo>
                <a:lnTo>
                  <a:pt x="1119" y="492"/>
                </a:lnTo>
                <a:cubicBezTo>
                  <a:pt x="1117" y="489"/>
                  <a:pt x="1115" y="487"/>
                  <a:pt x="1113" y="485"/>
                </a:cubicBezTo>
                <a:lnTo>
                  <a:pt x="1113" y="485"/>
                </a:lnTo>
                <a:lnTo>
                  <a:pt x="1113" y="485"/>
                </a:lnTo>
                <a:lnTo>
                  <a:pt x="1113" y="485"/>
                </a:lnTo>
                <a:cubicBezTo>
                  <a:pt x="1113" y="484"/>
                  <a:pt x="1113" y="484"/>
                  <a:pt x="1113" y="484"/>
                </a:cubicBezTo>
                <a:lnTo>
                  <a:pt x="1113" y="484"/>
                </a:lnTo>
                <a:cubicBezTo>
                  <a:pt x="1111" y="482"/>
                  <a:pt x="1110" y="480"/>
                  <a:pt x="1108" y="478"/>
                </a:cubicBezTo>
                <a:lnTo>
                  <a:pt x="1108" y="478"/>
                </a:lnTo>
                <a:cubicBezTo>
                  <a:pt x="1106" y="476"/>
                  <a:pt x="1104" y="474"/>
                  <a:pt x="1101" y="471"/>
                </a:cubicBezTo>
                <a:lnTo>
                  <a:pt x="1101" y="471"/>
                </a:lnTo>
                <a:lnTo>
                  <a:pt x="1101" y="471"/>
                </a:lnTo>
                <a:lnTo>
                  <a:pt x="1101" y="471"/>
                </a:lnTo>
                <a:cubicBezTo>
                  <a:pt x="1100" y="470"/>
                  <a:pt x="1100" y="470"/>
                  <a:pt x="1100" y="470"/>
                </a:cubicBezTo>
                <a:lnTo>
                  <a:pt x="1100" y="470"/>
                </a:lnTo>
                <a:cubicBezTo>
                  <a:pt x="1099" y="468"/>
                  <a:pt x="1097" y="467"/>
                  <a:pt x="1096" y="465"/>
                </a:cubicBezTo>
                <a:lnTo>
                  <a:pt x="1096" y="465"/>
                </a:lnTo>
                <a:cubicBezTo>
                  <a:pt x="1094" y="463"/>
                  <a:pt x="1092" y="461"/>
                  <a:pt x="1090" y="459"/>
                </a:cubicBezTo>
                <a:lnTo>
                  <a:pt x="1090" y="459"/>
                </a:lnTo>
                <a:cubicBezTo>
                  <a:pt x="1089" y="459"/>
                  <a:pt x="1088" y="458"/>
                  <a:pt x="1087" y="457"/>
                </a:cubicBezTo>
                <a:lnTo>
                  <a:pt x="1086" y="456"/>
                </a:lnTo>
                <a:lnTo>
                  <a:pt x="1086" y="456"/>
                </a:lnTo>
                <a:cubicBezTo>
                  <a:pt x="1085" y="455"/>
                  <a:pt x="1084" y="454"/>
                  <a:pt x="1083" y="453"/>
                </a:cubicBezTo>
                <a:lnTo>
                  <a:pt x="1083" y="453"/>
                </a:lnTo>
                <a:cubicBezTo>
                  <a:pt x="1081" y="451"/>
                  <a:pt x="1079" y="450"/>
                  <a:pt x="1076" y="447"/>
                </a:cubicBezTo>
                <a:lnTo>
                  <a:pt x="1076" y="447"/>
                </a:lnTo>
                <a:cubicBezTo>
                  <a:pt x="1076" y="447"/>
                  <a:pt x="1075" y="446"/>
                  <a:pt x="1074" y="445"/>
                </a:cubicBezTo>
                <a:lnTo>
                  <a:pt x="1072" y="444"/>
                </a:lnTo>
                <a:lnTo>
                  <a:pt x="1072" y="444"/>
                </a:lnTo>
                <a:cubicBezTo>
                  <a:pt x="1071" y="443"/>
                  <a:pt x="1071" y="443"/>
                  <a:pt x="1070" y="442"/>
                </a:cubicBezTo>
                <a:lnTo>
                  <a:pt x="1070" y="442"/>
                </a:lnTo>
                <a:cubicBezTo>
                  <a:pt x="1068" y="441"/>
                  <a:pt x="1066" y="439"/>
                  <a:pt x="1064" y="437"/>
                </a:cubicBezTo>
                <a:lnTo>
                  <a:pt x="1064" y="437"/>
                </a:lnTo>
                <a:cubicBezTo>
                  <a:pt x="1062" y="437"/>
                  <a:pt x="1060" y="435"/>
                  <a:pt x="1059" y="434"/>
                </a:cubicBezTo>
                <a:lnTo>
                  <a:pt x="1058" y="434"/>
                </a:lnTo>
                <a:lnTo>
                  <a:pt x="1058" y="433"/>
                </a:lnTo>
                <a:lnTo>
                  <a:pt x="1058" y="433"/>
                </a:lnTo>
                <a:cubicBezTo>
                  <a:pt x="1056" y="432"/>
                  <a:pt x="1053" y="430"/>
                  <a:pt x="1052" y="429"/>
                </a:cubicBezTo>
                <a:lnTo>
                  <a:pt x="1052" y="429"/>
                </a:lnTo>
                <a:cubicBezTo>
                  <a:pt x="1049" y="428"/>
                  <a:pt x="1047" y="426"/>
                  <a:pt x="1045" y="425"/>
                </a:cubicBezTo>
                <a:lnTo>
                  <a:pt x="1045" y="425"/>
                </a:lnTo>
                <a:cubicBezTo>
                  <a:pt x="1045" y="425"/>
                  <a:pt x="1044" y="424"/>
                  <a:pt x="1043" y="424"/>
                </a:cubicBezTo>
                <a:lnTo>
                  <a:pt x="342" y="21"/>
                </a:lnTo>
                <a:lnTo>
                  <a:pt x="342" y="21"/>
                </a:lnTo>
                <a:cubicBezTo>
                  <a:pt x="341" y="20"/>
                  <a:pt x="340" y="19"/>
                  <a:pt x="338" y="18"/>
                </a:cubicBezTo>
                <a:lnTo>
                  <a:pt x="338" y="18"/>
                </a:lnTo>
                <a:cubicBezTo>
                  <a:pt x="336" y="17"/>
                  <a:pt x="334" y="16"/>
                  <a:pt x="332" y="15"/>
                </a:cubicBezTo>
                <a:lnTo>
                  <a:pt x="332" y="15"/>
                </a:lnTo>
                <a:cubicBezTo>
                  <a:pt x="331" y="15"/>
                  <a:pt x="330" y="14"/>
                  <a:pt x="328" y="13"/>
                </a:cubicBezTo>
                <a:lnTo>
                  <a:pt x="328" y="13"/>
                </a:lnTo>
                <a:cubicBezTo>
                  <a:pt x="328" y="12"/>
                  <a:pt x="327" y="12"/>
                  <a:pt x="327" y="12"/>
                </a:cubicBezTo>
                <a:lnTo>
                  <a:pt x="327" y="12"/>
                </a:lnTo>
                <a:cubicBezTo>
                  <a:pt x="327" y="12"/>
                  <a:pt x="327" y="12"/>
                  <a:pt x="326" y="12"/>
                </a:cubicBezTo>
                <a:lnTo>
                  <a:pt x="326" y="12"/>
                </a:lnTo>
                <a:cubicBezTo>
                  <a:pt x="324" y="11"/>
                  <a:pt x="323" y="10"/>
                  <a:pt x="320" y="10"/>
                </a:cubicBezTo>
                <a:lnTo>
                  <a:pt x="320" y="10"/>
                </a:lnTo>
                <a:cubicBezTo>
                  <a:pt x="318" y="9"/>
                  <a:pt x="316" y="8"/>
                  <a:pt x="314" y="7"/>
                </a:cubicBezTo>
                <a:lnTo>
                  <a:pt x="314" y="7"/>
                </a:lnTo>
                <a:cubicBezTo>
                  <a:pt x="314" y="7"/>
                  <a:pt x="314" y="7"/>
                  <a:pt x="313" y="7"/>
                </a:cubicBezTo>
                <a:lnTo>
                  <a:pt x="313" y="7"/>
                </a:lnTo>
                <a:cubicBezTo>
                  <a:pt x="313" y="7"/>
                  <a:pt x="313" y="7"/>
                  <a:pt x="313" y="6"/>
                </a:cubicBezTo>
                <a:lnTo>
                  <a:pt x="313" y="6"/>
                </a:lnTo>
                <a:cubicBezTo>
                  <a:pt x="312" y="6"/>
                  <a:pt x="310" y="6"/>
                  <a:pt x="308" y="5"/>
                </a:cubicBezTo>
                <a:lnTo>
                  <a:pt x="308" y="5"/>
                </a:lnTo>
                <a:cubicBezTo>
                  <a:pt x="307" y="5"/>
                  <a:pt x="305" y="4"/>
                  <a:pt x="303" y="4"/>
                </a:cubicBezTo>
                <a:lnTo>
                  <a:pt x="303" y="4"/>
                </a:lnTo>
                <a:cubicBezTo>
                  <a:pt x="302" y="4"/>
                  <a:pt x="300" y="4"/>
                  <a:pt x="300" y="4"/>
                </a:cubicBezTo>
                <a:lnTo>
                  <a:pt x="300" y="4"/>
                </a:lnTo>
                <a:cubicBezTo>
                  <a:pt x="299" y="3"/>
                  <a:pt x="299" y="3"/>
                  <a:pt x="299" y="3"/>
                </a:cubicBezTo>
                <a:lnTo>
                  <a:pt x="299" y="3"/>
                </a:lnTo>
                <a:cubicBezTo>
                  <a:pt x="298" y="3"/>
                  <a:pt x="297" y="3"/>
                  <a:pt x="297" y="2"/>
                </a:cubicBezTo>
                <a:lnTo>
                  <a:pt x="297" y="2"/>
                </a:lnTo>
                <a:cubicBezTo>
                  <a:pt x="294" y="2"/>
                  <a:pt x="292" y="2"/>
                  <a:pt x="290" y="2"/>
                </a:cubicBezTo>
                <a:lnTo>
                  <a:pt x="290" y="2"/>
                </a:lnTo>
                <a:cubicBezTo>
                  <a:pt x="289" y="1"/>
                  <a:pt x="288" y="1"/>
                  <a:pt x="286" y="1"/>
                </a:cubicBezTo>
                <a:lnTo>
                  <a:pt x="286" y="1"/>
                </a:lnTo>
                <a:cubicBezTo>
                  <a:pt x="286" y="1"/>
                  <a:pt x="286" y="1"/>
                  <a:pt x="285" y="1"/>
                </a:cubicBezTo>
                <a:lnTo>
                  <a:pt x="285" y="1"/>
                </a:lnTo>
                <a:cubicBezTo>
                  <a:pt x="284" y="1"/>
                  <a:pt x="284" y="1"/>
                  <a:pt x="284" y="1"/>
                </a:cubicBezTo>
                <a:lnTo>
                  <a:pt x="284" y="1"/>
                </a:lnTo>
                <a:cubicBezTo>
                  <a:pt x="281" y="0"/>
                  <a:pt x="279" y="0"/>
                  <a:pt x="277" y="0"/>
                </a:cubicBezTo>
                <a:lnTo>
                  <a:pt x="277" y="0"/>
                </a:lnTo>
                <a:cubicBezTo>
                  <a:pt x="276" y="0"/>
                  <a:pt x="275" y="0"/>
                  <a:pt x="274" y="0"/>
                </a:cubicBezTo>
                <a:lnTo>
                  <a:pt x="274" y="0"/>
                </a:lnTo>
                <a:cubicBezTo>
                  <a:pt x="273" y="1"/>
                  <a:pt x="272" y="1"/>
                  <a:pt x="272" y="1"/>
                </a:cubicBezTo>
                <a:lnTo>
                  <a:pt x="272" y="1"/>
                </a:lnTo>
                <a:cubicBezTo>
                  <a:pt x="271" y="1"/>
                  <a:pt x="270" y="1"/>
                  <a:pt x="269" y="1"/>
                </a:cubicBezTo>
                <a:lnTo>
                  <a:pt x="269" y="1"/>
                </a:lnTo>
                <a:cubicBezTo>
                  <a:pt x="266" y="1"/>
                  <a:pt x="264" y="2"/>
                  <a:pt x="261" y="2"/>
                </a:cubicBezTo>
                <a:lnTo>
                  <a:pt x="261" y="2"/>
                </a:lnTo>
                <a:lnTo>
                  <a:pt x="261" y="2"/>
                </a:lnTo>
                <a:lnTo>
                  <a:pt x="261" y="2"/>
                </a:lnTo>
                <a:cubicBezTo>
                  <a:pt x="260" y="2"/>
                  <a:pt x="260" y="2"/>
                  <a:pt x="259" y="3"/>
                </a:cubicBezTo>
                <a:lnTo>
                  <a:pt x="259" y="3"/>
                </a:lnTo>
                <a:cubicBezTo>
                  <a:pt x="256" y="4"/>
                  <a:pt x="253" y="4"/>
                  <a:pt x="251" y="5"/>
                </a:cubicBezTo>
                <a:lnTo>
                  <a:pt x="251" y="5"/>
                </a:lnTo>
                <a:cubicBezTo>
                  <a:pt x="250" y="5"/>
                  <a:pt x="250" y="5"/>
                  <a:pt x="250" y="5"/>
                </a:cubicBezTo>
                <a:lnTo>
                  <a:pt x="250" y="5"/>
                </a:lnTo>
                <a:cubicBezTo>
                  <a:pt x="246" y="6"/>
                  <a:pt x="242" y="8"/>
                  <a:pt x="239" y="10"/>
                </a:cubicBezTo>
                <a:lnTo>
                  <a:pt x="239" y="10"/>
                </a:lnTo>
                <a:lnTo>
                  <a:pt x="239" y="10"/>
                </a:lnTo>
                <a:lnTo>
                  <a:pt x="0" y="148"/>
                </a:lnTo>
                <a:lnTo>
                  <a:pt x="0" y="148"/>
                </a:lnTo>
                <a:cubicBezTo>
                  <a:pt x="4" y="146"/>
                  <a:pt x="8" y="144"/>
                  <a:pt x="11" y="143"/>
                </a:cubicBezTo>
                <a:lnTo>
                  <a:pt x="11" y="143"/>
                </a:lnTo>
                <a:cubicBezTo>
                  <a:pt x="14" y="142"/>
                  <a:pt x="17" y="141"/>
                  <a:pt x="20" y="140"/>
                </a:cubicBezTo>
                <a:lnTo>
                  <a:pt x="20" y="140"/>
                </a:lnTo>
                <a:cubicBezTo>
                  <a:pt x="21" y="140"/>
                  <a:pt x="21" y="140"/>
                  <a:pt x="22" y="140"/>
                </a:cubicBezTo>
                <a:lnTo>
                  <a:pt x="22" y="140"/>
                </a:lnTo>
                <a:cubicBezTo>
                  <a:pt x="26" y="139"/>
                  <a:pt x="30" y="139"/>
                  <a:pt x="33" y="138"/>
                </a:cubicBezTo>
                <a:lnTo>
                  <a:pt x="33" y="138"/>
                </a:lnTo>
                <a:cubicBezTo>
                  <a:pt x="34" y="138"/>
                  <a:pt x="34" y="138"/>
                  <a:pt x="35" y="138"/>
                </a:cubicBezTo>
                <a:lnTo>
                  <a:pt x="35" y="138"/>
                </a:lnTo>
                <a:cubicBezTo>
                  <a:pt x="39" y="138"/>
                  <a:pt x="42" y="138"/>
                  <a:pt x="47" y="139"/>
                </a:cubicBezTo>
                <a:lnTo>
                  <a:pt x="47" y="139"/>
                </a:lnTo>
                <a:cubicBezTo>
                  <a:pt x="47" y="139"/>
                  <a:pt x="47" y="139"/>
                  <a:pt x="48" y="139"/>
                </a:cubicBezTo>
                <a:lnTo>
                  <a:pt x="48" y="139"/>
                </a:lnTo>
                <a:cubicBezTo>
                  <a:pt x="51" y="139"/>
                  <a:pt x="56" y="139"/>
                  <a:pt x="60" y="141"/>
                </a:cubicBezTo>
                <a:lnTo>
                  <a:pt x="60" y="141"/>
                </a:lnTo>
                <a:lnTo>
                  <a:pt x="61" y="141"/>
                </a:lnTo>
                <a:lnTo>
                  <a:pt x="61" y="141"/>
                </a:lnTo>
                <a:cubicBezTo>
                  <a:pt x="66" y="142"/>
                  <a:pt x="70" y="143"/>
                  <a:pt x="74" y="144"/>
                </a:cubicBezTo>
                <a:lnTo>
                  <a:pt x="74" y="144"/>
                </a:lnTo>
                <a:cubicBezTo>
                  <a:pt x="74" y="144"/>
                  <a:pt x="75" y="144"/>
                  <a:pt x="75" y="145"/>
                </a:cubicBezTo>
                <a:lnTo>
                  <a:pt x="75" y="145"/>
                </a:lnTo>
                <a:cubicBezTo>
                  <a:pt x="80" y="146"/>
                  <a:pt x="84" y="148"/>
                  <a:pt x="89" y="150"/>
                </a:cubicBezTo>
                <a:lnTo>
                  <a:pt x="89" y="150"/>
                </a:lnTo>
                <a:lnTo>
                  <a:pt x="89" y="150"/>
                </a:lnTo>
                <a:lnTo>
                  <a:pt x="89" y="150"/>
                </a:lnTo>
                <a:cubicBezTo>
                  <a:pt x="94" y="153"/>
                  <a:pt x="99" y="155"/>
                  <a:pt x="104" y="158"/>
                </a:cubicBezTo>
                <a:lnTo>
                  <a:pt x="805" y="563"/>
                </a:lnTo>
                <a:lnTo>
                  <a:pt x="805" y="563"/>
                </a:lnTo>
                <a:cubicBezTo>
                  <a:pt x="810" y="566"/>
                  <a:pt x="815" y="569"/>
                  <a:pt x="819" y="572"/>
                </a:cubicBezTo>
                <a:lnTo>
                  <a:pt x="819" y="572"/>
                </a:lnTo>
                <a:cubicBezTo>
                  <a:pt x="820" y="572"/>
                  <a:pt x="820" y="572"/>
                  <a:pt x="821" y="573"/>
                </a:cubicBezTo>
                <a:lnTo>
                  <a:pt x="821" y="573"/>
                </a:lnTo>
                <a:cubicBezTo>
                  <a:pt x="825" y="576"/>
                  <a:pt x="829" y="579"/>
                  <a:pt x="834" y="583"/>
                </a:cubicBezTo>
                <a:lnTo>
                  <a:pt x="834" y="583"/>
                </a:lnTo>
                <a:cubicBezTo>
                  <a:pt x="834" y="583"/>
                  <a:pt x="835" y="583"/>
                  <a:pt x="835" y="584"/>
                </a:cubicBezTo>
                <a:lnTo>
                  <a:pt x="835" y="584"/>
                </a:lnTo>
                <a:cubicBezTo>
                  <a:pt x="839" y="588"/>
                  <a:pt x="843" y="591"/>
                  <a:pt x="848" y="595"/>
                </a:cubicBezTo>
                <a:lnTo>
                  <a:pt x="848" y="595"/>
                </a:lnTo>
                <a:cubicBezTo>
                  <a:pt x="848" y="595"/>
                  <a:pt x="848" y="596"/>
                  <a:pt x="849" y="596"/>
                </a:cubicBezTo>
                <a:lnTo>
                  <a:pt x="849" y="596"/>
                </a:lnTo>
                <a:cubicBezTo>
                  <a:pt x="853" y="600"/>
                  <a:pt x="858" y="604"/>
                  <a:pt x="861" y="608"/>
                </a:cubicBezTo>
                <a:lnTo>
                  <a:pt x="861" y="608"/>
                </a:lnTo>
                <a:cubicBezTo>
                  <a:pt x="862" y="608"/>
                  <a:pt x="862" y="609"/>
                  <a:pt x="863" y="609"/>
                </a:cubicBezTo>
                <a:lnTo>
                  <a:pt x="863" y="609"/>
                </a:lnTo>
                <a:cubicBezTo>
                  <a:pt x="867" y="614"/>
                  <a:pt x="870" y="618"/>
                  <a:pt x="875" y="623"/>
                </a:cubicBezTo>
                <a:lnTo>
                  <a:pt x="875" y="624"/>
                </a:lnTo>
                <a:lnTo>
                  <a:pt x="875" y="624"/>
                </a:lnTo>
                <a:cubicBezTo>
                  <a:pt x="879" y="629"/>
                  <a:pt x="882" y="634"/>
                  <a:pt x="887" y="638"/>
                </a:cubicBezTo>
                <a:lnTo>
                  <a:pt x="887" y="638"/>
                </a:lnTo>
                <a:cubicBezTo>
                  <a:pt x="887" y="638"/>
                  <a:pt x="887" y="638"/>
                  <a:pt x="887" y="639"/>
                </a:cubicBezTo>
                <a:lnTo>
                  <a:pt x="887" y="639"/>
                </a:lnTo>
                <a:cubicBezTo>
                  <a:pt x="890" y="643"/>
                  <a:pt x="894" y="648"/>
                  <a:pt x="897" y="653"/>
                </a:cubicBezTo>
                <a:lnTo>
                  <a:pt x="897" y="653"/>
                </a:lnTo>
                <a:cubicBezTo>
                  <a:pt x="899" y="656"/>
                  <a:pt x="901" y="660"/>
                  <a:pt x="903" y="663"/>
                </a:cubicBezTo>
                <a:lnTo>
                  <a:pt x="903" y="663"/>
                </a:lnTo>
                <a:cubicBezTo>
                  <a:pt x="904" y="665"/>
                  <a:pt x="906" y="668"/>
                  <a:pt x="908" y="671"/>
                </a:cubicBezTo>
                <a:lnTo>
                  <a:pt x="908" y="671"/>
                </a:lnTo>
                <a:cubicBezTo>
                  <a:pt x="908" y="672"/>
                  <a:pt x="909" y="673"/>
                  <a:pt x="910" y="675"/>
                </a:cubicBezTo>
                <a:lnTo>
                  <a:pt x="910" y="675"/>
                </a:lnTo>
                <a:cubicBezTo>
                  <a:pt x="912" y="679"/>
                  <a:pt x="914" y="684"/>
                  <a:pt x="917" y="688"/>
                </a:cubicBezTo>
                <a:lnTo>
                  <a:pt x="917" y="688"/>
                </a:lnTo>
                <a:cubicBezTo>
                  <a:pt x="917" y="688"/>
                  <a:pt x="917" y="689"/>
                  <a:pt x="918" y="690"/>
                </a:cubicBezTo>
                <a:lnTo>
                  <a:pt x="918" y="690"/>
                </a:lnTo>
                <a:cubicBezTo>
                  <a:pt x="921" y="695"/>
                  <a:pt x="923" y="701"/>
                  <a:pt x="926" y="706"/>
                </a:cubicBezTo>
                <a:lnTo>
                  <a:pt x="926" y="706"/>
                </a:lnTo>
                <a:cubicBezTo>
                  <a:pt x="926" y="707"/>
                  <a:pt x="926" y="707"/>
                  <a:pt x="926" y="708"/>
                </a:cubicBezTo>
                <a:lnTo>
                  <a:pt x="926" y="708"/>
                </a:lnTo>
                <a:cubicBezTo>
                  <a:pt x="928" y="713"/>
                  <a:pt x="931" y="718"/>
                  <a:pt x="933" y="724"/>
                </a:cubicBezTo>
                <a:lnTo>
                  <a:pt x="933" y="724"/>
                </a:lnTo>
                <a:cubicBezTo>
                  <a:pt x="933" y="725"/>
                  <a:pt x="933" y="725"/>
                  <a:pt x="933" y="725"/>
                </a:cubicBezTo>
                <a:lnTo>
                  <a:pt x="933" y="725"/>
                </a:lnTo>
                <a:cubicBezTo>
                  <a:pt x="935" y="731"/>
                  <a:pt x="938" y="737"/>
                  <a:pt x="939" y="742"/>
                </a:cubicBezTo>
                <a:lnTo>
                  <a:pt x="939" y="742"/>
                </a:lnTo>
                <a:cubicBezTo>
                  <a:pt x="939" y="743"/>
                  <a:pt x="939" y="744"/>
                  <a:pt x="939" y="744"/>
                </a:cubicBezTo>
                <a:lnTo>
                  <a:pt x="939" y="744"/>
                </a:lnTo>
                <a:cubicBezTo>
                  <a:pt x="941" y="749"/>
                  <a:pt x="943" y="755"/>
                  <a:pt x="944" y="760"/>
                </a:cubicBezTo>
                <a:lnTo>
                  <a:pt x="944" y="760"/>
                </a:lnTo>
                <a:cubicBezTo>
                  <a:pt x="944" y="761"/>
                  <a:pt x="944" y="761"/>
                  <a:pt x="944" y="762"/>
                </a:cubicBezTo>
                <a:lnTo>
                  <a:pt x="944" y="762"/>
                </a:lnTo>
                <a:cubicBezTo>
                  <a:pt x="945" y="767"/>
                  <a:pt x="947" y="774"/>
                  <a:pt x="947" y="779"/>
                </a:cubicBezTo>
                <a:lnTo>
                  <a:pt x="947" y="779"/>
                </a:lnTo>
                <a:lnTo>
                  <a:pt x="947" y="780"/>
                </a:lnTo>
                <a:lnTo>
                  <a:pt x="947" y="780"/>
                </a:lnTo>
                <a:cubicBezTo>
                  <a:pt x="949" y="785"/>
                  <a:pt x="949" y="791"/>
                  <a:pt x="950" y="797"/>
                </a:cubicBezTo>
                <a:lnTo>
                  <a:pt x="950" y="797"/>
                </a:lnTo>
                <a:cubicBezTo>
                  <a:pt x="950" y="797"/>
                  <a:pt x="950" y="797"/>
                  <a:pt x="950" y="798"/>
                </a:cubicBezTo>
                <a:lnTo>
                  <a:pt x="950" y="798"/>
                </a:lnTo>
                <a:cubicBezTo>
                  <a:pt x="950" y="803"/>
                  <a:pt x="950" y="810"/>
                  <a:pt x="950" y="815"/>
                </a:cubicBezTo>
                <a:lnTo>
                  <a:pt x="948" y="1621"/>
                </a:lnTo>
                <a:lnTo>
                  <a:pt x="948" y="1621"/>
                </a:lnTo>
                <a:cubicBezTo>
                  <a:pt x="948" y="1626"/>
                  <a:pt x="948" y="1631"/>
                  <a:pt x="947" y="1636"/>
                </a:cubicBezTo>
                <a:lnTo>
                  <a:pt x="947" y="1636"/>
                </a:lnTo>
                <a:cubicBezTo>
                  <a:pt x="947" y="1637"/>
                  <a:pt x="947" y="1637"/>
                  <a:pt x="947" y="1638"/>
                </a:cubicBezTo>
                <a:lnTo>
                  <a:pt x="947" y="1638"/>
                </a:lnTo>
                <a:cubicBezTo>
                  <a:pt x="947" y="1642"/>
                  <a:pt x="946" y="1647"/>
                  <a:pt x="945" y="1651"/>
                </a:cubicBezTo>
                <a:lnTo>
                  <a:pt x="945" y="1651"/>
                </a:lnTo>
                <a:cubicBezTo>
                  <a:pt x="945" y="1652"/>
                  <a:pt x="945" y="1652"/>
                  <a:pt x="945" y="1653"/>
                </a:cubicBezTo>
                <a:lnTo>
                  <a:pt x="945" y="1653"/>
                </a:lnTo>
                <a:cubicBezTo>
                  <a:pt x="944" y="1657"/>
                  <a:pt x="943" y="1662"/>
                  <a:pt x="942" y="1665"/>
                </a:cubicBezTo>
                <a:lnTo>
                  <a:pt x="942" y="1665"/>
                </a:lnTo>
                <a:cubicBezTo>
                  <a:pt x="942" y="1666"/>
                  <a:pt x="941" y="1666"/>
                  <a:pt x="941" y="1668"/>
                </a:cubicBezTo>
                <a:lnTo>
                  <a:pt x="941" y="1668"/>
                </a:lnTo>
                <a:cubicBezTo>
                  <a:pt x="940" y="1671"/>
                  <a:pt x="939" y="1675"/>
                  <a:pt x="937" y="1678"/>
                </a:cubicBezTo>
                <a:lnTo>
                  <a:pt x="937" y="1678"/>
                </a:lnTo>
                <a:lnTo>
                  <a:pt x="937" y="1679"/>
                </a:lnTo>
                <a:lnTo>
                  <a:pt x="937" y="1679"/>
                </a:lnTo>
                <a:cubicBezTo>
                  <a:pt x="935" y="1683"/>
                  <a:pt x="933" y="1686"/>
                  <a:pt x="931" y="1690"/>
                </a:cubicBezTo>
                <a:lnTo>
                  <a:pt x="931" y="1690"/>
                </a:lnTo>
                <a:cubicBezTo>
                  <a:pt x="930" y="1690"/>
                  <a:pt x="930" y="1690"/>
                  <a:pt x="930" y="1691"/>
                </a:cubicBezTo>
                <a:lnTo>
                  <a:pt x="930" y="1691"/>
                </a:lnTo>
                <a:cubicBezTo>
                  <a:pt x="928" y="1693"/>
                  <a:pt x="926" y="1696"/>
                  <a:pt x="924" y="1698"/>
                </a:cubicBezTo>
                <a:lnTo>
                  <a:pt x="924" y="1698"/>
                </a:lnTo>
                <a:cubicBezTo>
                  <a:pt x="924" y="1699"/>
                  <a:pt x="923" y="1700"/>
                  <a:pt x="922" y="1701"/>
                </a:cubicBezTo>
                <a:lnTo>
                  <a:pt x="922" y="1701"/>
                </a:lnTo>
                <a:cubicBezTo>
                  <a:pt x="921" y="1703"/>
                  <a:pt x="919" y="1704"/>
                  <a:pt x="916" y="1706"/>
                </a:cubicBezTo>
                <a:lnTo>
                  <a:pt x="916" y="1706"/>
                </a:lnTo>
                <a:cubicBezTo>
                  <a:pt x="916" y="1707"/>
                  <a:pt x="915" y="1707"/>
                  <a:pt x="914" y="1708"/>
                </a:cubicBezTo>
                <a:lnTo>
                  <a:pt x="914" y="1708"/>
                </a:lnTo>
                <a:cubicBezTo>
                  <a:pt x="911" y="1710"/>
                  <a:pt x="909" y="1712"/>
                  <a:pt x="906" y="1714"/>
                </a:cubicBezTo>
                <a:lnTo>
                  <a:pt x="906" y="1714"/>
                </a:lnTo>
                <a:lnTo>
                  <a:pt x="906" y="1714"/>
                </a:lnTo>
                <a:lnTo>
                  <a:pt x="906" y="1714"/>
                </a:lnTo>
                <a:lnTo>
                  <a:pt x="1144" y="1575"/>
                </a:lnTo>
                <a:lnTo>
                  <a:pt x="1144" y="1575"/>
                </a:lnTo>
                <a:cubicBezTo>
                  <a:pt x="1147" y="1573"/>
                  <a:pt x="1150" y="1572"/>
                  <a:pt x="1153" y="1569"/>
                </a:cubicBezTo>
                <a:lnTo>
                  <a:pt x="1153" y="1569"/>
                </a:lnTo>
                <a:cubicBezTo>
                  <a:pt x="1153" y="1569"/>
                  <a:pt x="1154" y="1568"/>
                  <a:pt x="1155" y="1567"/>
                </a:cubicBezTo>
                <a:lnTo>
                  <a:pt x="1155" y="1567"/>
                </a:lnTo>
                <a:cubicBezTo>
                  <a:pt x="1157" y="1566"/>
                  <a:pt x="1159" y="1564"/>
                  <a:pt x="1161" y="1562"/>
                </a:cubicBezTo>
                <a:lnTo>
                  <a:pt x="1161" y="1562"/>
                </a:lnTo>
                <a:cubicBezTo>
                  <a:pt x="1162" y="1561"/>
                  <a:pt x="1162" y="1561"/>
                  <a:pt x="1163" y="1560"/>
                </a:cubicBezTo>
                <a:lnTo>
                  <a:pt x="1163" y="1560"/>
                </a:lnTo>
                <a:cubicBezTo>
                  <a:pt x="1165" y="1558"/>
                  <a:pt x="1167" y="1555"/>
                  <a:pt x="1169" y="1552"/>
                </a:cubicBezTo>
                <a:lnTo>
                  <a:pt x="1169" y="1552"/>
                </a:lnTo>
                <a:lnTo>
                  <a:pt x="1169" y="1551"/>
                </a:lnTo>
                <a:lnTo>
                  <a:pt x="1169" y="1551"/>
                </a:lnTo>
                <a:lnTo>
                  <a:pt x="1169" y="1551"/>
                </a:lnTo>
                <a:lnTo>
                  <a:pt x="1169" y="1551"/>
                </a:lnTo>
                <a:cubicBezTo>
                  <a:pt x="1172" y="1548"/>
                  <a:pt x="1174" y="1544"/>
                  <a:pt x="1175" y="1540"/>
                </a:cubicBezTo>
                <a:lnTo>
                  <a:pt x="1175" y="1540"/>
                </a:lnTo>
                <a:lnTo>
                  <a:pt x="1175" y="1540"/>
                </a:lnTo>
                <a:lnTo>
                  <a:pt x="1175" y="1540"/>
                </a:lnTo>
                <a:cubicBezTo>
                  <a:pt x="1175" y="1540"/>
                  <a:pt x="1175" y="1540"/>
                  <a:pt x="1175" y="1539"/>
                </a:cubicBezTo>
                <a:lnTo>
                  <a:pt x="1175" y="1539"/>
                </a:lnTo>
                <a:cubicBezTo>
                  <a:pt x="1177" y="1537"/>
                  <a:pt x="1178" y="1535"/>
                  <a:pt x="1179" y="1532"/>
                </a:cubicBezTo>
                <a:lnTo>
                  <a:pt x="1179" y="1532"/>
                </a:lnTo>
                <a:cubicBezTo>
                  <a:pt x="1179" y="1531"/>
                  <a:pt x="1179" y="1530"/>
                  <a:pt x="1180" y="1529"/>
                </a:cubicBezTo>
                <a:lnTo>
                  <a:pt x="1180" y="1529"/>
                </a:lnTo>
                <a:cubicBezTo>
                  <a:pt x="1180" y="1528"/>
                  <a:pt x="1180" y="1528"/>
                  <a:pt x="1180" y="1526"/>
                </a:cubicBezTo>
                <a:lnTo>
                  <a:pt x="1180" y="1526"/>
                </a:lnTo>
                <a:cubicBezTo>
                  <a:pt x="1181" y="1526"/>
                  <a:pt x="1181" y="1525"/>
                  <a:pt x="1181" y="1525"/>
                </a:cubicBezTo>
                <a:lnTo>
                  <a:pt x="1181" y="1525"/>
                </a:lnTo>
                <a:cubicBezTo>
                  <a:pt x="1182" y="1522"/>
                  <a:pt x="1182" y="1520"/>
                  <a:pt x="1183" y="1517"/>
                </a:cubicBezTo>
                <a:lnTo>
                  <a:pt x="1183" y="1517"/>
                </a:lnTo>
                <a:cubicBezTo>
                  <a:pt x="1184" y="1517"/>
                  <a:pt x="1184" y="1515"/>
                  <a:pt x="1184" y="1515"/>
                </a:cubicBezTo>
                <a:lnTo>
                  <a:pt x="1184" y="1515"/>
                </a:lnTo>
                <a:cubicBezTo>
                  <a:pt x="1184" y="1514"/>
                  <a:pt x="1184" y="1514"/>
                  <a:pt x="1184" y="1513"/>
                </a:cubicBezTo>
                <a:lnTo>
                  <a:pt x="1184" y="1513"/>
                </a:lnTo>
                <a:cubicBezTo>
                  <a:pt x="1184" y="1512"/>
                  <a:pt x="1184" y="1511"/>
                  <a:pt x="1185" y="1510"/>
                </a:cubicBezTo>
                <a:lnTo>
                  <a:pt x="1185" y="1510"/>
                </a:lnTo>
                <a:cubicBezTo>
                  <a:pt x="1185" y="1508"/>
                  <a:pt x="1185" y="1506"/>
                  <a:pt x="1185" y="1503"/>
                </a:cubicBezTo>
                <a:lnTo>
                  <a:pt x="1185" y="1503"/>
                </a:lnTo>
                <a:cubicBezTo>
                  <a:pt x="1186" y="1502"/>
                  <a:pt x="1186" y="1501"/>
                  <a:pt x="1186" y="1499"/>
                </a:cubicBezTo>
                <a:lnTo>
                  <a:pt x="1186" y="1499"/>
                </a:lnTo>
                <a:lnTo>
                  <a:pt x="1186" y="1498"/>
                </a:lnTo>
                <a:lnTo>
                  <a:pt x="1186" y="1498"/>
                </a:lnTo>
                <a:cubicBezTo>
                  <a:pt x="1186" y="1497"/>
                  <a:pt x="1186" y="1497"/>
                  <a:pt x="1186" y="1496"/>
                </a:cubicBezTo>
                <a:lnTo>
                  <a:pt x="1186" y="1496"/>
                </a:lnTo>
                <a:cubicBezTo>
                  <a:pt x="1186" y="1494"/>
                  <a:pt x="1186" y="1492"/>
                  <a:pt x="1186" y="1489"/>
                </a:cubicBezTo>
                <a:lnTo>
                  <a:pt x="1186" y="1489"/>
                </a:lnTo>
                <a:cubicBezTo>
                  <a:pt x="1186" y="1487"/>
                  <a:pt x="1187" y="1485"/>
                  <a:pt x="1187" y="1482"/>
                </a:cubicBezTo>
                <a:lnTo>
                  <a:pt x="1187" y="1482"/>
                </a:lnTo>
                <a:lnTo>
                  <a:pt x="1189" y="676"/>
                </a:lnTo>
                <a:lnTo>
                  <a:pt x="1189" y="676"/>
                </a:lnTo>
                <a:cubicBezTo>
                  <a:pt x="1189" y="674"/>
                  <a:pt x="1189" y="672"/>
                  <a:pt x="1189" y="670"/>
                </a:cubicBezTo>
              </a:path>
            </a:pathLst>
          </a:custGeom>
          <a:solidFill>
            <a:srgbClr val="304D8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53" name="Google Shape;253;p36"/>
          <p:cNvSpPr/>
          <p:nvPr/>
        </p:nvSpPr>
        <p:spPr>
          <a:xfrm>
            <a:off x="5623280" y="2579612"/>
            <a:ext cx="464146" cy="739533"/>
          </a:xfrm>
          <a:custGeom>
            <a:rect b="b" l="l" r="r" t="t"/>
            <a:pathLst>
              <a:path extrusionOk="0" h="1972088" w="1237723">
                <a:moveTo>
                  <a:pt x="113345" y="461"/>
                </a:moveTo>
                <a:cubicBezTo>
                  <a:pt x="135116" y="2346"/>
                  <a:pt x="159085" y="10045"/>
                  <a:pt x="184300" y="24041"/>
                </a:cubicBezTo>
                <a:lnTo>
                  <a:pt x="1057160" y="527923"/>
                </a:lnTo>
                <a:cubicBezTo>
                  <a:pt x="1158018" y="586398"/>
                  <a:pt x="1238954" y="725743"/>
                  <a:pt x="1237709" y="841449"/>
                </a:cubicBezTo>
                <a:lnTo>
                  <a:pt x="1235218" y="1844236"/>
                </a:lnTo>
                <a:cubicBezTo>
                  <a:pt x="1235218" y="1958698"/>
                  <a:pt x="1153038" y="2004732"/>
                  <a:pt x="1053424" y="1947501"/>
                </a:cubicBezTo>
                <a:lnTo>
                  <a:pt x="180564" y="1443619"/>
                </a:lnTo>
                <a:cubicBezTo>
                  <a:pt x="79706" y="1385144"/>
                  <a:pt x="-1230" y="1245799"/>
                  <a:pt x="15" y="1130093"/>
                </a:cubicBezTo>
                <a:lnTo>
                  <a:pt x="2505" y="127306"/>
                </a:lnTo>
                <a:cubicBezTo>
                  <a:pt x="2505" y="41459"/>
                  <a:pt x="48032" y="-5196"/>
                  <a:pt x="113345" y="46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54" name="Google Shape;254;p36"/>
          <p:cNvSpPr/>
          <p:nvPr/>
        </p:nvSpPr>
        <p:spPr>
          <a:xfrm>
            <a:off x="5789712" y="2808640"/>
            <a:ext cx="131868" cy="292505"/>
          </a:xfrm>
          <a:custGeom>
            <a:rect b="b" l="l" r="r" t="t"/>
            <a:pathLst>
              <a:path extrusionOk="0" h="628" w="281">
                <a:moveTo>
                  <a:pt x="211" y="43"/>
                </a:moveTo>
                <a:lnTo>
                  <a:pt x="211" y="43"/>
                </a:lnTo>
                <a:cubicBezTo>
                  <a:pt x="246" y="63"/>
                  <a:pt x="271" y="81"/>
                  <a:pt x="280" y="87"/>
                </a:cubicBezTo>
                <a:lnTo>
                  <a:pt x="280" y="189"/>
                </a:lnTo>
                <a:lnTo>
                  <a:pt x="229" y="160"/>
                </a:lnTo>
                <a:lnTo>
                  <a:pt x="229" y="160"/>
                </a:lnTo>
                <a:cubicBezTo>
                  <a:pt x="198" y="142"/>
                  <a:pt x="187" y="155"/>
                  <a:pt x="187" y="193"/>
                </a:cubicBezTo>
                <a:lnTo>
                  <a:pt x="187" y="264"/>
                </a:lnTo>
                <a:lnTo>
                  <a:pt x="280" y="317"/>
                </a:lnTo>
                <a:lnTo>
                  <a:pt x="261" y="413"/>
                </a:lnTo>
                <a:lnTo>
                  <a:pt x="186" y="370"/>
                </a:lnTo>
                <a:lnTo>
                  <a:pt x="185" y="627"/>
                </a:lnTo>
                <a:lnTo>
                  <a:pt x="92" y="573"/>
                </a:lnTo>
                <a:lnTo>
                  <a:pt x="93" y="317"/>
                </a:lnTo>
                <a:lnTo>
                  <a:pt x="0" y="264"/>
                </a:lnTo>
                <a:lnTo>
                  <a:pt x="1" y="156"/>
                </a:lnTo>
                <a:lnTo>
                  <a:pt x="94" y="210"/>
                </a:lnTo>
                <a:lnTo>
                  <a:pt x="94" y="121"/>
                </a:lnTo>
                <a:lnTo>
                  <a:pt x="94" y="121"/>
                </a:lnTo>
                <a:cubicBezTo>
                  <a:pt x="94" y="20"/>
                  <a:pt x="137" y="0"/>
                  <a:pt x="211" y="43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55" name="Google Shape;255;p36"/>
          <p:cNvSpPr/>
          <p:nvPr/>
        </p:nvSpPr>
        <p:spPr>
          <a:xfrm>
            <a:off x="4866642" y="3888023"/>
            <a:ext cx="556316" cy="801299"/>
          </a:xfrm>
          <a:custGeom>
            <a:rect b="b" l="l" r="r" t="t"/>
            <a:pathLst>
              <a:path extrusionOk="0" h="1716" w="1190">
                <a:moveTo>
                  <a:pt x="1189" y="671"/>
                </a:moveTo>
                <a:lnTo>
                  <a:pt x="1189" y="671"/>
                </a:lnTo>
                <a:cubicBezTo>
                  <a:pt x="1189" y="668"/>
                  <a:pt x="1189" y="666"/>
                  <a:pt x="1189" y="664"/>
                </a:cubicBezTo>
                <a:lnTo>
                  <a:pt x="1189" y="664"/>
                </a:lnTo>
                <a:cubicBezTo>
                  <a:pt x="1188" y="663"/>
                  <a:pt x="1188" y="662"/>
                  <a:pt x="1188" y="660"/>
                </a:cubicBezTo>
                <a:lnTo>
                  <a:pt x="1188" y="659"/>
                </a:lnTo>
                <a:lnTo>
                  <a:pt x="1188" y="659"/>
                </a:lnTo>
                <a:cubicBezTo>
                  <a:pt x="1188" y="658"/>
                  <a:pt x="1188" y="657"/>
                  <a:pt x="1188" y="657"/>
                </a:cubicBezTo>
                <a:lnTo>
                  <a:pt x="1188" y="657"/>
                </a:lnTo>
                <a:cubicBezTo>
                  <a:pt x="1188" y="654"/>
                  <a:pt x="1188" y="652"/>
                  <a:pt x="1187" y="649"/>
                </a:cubicBezTo>
                <a:lnTo>
                  <a:pt x="1187" y="649"/>
                </a:lnTo>
                <a:cubicBezTo>
                  <a:pt x="1187" y="647"/>
                  <a:pt x="1187" y="644"/>
                  <a:pt x="1187" y="642"/>
                </a:cubicBezTo>
                <a:lnTo>
                  <a:pt x="1187" y="642"/>
                </a:lnTo>
                <a:lnTo>
                  <a:pt x="1187" y="642"/>
                </a:lnTo>
                <a:lnTo>
                  <a:pt x="1187" y="642"/>
                </a:lnTo>
                <a:lnTo>
                  <a:pt x="1186" y="642"/>
                </a:lnTo>
                <a:lnTo>
                  <a:pt x="1186" y="642"/>
                </a:lnTo>
                <a:cubicBezTo>
                  <a:pt x="1186" y="640"/>
                  <a:pt x="1185" y="637"/>
                  <a:pt x="1185" y="635"/>
                </a:cubicBezTo>
                <a:lnTo>
                  <a:pt x="1185" y="635"/>
                </a:lnTo>
                <a:cubicBezTo>
                  <a:pt x="1185" y="632"/>
                  <a:pt x="1184" y="630"/>
                  <a:pt x="1183" y="627"/>
                </a:cubicBezTo>
                <a:lnTo>
                  <a:pt x="1183" y="627"/>
                </a:lnTo>
                <a:cubicBezTo>
                  <a:pt x="1183" y="626"/>
                  <a:pt x="1183" y="626"/>
                  <a:pt x="1183" y="624"/>
                </a:cubicBezTo>
                <a:lnTo>
                  <a:pt x="1183" y="624"/>
                </a:lnTo>
                <a:cubicBezTo>
                  <a:pt x="1183" y="624"/>
                  <a:pt x="1183" y="623"/>
                  <a:pt x="1182" y="623"/>
                </a:cubicBezTo>
                <a:lnTo>
                  <a:pt x="1182" y="623"/>
                </a:lnTo>
                <a:cubicBezTo>
                  <a:pt x="1182" y="622"/>
                  <a:pt x="1182" y="621"/>
                  <a:pt x="1182" y="619"/>
                </a:cubicBezTo>
                <a:lnTo>
                  <a:pt x="1182" y="619"/>
                </a:lnTo>
                <a:cubicBezTo>
                  <a:pt x="1181" y="617"/>
                  <a:pt x="1180" y="614"/>
                  <a:pt x="1180" y="612"/>
                </a:cubicBezTo>
                <a:lnTo>
                  <a:pt x="1180" y="612"/>
                </a:lnTo>
                <a:cubicBezTo>
                  <a:pt x="1179" y="610"/>
                  <a:pt x="1179" y="608"/>
                  <a:pt x="1178" y="606"/>
                </a:cubicBezTo>
                <a:lnTo>
                  <a:pt x="1178" y="605"/>
                </a:lnTo>
                <a:lnTo>
                  <a:pt x="1178" y="605"/>
                </a:lnTo>
                <a:cubicBezTo>
                  <a:pt x="1177" y="605"/>
                  <a:pt x="1177" y="604"/>
                  <a:pt x="1177" y="604"/>
                </a:cubicBezTo>
                <a:lnTo>
                  <a:pt x="1177" y="604"/>
                </a:lnTo>
                <a:cubicBezTo>
                  <a:pt x="1177" y="602"/>
                  <a:pt x="1176" y="599"/>
                  <a:pt x="1175" y="596"/>
                </a:cubicBezTo>
                <a:lnTo>
                  <a:pt x="1175" y="596"/>
                </a:lnTo>
                <a:cubicBezTo>
                  <a:pt x="1174" y="594"/>
                  <a:pt x="1173" y="591"/>
                  <a:pt x="1172" y="589"/>
                </a:cubicBezTo>
                <a:lnTo>
                  <a:pt x="1172" y="589"/>
                </a:lnTo>
                <a:lnTo>
                  <a:pt x="1172" y="588"/>
                </a:lnTo>
                <a:lnTo>
                  <a:pt x="1172" y="588"/>
                </a:lnTo>
                <a:cubicBezTo>
                  <a:pt x="1172" y="587"/>
                  <a:pt x="1172" y="587"/>
                  <a:pt x="1171" y="586"/>
                </a:cubicBezTo>
                <a:lnTo>
                  <a:pt x="1171" y="586"/>
                </a:lnTo>
                <a:cubicBezTo>
                  <a:pt x="1171" y="585"/>
                  <a:pt x="1170" y="583"/>
                  <a:pt x="1169" y="582"/>
                </a:cubicBezTo>
                <a:lnTo>
                  <a:pt x="1169" y="582"/>
                </a:lnTo>
                <a:cubicBezTo>
                  <a:pt x="1169" y="580"/>
                  <a:pt x="1168" y="577"/>
                  <a:pt x="1167" y="575"/>
                </a:cubicBezTo>
                <a:lnTo>
                  <a:pt x="1167" y="575"/>
                </a:lnTo>
                <a:cubicBezTo>
                  <a:pt x="1166" y="573"/>
                  <a:pt x="1165" y="571"/>
                  <a:pt x="1164" y="570"/>
                </a:cubicBezTo>
                <a:lnTo>
                  <a:pt x="1164" y="570"/>
                </a:lnTo>
                <a:cubicBezTo>
                  <a:pt x="1164" y="569"/>
                  <a:pt x="1164" y="569"/>
                  <a:pt x="1164" y="569"/>
                </a:cubicBezTo>
                <a:lnTo>
                  <a:pt x="1164" y="569"/>
                </a:lnTo>
                <a:lnTo>
                  <a:pt x="1164" y="568"/>
                </a:lnTo>
                <a:lnTo>
                  <a:pt x="1164" y="568"/>
                </a:lnTo>
                <a:cubicBezTo>
                  <a:pt x="1163" y="566"/>
                  <a:pt x="1161" y="563"/>
                  <a:pt x="1161" y="561"/>
                </a:cubicBezTo>
                <a:lnTo>
                  <a:pt x="1161" y="561"/>
                </a:lnTo>
                <a:cubicBezTo>
                  <a:pt x="1160" y="558"/>
                  <a:pt x="1158" y="556"/>
                  <a:pt x="1157" y="553"/>
                </a:cubicBezTo>
                <a:lnTo>
                  <a:pt x="1157" y="553"/>
                </a:lnTo>
                <a:lnTo>
                  <a:pt x="1157" y="552"/>
                </a:lnTo>
                <a:lnTo>
                  <a:pt x="1157" y="552"/>
                </a:lnTo>
                <a:cubicBezTo>
                  <a:pt x="1156" y="551"/>
                  <a:pt x="1156" y="551"/>
                  <a:pt x="1155" y="550"/>
                </a:cubicBezTo>
                <a:lnTo>
                  <a:pt x="1155" y="550"/>
                </a:lnTo>
                <a:cubicBezTo>
                  <a:pt x="1155" y="549"/>
                  <a:pt x="1153" y="547"/>
                  <a:pt x="1152" y="544"/>
                </a:cubicBezTo>
                <a:lnTo>
                  <a:pt x="1152" y="544"/>
                </a:lnTo>
                <a:cubicBezTo>
                  <a:pt x="1151" y="542"/>
                  <a:pt x="1150" y="539"/>
                  <a:pt x="1148" y="537"/>
                </a:cubicBezTo>
                <a:lnTo>
                  <a:pt x="1148" y="537"/>
                </a:lnTo>
                <a:cubicBezTo>
                  <a:pt x="1147" y="536"/>
                  <a:pt x="1147" y="534"/>
                  <a:pt x="1146" y="533"/>
                </a:cubicBezTo>
                <a:lnTo>
                  <a:pt x="1146" y="533"/>
                </a:lnTo>
                <a:cubicBezTo>
                  <a:pt x="1146" y="533"/>
                  <a:pt x="1146" y="532"/>
                  <a:pt x="1145" y="532"/>
                </a:cubicBezTo>
                <a:lnTo>
                  <a:pt x="1145" y="532"/>
                </a:lnTo>
                <a:cubicBezTo>
                  <a:pt x="1144" y="529"/>
                  <a:pt x="1142" y="527"/>
                  <a:pt x="1141" y="525"/>
                </a:cubicBezTo>
                <a:lnTo>
                  <a:pt x="1141" y="525"/>
                </a:lnTo>
                <a:cubicBezTo>
                  <a:pt x="1140" y="522"/>
                  <a:pt x="1137" y="519"/>
                  <a:pt x="1135" y="516"/>
                </a:cubicBezTo>
                <a:lnTo>
                  <a:pt x="1135" y="516"/>
                </a:lnTo>
                <a:cubicBezTo>
                  <a:pt x="1135" y="516"/>
                  <a:pt x="1135" y="515"/>
                  <a:pt x="1135" y="514"/>
                </a:cubicBezTo>
                <a:lnTo>
                  <a:pt x="1135" y="514"/>
                </a:lnTo>
                <a:cubicBezTo>
                  <a:pt x="1131" y="510"/>
                  <a:pt x="1129" y="506"/>
                  <a:pt x="1125" y="501"/>
                </a:cubicBezTo>
                <a:lnTo>
                  <a:pt x="1125" y="501"/>
                </a:lnTo>
                <a:lnTo>
                  <a:pt x="1125" y="501"/>
                </a:lnTo>
                <a:lnTo>
                  <a:pt x="1125" y="501"/>
                </a:lnTo>
                <a:cubicBezTo>
                  <a:pt x="1123" y="498"/>
                  <a:pt x="1121" y="495"/>
                  <a:pt x="1119" y="493"/>
                </a:cubicBezTo>
                <a:lnTo>
                  <a:pt x="1119" y="493"/>
                </a:lnTo>
                <a:cubicBezTo>
                  <a:pt x="1117" y="490"/>
                  <a:pt x="1115" y="488"/>
                  <a:pt x="1113" y="486"/>
                </a:cubicBezTo>
                <a:lnTo>
                  <a:pt x="1113" y="486"/>
                </a:lnTo>
                <a:lnTo>
                  <a:pt x="1113" y="486"/>
                </a:lnTo>
                <a:lnTo>
                  <a:pt x="1113" y="486"/>
                </a:lnTo>
                <a:lnTo>
                  <a:pt x="1113" y="486"/>
                </a:lnTo>
                <a:cubicBezTo>
                  <a:pt x="1111" y="484"/>
                  <a:pt x="1109" y="481"/>
                  <a:pt x="1108" y="479"/>
                </a:cubicBezTo>
                <a:lnTo>
                  <a:pt x="1108" y="479"/>
                </a:lnTo>
                <a:cubicBezTo>
                  <a:pt x="1106" y="477"/>
                  <a:pt x="1103" y="475"/>
                  <a:pt x="1101" y="473"/>
                </a:cubicBezTo>
                <a:lnTo>
                  <a:pt x="1101" y="473"/>
                </a:lnTo>
                <a:cubicBezTo>
                  <a:pt x="1101" y="473"/>
                  <a:pt x="1101" y="472"/>
                  <a:pt x="1101" y="471"/>
                </a:cubicBezTo>
                <a:lnTo>
                  <a:pt x="1101" y="471"/>
                </a:lnTo>
                <a:cubicBezTo>
                  <a:pt x="1100" y="471"/>
                  <a:pt x="1100" y="471"/>
                  <a:pt x="1100" y="471"/>
                </a:cubicBezTo>
                <a:lnTo>
                  <a:pt x="1100" y="471"/>
                </a:lnTo>
                <a:cubicBezTo>
                  <a:pt x="1098" y="470"/>
                  <a:pt x="1097" y="468"/>
                  <a:pt x="1096" y="467"/>
                </a:cubicBezTo>
                <a:lnTo>
                  <a:pt x="1096" y="467"/>
                </a:lnTo>
                <a:cubicBezTo>
                  <a:pt x="1094" y="465"/>
                  <a:pt x="1092" y="462"/>
                  <a:pt x="1089" y="460"/>
                </a:cubicBezTo>
                <a:lnTo>
                  <a:pt x="1089" y="460"/>
                </a:lnTo>
                <a:lnTo>
                  <a:pt x="1088" y="459"/>
                </a:lnTo>
                <a:lnTo>
                  <a:pt x="1088" y="459"/>
                </a:lnTo>
                <a:cubicBezTo>
                  <a:pt x="1088" y="458"/>
                  <a:pt x="1087" y="458"/>
                  <a:pt x="1086" y="457"/>
                </a:cubicBezTo>
                <a:lnTo>
                  <a:pt x="1086" y="457"/>
                </a:lnTo>
                <a:cubicBezTo>
                  <a:pt x="1085" y="456"/>
                  <a:pt x="1084" y="456"/>
                  <a:pt x="1083" y="454"/>
                </a:cubicBezTo>
                <a:lnTo>
                  <a:pt x="1083" y="454"/>
                </a:lnTo>
                <a:cubicBezTo>
                  <a:pt x="1081" y="453"/>
                  <a:pt x="1079" y="451"/>
                  <a:pt x="1077" y="449"/>
                </a:cubicBezTo>
                <a:lnTo>
                  <a:pt x="1077" y="449"/>
                </a:lnTo>
                <a:cubicBezTo>
                  <a:pt x="1076" y="448"/>
                  <a:pt x="1075" y="447"/>
                  <a:pt x="1074" y="446"/>
                </a:cubicBezTo>
                <a:lnTo>
                  <a:pt x="1074" y="446"/>
                </a:lnTo>
                <a:cubicBezTo>
                  <a:pt x="1073" y="446"/>
                  <a:pt x="1073" y="446"/>
                  <a:pt x="1072" y="445"/>
                </a:cubicBezTo>
                <a:lnTo>
                  <a:pt x="1072" y="445"/>
                </a:lnTo>
                <a:cubicBezTo>
                  <a:pt x="1072" y="445"/>
                  <a:pt x="1071" y="444"/>
                  <a:pt x="1070" y="443"/>
                </a:cubicBezTo>
                <a:lnTo>
                  <a:pt x="1070" y="443"/>
                </a:lnTo>
                <a:cubicBezTo>
                  <a:pt x="1068" y="442"/>
                  <a:pt x="1066" y="440"/>
                  <a:pt x="1064" y="438"/>
                </a:cubicBezTo>
                <a:lnTo>
                  <a:pt x="1064" y="438"/>
                </a:lnTo>
                <a:cubicBezTo>
                  <a:pt x="1062" y="437"/>
                  <a:pt x="1061" y="436"/>
                  <a:pt x="1059" y="435"/>
                </a:cubicBezTo>
                <a:lnTo>
                  <a:pt x="1058" y="435"/>
                </a:lnTo>
                <a:lnTo>
                  <a:pt x="1058" y="435"/>
                </a:lnTo>
                <a:lnTo>
                  <a:pt x="1057" y="434"/>
                </a:lnTo>
                <a:lnTo>
                  <a:pt x="1057" y="434"/>
                </a:lnTo>
                <a:cubicBezTo>
                  <a:pt x="1056" y="433"/>
                  <a:pt x="1053" y="431"/>
                  <a:pt x="1051" y="430"/>
                </a:cubicBezTo>
                <a:lnTo>
                  <a:pt x="1051" y="430"/>
                </a:lnTo>
                <a:cubicBezTo>
                  <a:pt x="1049" y="429"/>
                  <a:pt x="1047" y="428"/>
                  <a:pt x="1045" y="426"/>
                </a:cubicBezTo>
                <a:lnTo>
                  <a:pt x="1043" y="425"/>
                </a:lnTo>
                <a:lnTo>
                  <a:pt x="343" y="21"/>
                </a:lnTo>
                <a:lnTo>
                  <a:pt x="343" y="21"/>
                </a:lnTo>
                <a:cubicBezTo>
                  <a:pt x="341" y="20"/>
                  <a:pt x="339" y="19"/>
                  <a:pt x="338" y="18"/>
                </a:cubicBezTo>
                <a:lnTo>
                  <a:pt x="338" y="18"/>
                </a:lnTo>
                <a:cubicBezTo>
                  <a:pt x="336" y="17"/>
                  <a:pt x="334" y="16"/>
                  <a:pt x="332" y="15"/>
                </a:cubicBezTo>
                <a:lnTo>
                  <a:pt x="332" y="15"/>
                </a:lnTo>
                <a:cubicBezTo>
                  <a:pt x="331" y="14"/>
                  <a:pt x="329" y="14"/>
                  <a:pt x="328" y="13"/>
                </a:cubicBezTo>
                <a:lnTo>
                  <a:pt x="328" y="13"/>
                </a:lnTo>
                <a:lnTo>
                  <a:pt x="327" y="13"/>
                </a:lnTo>
                <a:lnTo>
                  <a:pt x="327" y="13"/>
                </a:lnTo>
                <a:cubicBezTo>
                  <a:pt x="327" y="13"/>
                  <a:pt x="327" y="12"/>
                  <a:pt x="326" y="12"/>
                </a:cubicBezTo>
                <a:lnTo>
                  <a:pt x="326" y="12"/>
                </a:lnTo>
                <a:cubicBezTo>
                  <a:pt x="324" y="11"/>
                  <a:pt x="322" y="10"/>
                  <a:pt x="320" y="10"/>
                </a:cubicBezTo>
                <a:lnTo>
                  <a:pt x="320" y="10"/>
                </a:lnTo>
                <a:cubicBezTo>
                  <a:pt x="318" y="9"/>
                  <a:pt x="316" y="8"/>
                  <a:pt x="314" y="7"/>
                </a:cubicBezTo>
                <a:lnTo>
                  <a:pt x="314" y="7"/>
                </a:lnTo>
                <a:cubicBezTo>
                  <a:pt x="314" y="7"/>
                  <a:pt x="314" y="7"/>
                  <a:pt x="313" y="7"/>
                </a:cubicBezTo>
                <a:lnTo>
                  <a:pt x="313" y="7"/>
                </a:lnTo>
                <a:lnTo>
                  <a:pt x="313" y="7"/>
                </a:lnTo>
                <a:lnTo>
                  <a:pt x="313" y="7"/>
                </a:lnTo>
                <a:cubicBezTo>
                  <a:pt x="311" y="7"/>
                  <a:pt x="309" y="6"/>
                  <a:pt x="308" y="5"/>
                </a:cubicBezTo>
                <a:lnTo>
                  <a:pt x="308" y="5"/>
                </a:lnTo>
                <a:cubicBezTo>
                  <a:pt x="307" y="5"/>
                  <a:pt x="305" y="4"/>
                  <a:pt x="302" y="4"/>
                </a:cubicBezTo>
                <a:lnTo>
                  <a:pt x="302" y="4"/>
                </a:lnTo>
                <a:cubicBezTo>
                  <a:pt x="302" y="4"/>
                  <a:pt x="300" y="4"/>
                  <a:pt x="300" y="3"/>
                </a:cubicBezTo>
                <a:lnTo>
                  <a:pt x="300" y="3"/>
                </a:lnTo>
                <a:cubicBezTo>
                  <a:pt x="299" y="3"/>
                  <a:pt x="298" y="3"/>
                  <a:pt x="298" y="3"/>
                </a:cubicBezTo>
                <a:lnTo>
                  <a:pt x="298" y="3"/>
                </a:lnTo>
                <a:lnTo>
                  <a:pt x="297" y="2"/>
                </a:lnTo>
                <a:lnTo>
                  <a:pt x="297" y="2"/>
                </a:lnTo>
                <a:cubicBezTo>
                  <a:pt x="294" y="2"/>
                  <a:pt x="292" y="2"/>
                  <a:pt x="290" y="2"/>
                </a:cubicBezTo>
                <a:lnTo>
                  <a:pt x="290" y="2"/>
                </a:lnTo>
                <a:cubicBezTo>
                  <a:pt x="289" y="1"/>
                  <a:pt x="287" y="1"/>
                  <a:pt x="286" y="1"/>
                </a:cubicBezTo>
                <a:lnTo>
                  <a:pt x="286" y="1"/>
                </a:lnTo>
                <a:lnTo>
                  <a:pt x="285" y="1"/>
                </a:lnTo>
                <a:lnTo>
                  <a:pt x="285" y="1"/>
                </a:lnTo>
                <a:cubicBezTo>
                  <a:pt x="285" y="1"/>
                  <a:pt x="284" y="1"/>
                  <a:pt x="284" y="0"/>
                </a:cubicBezTo>
                <a:lnTo>
                  <a:pt x="284" y="0"/>
                </a:lnTo>
                <a:cubicBezTo>
                  <a:pt x="281" y="0"/>
                  <a:pt x="279" y="0"/>
                  <a:pt x="276" y="0"/>
                </a:cubicBezTo>
                <a:lnTo>
                  <a:pt x="276" y="0"/>
                </a:lnTo>
                <a:cubicBezTo>
                  <a:pt x="276" y="0"/>
                  <a:pt x="275" y="0"/>
                  <a:pt x="274" y="0"/>
                </a:cubicBezTo>
                <a:lnTo>
                  <a:pt x="274" y="0"/>
                </a:lnTo>
                <a:cubicBezTo>
                  <a:pt x="273" y="0"/>
                  <a:pt x="272" y="0"/>
                  <a:pt x="272" y="1"/>
                </a:cubicBezTo>
                <a:lnTo>
                  <a:pt x="272" y="1"/>
                </a:lnTo>
                <a:cubicBezTo>
                  <a:pt x="271" y="1"/>
                  <a:pt x="270" y="1"/>
                  <a:pt x="269" y="1"/>
                </a:cubicBezTo>
                <a:lnTo>
                  <a:pt x="269" y="1"/>
                </a:lnTo>
                <a:cubicBezTo>
                  <a:pt x="266" y="1"/>
                  <a:pt x="264" y="2"/>
                  <a:pt x="261" y="2"/>
                </a:cubicBezTo>
                <a:lnTo>
                  <a:pt x="261" y="2"/>
                </a:lnTo>
                <a:lnTo>
                  <a:pt x="261" y="2"/>
                </a:lnTo>
                <a:lnTo>
                  <a:pt x="261" y="2"/>
                </a:lnTo>
                <a:cubicBezTo>
                  <a:pt x="260" y="2"/>
                  <a:pt x="259" y="2"/>
                  <a:pt x="259" y="3"/>
                </a:cubicBezTo>
                <a:lnTo>
                  <a:pt x="259" y="3"/>
                </a:lnTo>
                <a:cubicBezTo>
                  <a:pt x="256" y="4"/>
                  <a:pt x="253" y="4"/>
                  <a:pt x="251" y="5"/>
                </a:cubicBezTo>
                <a:lnTo>
                  <a:pt x="251" y="5"/>
                </a:lnTo>
                <a:cubicBezTo>
                  <a:pt x="250" y="5"/>
                  <a:pt x="250" y="5"/>
                  <a:pt x="250" y="5"/>
                </a:cubicBezTo>
                <a:lnTo>
                  <a:pt x="250" y="5"/>
                </a:lnTo>
                <a:cubicBezTo>
                  <a:pt x="246" y="7"/>
                  <a:pt x="242" y="9"/>
                  <a:pt x="239" y="10"/>
                </a:cubicBezTo>
                <a:lnTo>
                  <a:pt x="0" y="149"/>
                </a:lnTo>
                <a:lnTo>
                  <a:pt x="0" y="149"/>
                </a:lnTo>
                <a:cubicBezTo>
                  <a:pt x="4" y="147"/>
                  <a:pt x="7" y="146"/>
                  <a:pt x="11" y="144"/>
                </a:cubicBezTo>
                <a:lnTo>
                  <a:pt x="11" y="144"/>
                </a:lnTo>
                <a:cubicBezTo>
                  <a:pt x="14" y="143"/>
                  <a:pt x="17" y="142"/>
                  <a:pt x="20" y="141"/>
                </a:cubicBezTo>
                <a:lnTo>
                  <a:pt x="20" y="141"/>
                </a:lnTo>
                <a:cubicBezTo>
                  <a:pt x="21" y="141"/>
                  <a:pt x="22" y="141"/>
                  <a:pt x="22" y="141"/>
                </a:cubicBezTo>
                <a:lnTo>
                  <a:pt x="22" y="141"/>
                </a:lnTo>
                <a:cubicBezTo>
                  <a:pt x="26" y="140"/>
                  <a:pt x="29" y="140"/>
                  <a:pt x="33" y="139"/>
                </a:cubicBezTo>
                <a:lnTo>
                  <a:pt x="33" y="139"/>
                </a:lnTo>
                <a:cubicBezTo>
                  <a:pt x="34" y="139"/>
                  <a:pt x="34" y="139"/>
                  <a:pt x="35" y="139"/>
                </a:cubicBezTo>
                <a:lnTo>
                  <a:pt x="35" y="139"/>
                </a:lnTo>
                <a:cubicBezTo>
                  <a:pt x="39" y="139"/>
                  <a:pt x="42" y="139"/>
                  <a:pt x="46" y="139"/>
                </a:cubicBezTo>
                <a:lnTo>
                  <a:pt x="46" y="139"/>
                </a:lnTo>
                <a:cubicBezTo>
                  <a:pt x="46" y="140"/>
                  <a:pt x="47" y="140"/>
                  <a:pt x="48" y="140"/>
                </a:cubicBezTo>
                <a:lnTo>
                  <a:pt x="48" y="140"/>
                </a:lnTo>
                <a:cubicBezTo>
                  <a:pt x="51" y="140"/>
                  <a:pt x="56" y="141"/>
                  <a:pt x="59" y="142"/>
                </a:cubicBezTo>
                <a:lnTo>
                  <a:pt x="59" y="142"/>
                </a:lnTo>
                <a:cubicBezTo>
                  <a:pt x="60" y="142"/>
                  <a:pt x="61" y="142"/>
                  <a:pt x="61" y="142"/>
                </a:cubicBezTo>
                <a:lnTo>
                  <a:pt x="61" y="142"/>
                </a:lnTo>
                <a:cubicBezTo>
                  <a:pt x="65" y="143"/>
                  <a:pt x="69" y="144"/>
                  <a:pt x="74" y="146"/>
                </a:cubicBezTo>
                <a:lnTo>
                  <a:pt x="74" y="146"/>
                </a:lnTo>
                <a:lnTo>
                  <a:pt x="75" y="146"/>
                </a:lnTo>
                <a:lnTo>
                  <a:pt x="75" y="146"/>
                </a:lnTo>
                <a:cubicBezTo>
                  <a:pt x="79" y="147"/>
                  <a:pt x="84" y="149"/>
                  <a:pt x="89" y="152"/>
                </a:cubicBezTo>
                <a:lnTo>
                  <a:pt x="89" y="152"/>
                </a:lnTo>
                <a:lnTo>
                  <a:pt x="89" y="152"/>
                </a:lnTo>
                <a:lnTo>
                  <a:pt x="89" y="152"/>
                </a:lnTo>
                <a:cubicBezTo>
                  <a:pt x="94" y="154"/>
                  <a:pt x="99" y="156"/>
                  <a:pt x="104" y="160"/>
                </a:cubicBezTo>
                <a:lnTo>
                  <a:pt x="805" y="564"/>
                </a:lnTo>
                <a:lnTo>
                  <a:pt x="805" y="564"/>
                </a:lnTo>
                <a:cubicBezTo>
                  <a:pt x="810" y="567"/>
                  <a:pt x="815" y="570"/>
                  <a:pt x="820" y="574"/>
                </a:cubicBezTo>
                <a:lnTo>
                  <a:pt x="820" y="574"/>
                </a:lnTo>
                <a:lnTo>
                  <a:pt x="820" y="574"/>
                </a:lnTo>
                <a:lnTo>
                  <a:pt x="820" y="574"/>
                </a:lnTo>
                <a:cubicBezTo>
                  <a:pt x="825" y="577"/>
                  <a:pt x="829" y="580"/>
                  <a:pt x="834" y="584"/>
                </a:cubicBezTo>
                <a:lnTo>
                  <a:pt x="835" y="585"/>
                </a:lnTo>
                <a:lnTo>
                  <a:pt x="835" y="585"/>
                </a:lnTo>
                <a:cubicBezTo>
                  <a:pt x="839" y="588"/>
                  <a:pt x="843" y="592"/>
                  <a:pt x="848" y="596"/>
                </a:cubicBezTo>
                <a:lnTo>
                  <a:pt x="848" y="596"/>
                </a:lnTo>
                <a:cubicBezTo>
                  <a:pt x="848" y="596"/>
                  <a:pt x="848" y="597"/>
                  <a:pt x="849" y="597"/>
                </a:cubicBezTo>
                <a:lnTo>
                  <a:pt x="849" y="597"/>
                </a:lnTo>
                <a:cubicBezTo>
                  <a:pt x="853" y="601"/>
                  <a:pt x="857" y="605"/>
                  <a:pt x="861" y="610"/>
                </a:cubicBezTo>
                <a:lnTo>
                  <a:pt x="861" y="610"/>
                </a:lnTo>
                <a:lnTo>
                  <a:pt x="862" y="610"/>
                </a:lnTo>
                <a:lnTo>
                  <a:pt x="862" y="610"/>
                </a:lnTo>
                <a:cubicBezTo>
                  <a:pt x="866" y="615"/>
                  <a:pt x="870" y="619"/>
                  <a:pt x="875" y="624"/>
                </a:cubicBezTo>
                <a:lnTo>
                  <a:pt x="875" y="624"/>
                </a:lnTo>
                <a:lnTo>
                  <a:pt x="875" y="624"/>
                </a:lnTo>
                <a:cubicBezTo>
                  <a:pt x="879" y="629"/>
                  <a:pt x="883" y="635"/>
                  <a:pt x="886" y="640"/>
                </a:cubicBezTo>
                <a:lnTo>
                  <a:pt x="886" y="640"/>
                </a:lnTo>
                <a:lnTo>
                  <a:pt x="886" y="640"/>
                </a:lnTo>
                <a:lnTo>
                  <a:pt x="886" y="640"/>
                </a:lnTo>
                <a:lnTo>
                  <a:pt x="887" y="640"/>
                </a:lnTo>
                <a:lnTo>
                  <a:pt x="887" y="640"/>
                </a:lnTo>
                <a:cubicBezTo>
                  <a:pt x="890" y="644"/>
                  <a:pt x="894" y="649"/>
                  <a:pt x="897" y="654"/>
                </a:cubicBezTo>
                <a:lnTo>
                  <a:pt x="897" y="654"/>
                </a:lnTo>
                <a:cubicBezTo>
                  <a:pt x="899" y="657"/>
                  <a:pt x="901" y="660"/>
                  <a:pt x="903" y="664"/>
                </a:cubicBezTo>
                <a:lnTo>
                  <a:pt x="903" y="664"/>
                </a:lnTo>
                <a:cubicBezTo>
                  <a:pt x="904" y="666"/>
                  <a:pt x="906" y="669"/>
                  <a:pt x="908" y="671"/>
                </a:cubicBezTo>
                <a:lnTo>
                  <a:pt x="908" y="671"/>
                </a:lnTo>
                <a:cubicBezTo>
                  <a:pt x="908" y="673"/>
                  <a:pt x="909" y="675"/>
                  <a:pt x="910" y="676"/>
                </a:cubicBezTo>
                <a:lnTo>
                  <a:pt x="910" y="676"/>
                </a:lnTo>
                <a:cubicBezTo>
                  <a:pt x="912" y="680"/>
                  <a:pt x="914" y="684"/>
                  <a:pt x="917" y="689"/>
                </a:cubicBezTo>
                <a:lnTo>
                  <a:pt x="917" y="689"/>
                </a:lnTo>
                <a:cubicBezTo>
                  <a:pt x="917" y="690"/>
                  <a:pt x="917" y="690"/>
                  <a:pt x="917" y="690"/>
                </a:cubicBezTo>
                <a:lnTo>
                  <a:pt x="917" y="690"/>
                </a:lnTo>
                <a:cubicBezTo>
                  <a:pt x="921" y="696"/>
                  <a:pt x="923" y="702"/>
                  <a:pt x="925" y="707"/>
                </a:cubicBezTo>
                <a:lnTo>
                  <a:pt x="925" y="707"/>
                </a:lnTo>
                <a:cubicBezTo>
                  <a:pt x="926" y="708"/>
                  <a:pt x="926" y="708"/>
                  <a:pt x="926" y="708"/>
                </a:cubicBezTo>
                <a:lnTo>
                  <a:pt x="926" y="708"/>
                </a:lnTo>
                <a:cubicBezTo>
                  <a:pt x="928" y="714"/>
                  <a:pt x="931" y="720"/>
                  <a:pt x="933" y="725"/>
                </a:cubicBezTo>
                <a:lnTo>
                  <a:pt x="933" y="725"/>
                </a:lnTo>
                <a:cubicBezTo>
                  <a:pt x="933" y="726"/>
                  <a:pt x="933" y="726"/>
                  <a:pt x="933" y="727"/>
                </a:cubicBezTo>
                <a:lnTo>
                  <a:pt x="933" y="727"/>
                </a:lnTo>
                <a:cubicBezTo>
                  <a:pt x="935" y="732"/>
                  <a:pt x="938" y="738"/>
                  <a:pt x="939" y="744"/>
                </a:cubicBezTo>
                <a:lnTo>
                  <a:pt x="939" y="744"/>
                </a:lnTo>
                <a:cubicBezTo>
                  <a:pt x="940" y="744"/>
                  <a:pt x="940" y="744"/>
                  <a:pt x="940" y="745"/>
                </a:cubicBezTo>
                <a:lnTo>
                  <a:pt x="940" y="745"/>
                </a:lnTo>
                <a:cubicBezTo>
                  <a:pt x="941" y="750"/>
                  <a:pt x="942" y="756"/>
                  <a:pt x="944" y="761"/>
                </a:cubicBezTo>
                <a:lnTo>
                  <a:pt x="944" y="761"/>
                </a:lnTo>
                <a:cubicBezTo>
                  <a:pt x="944" y="762"/>
                  <a:pt x="944" y="763"/>
                  <a:pt x="944" y="763"/>
                </a:cubicBezTo>
                <a:lnTo>
                  <a:pt x="944" y="763"/>
                </a:lnTo>
                <a:cubicBezTo>
                  <a:pt x="946" y="769"/>
                  <a:pt x="947" y="775"/>
                  <a:pt x="947" y="780"/>
                </a:cubicBezTo>
                <a:lnTo>
                  <a:pt x="947" y="780"/>
                </a:lnTo>
                <a:cubicBezTo>
                  <a:pt x="947" y="780"/>
                  <a:pt x="947" y="780"/>
                  <a:pt x="947" y="781"/>
                </a:cubicBezTo>
                <a:lnTo>
                  <a:pt x="947" y="781"/>
                </a:lnTo>
                <a:cubicBezTo>
                  <a:pt x="949" y="786"/>
                  <a:pt x="949" y="792"/>
                  <a:pt x="950" y="798"/>
                </a:cubicBezTo>
                <a:lnTo>
                  <a:pt x="950" y="798"/>
                </a:lnTo>
                <a:lnTo>
                  <a:pt x="950" y="799"/>
                </a:lnTo>
                <a:lnTo>
                  <a:pt x="950" y="799"/>
                </a:lnTo>
                <a:cubicBezTo>
                  <a:pt x="951" y="805"/>
                  <a:pt x="951" y="810"/>
                  <a:pt x="951" y="816"/>
                </a:cubicBezTo>
                <a:lnTo>
                  <a:pt x="948" y="1622"/>
                </a:lnTo>
                <a:lnTo>
                  <a:pt x="948" y="1622"/>
                </a:lnTo>
                <a:cubicBezTo>
                  <a:pt x="948" y="1627"/>
                  <a:pt x="948" y="1632"/>
                  <a:pt x="947" y="1638"/>
                </a:cubicBezTo>
                <a:lnTo>
                  <a:pt x="947" y="1638"/>
                </a:lnTo>
                <a:cubicBezTo>
                  <a:pt x="947" y="1638"/>
                  <a:pt x="947" y="1638"/>
                  <a:pt x="947" y="1639"/>
                </a:cubicBezTo>
                <a:lnTo>
                  <a:pt x="947" y="1639"/>
                </a:lnTo>
                <a:cubicBezTo>
                  <a:pt x="947" y="1644"/>
                  <a:pt x="946" y="1648"/>
                  <a:pt x="946" y="1652"/>
                </a:cubicBezTo>
                <a:lnTo>
                  <a:pt x="946" y="1652"/>
                </a:lnTo>
                <a:cubicBezTo>
                  <a:pt x="945" y="1653"/>
                  <a:pt x="945" y="1654"/>
                  <a:pt x="945" y="1654"/>
                </a:cubicBezTo>
                <a:lnTo>
                  <a:pt x="945" y="1654"/>
                </a:lnTo>
                <a:cubicBezTo>
                  <a:pt x="944" y="1659"/>
                  <a:pt x="943" y="1663"/>
                  <a:pt x="942" y="1666"/>
                </a:cubicBezTo>
                <a:lnTo>
                  <a:pt x="942" y="1666"/>
                </a:lnTo>
                <a:cubicBezTo>
                  <a:pt x="942" y="1667"/>
                  <a:pt x="941" y="1668"/>
                  <a:pt x="941" y="1669"/>
                </a:cubicBezTo>
                <a:lnTo>
                  <a:pt x="941" y="1669"/>
                </a:lnTo>
                <a:cubicBezTo>
                  <a:pt x="940" y="1672"/>
                  <a:pt x="939" y="1676"/>
                  <a:pt x="937" y="1679"/>
                </a:cubicBezTo>
                <a:lnTo>
                  <a:pt x="937" y="1679"/>
                </a:lnTo>
                <a:cubicBezTo>
                  <a:pt x="937" y="1679"/>
                  <a:pt x="937" y="1680"/>
                  <a:pt x="936" y="1680"/>
                </a:cubicBezTo>
                <a:lnTo>
                  <a:pt x="936" y="1680"/>
                </a:lnTo>
                <a:cubicBezTo>
                  <a:pt x="935" y="1684"/>
                  <a:pt x="933" y="1687"/>
                  <a:pt x="931" y="1691"/>
                </a:cubicBezTo>
                <a:lnTo>
                  <a:pt x="931" y="1691"/>
                </a:lnTo>
                <a:cubicBezTo>
                  <a:pt x="930" y="1691"/>
                  <a:pt x="930" y="1692"/>
                  <a:pt x="930" y="1692"/>
                </a:cubicBezTo>
                <a:lnTo>
                  <a:pt x="930" y="1692"/>
                </a:lnTo>
                <a:cubicBezTo>
                  <a:pt x="928" y="1695"/>
                  <a:pt x="926" y="1697"/>
                  <a:pt x="924" y="1699"/>
                </a:cubicBezTo>
                <a:lnTo>
                  <a:pt x="924" y="1699"/>
                </a:lnTo>
                <a:cubicBezTo>
                  <a:pt x="924" y="1700"/>
                  <a:pt x="923" y="1701"/>
                  <a:pt x="922" y="1702"/>
                </a:cubicBezTo>
                <a:lnTo>
                  <a:pt x="922" y="1702"/>
                </a:lnTo>
                <a:cubicBezTo>
                  <a:pt x="920" y="1704"/>
                  <a:pt x="918" y="1706"/>
                  <a:pt x="916" y="1707"/>
                </a:cubicBezTo>
                <a:lnTo>
                  <a:pt x="916" y="1707"/>
                </a:lnTo>
                <a:cubicBezTo>
                  <a:pt x="916" y="1708"/>
                  <a:pt x="915" y="1709"/>
                  <a:pt x="914" y="1709"/>
                </a:cubicBezTo>
                <a:lnTo>
                  <a:pt x="914" y="1709"/>
                </a:lnTo>
                <a:cubicBezTo>
                  <a:pt x="911" y="1712"/>
                  <a:pt x="909" y="1714"/>
                  <a:pt x="906" y="1715"/>
                </a:cubicBezTo>
                <a:lnTo>
                  <a:pt x="1144" y="1577"/>
                </a:lnTo>
                <a:lnTo>
                  <a:pt x="1144" y="1577"/>
                </a:lnTo>
                <a:cubicBezTo>
                  <a:pt x="1147" y="1575"/>
                  <a:pt x="1150" y="1573"/>
                  <a:pt x="1153" y="1570"/>
                </a:cubicBezTo>
                <a:lnTo>
                  <a:pt x="1153" y="1570"/>
                </a:lnTo>
                <a:cubicBezTo>
                  <a:pt x="1153" y="1570"/>
                  <a:pt x="1154" y="1569"/>
                  <a:pt x="1155" y="1568"/>
                </a:cubicBezTo>
                <a:lnTo>
                  <a:pt x="1155" y="1568"/>
                </a:lnTo>
                <a:cubicBezTo>
                  <a:pt x="1157" y="1567"/>
                  <a:pt x="1159" y="1565"/>
                  <a:pt x="1160" y="1563"/>
                </a:cubicBezTo>
                <a:lnTo>
                  <a:pt x="1160" y="1563"/>
                </a:lnTo>
                <a:cubicBezTo>
                  <a:pt x="1161" y="1562"/>
                  <a:pt x="1162" y="1562"/>
                  <a:pt x="1163" y="1561"/>
                </a:cubicBezTo>
                <a:lnTo>
                  <a:pt x="1163" y="1561"/>
                </a:lnTo>
                <a:cubicBezTo>
                  <a:pt x="1164" y="1558"/>
                  <a:pt x="1167" y="1556"/>
                  <a:pt x="1168" y="1553"/>
                </a:cubicBezTo>
                <a:lnTo>
                  <a:pt x="1168" y="1553"/>
                </a:lnTo>
                <a:cubicBezTo>
                  <a:pt x="1169" y="1553"/>
                  <a:pt x="1169" y="1553"/>
                  <a:pt x="1169" y="1552"/>
                </a:cubicBezTo>
                <a:lnTo>
                  <a:pt x="1169" y="1552"/>
                </a:lnTo>
                <a:lnTo>
                  <a:pt x="1169" y="1552"/>
                </a:lnTo>
                <a:lnTo>
                  <a:pt x="1169" y="1552"/>
                </a:lnTo>
                <a:cubicBezTo>
                  <a:pt x="1171" y="1549"/>
                  <a:pt x="1173" y="1545"/>
                  <a:pt x="1175" y="1542"/>
                </a:cubicBezTo>
                <a:lnTo>
                  <a:pt x="1175" y="1542"/>
                </a:lnTo>
                <a:lnTo>
                  <a:pt x="1175" y="1542"/>
                </a:lnTo>
                <a:cubicBezTo>
                  <a:pt x="1176" y="1541"/>
                  <a:pt x="1176" y="1540"/>
                  <a:pt x="1176" y="1540"/>
                </a:cubicBezTo>
                <a:lnTo>
                  <a:pt x="1176" y="1540"/>
                </a:lnTo>
                <a:cubicBezTo>
                  <a:pt x="1177" y="1538"/>
                  <a:pt x="1177" y="1536"/>
                  <a:pt x="1179" y="1534"/>
                </a:cubicBezTo>
                <a:lnTo>
                  <a:pt x="1179" y="1534"/>
                </a:lnTo>
                <a:cubicBezTo>
                  <a:pt x="1179" y="1533"/>
                  <a:pt x="1179" y="1531"/>
                  <a:pt x="1180" y="1530"/>
                </a:cubicBezTo>
                <a:lnTo>
                  <a:pt x="1180" y="1530"/>
                </a:lnTo>
                <a:cubicBezTo>
                  <a:pt x="1180" y="1529"/>
                  <a:pt x="1180" y="1528"/>
                  <a:pt x="1180" y="1528"/>
                </a:cubicBezTo>
                <a:lnTo>
                  <a:pt x="1180" y="1528"/>
                </a:lnTo>
                <a:cubicBezTo>
                  <a:pt x="1180" y="1527"/>
                  <a:pt x="1181" y="1526"/>
                  <a:pt x="1181" y="1526"/>
                </a:cubicBezTo>
                <a:lnTo>
                  <a:pt x="1181" y="1526"/>
                </a:lnTo>
                <a:cubicBezTo>
                  <a:pt x="1182" y="1523"/>
                  <a:pt x="1182" y="1521"/>
                  <a:pt x="1183" y="1518"/>
                </a:cubicBezTo>
                <a:lnTo>
                  <a:pt x="1183" y="1518"/>
                </a:lnTo>
                <a:cubicBezTo>
                  <a:pt x="1183" y="1517"/>
                  <a:pt x="1183" y="1517"/>
                  <a:pt x="1183" y="1515"/>
                </a:cubicBezTo>
                <a:lnTo>
                  <a:pt x="1183" y="1515"/>
                </a:lnTo>
                <a:cubicBezTo>
                  <a:pt x="1183" y="1515"/>
                  <a:pt x="1184" y="1515"/>
                  <a:pt x="1184" y="1514"/>
                </a:cubicBezTo>
                <a:lnTo>
                  <a:pt x="1184" y="1514"/>
                </a:lnTo>
                <a:cubicBezTo>
                  <a:pt x="1184" y="1513"/>
                  <a:pt x="1184" y="1512"/>
                  <a:pt x="1185" y="1511"/>
                </a:cubicBezTo>
                <a:lnTo>
                  <a:pt x="1185" y="1511"/>
                </a:lnTo>
                <a:cubicBezTo>
                  <a:pt x="1185" y="1509"/>
                  <a:pt x="1185" y="1507"/>
                  <a:pt x="1185" y="1504"/>
                </a:cubicBezTo>
                <a:lnTo>
                  <a:pt x="1185" y="1504"/>
                </a:lnTo>
                <a:cubicBezTo>
                  <a:pt x="1186" y="1503"/>
                  <a:pt x="1186" y="1501"/>
                  <a:pt x="1186" y="1500"/>
                </a:cubicBezTo>
                <a:lnTo>
                  <a:pt x="1186" y="1500"/>
                </a:lnTo>
                <a:lnTo>
                  <a:pt x="1186" y="1499"/>
                </a:lnTo>
                <a:lnTo>
                  <a:pt x="1186" y="1499"/>
                </a:lnTo>
                <a:cubicBezTo>
                  <a:pt x="1186" y="1498"/>
                  <a:pt x="1186" y="1498"/>
                  <a:pt x="1187" y="1497"/>
                </a:cubicBezTo>
                <a:lnTo>
                  <a:pt x="1187" y="1497"/>
                </a:lnTo>
                <a:cubicBezTo>
                  <a:pt x="1187" y="1495"/>
                  <a:pt x="1187" y="1493"/>
                  <a:pt x="1187" y="1490"/>
                </a:cubicBezTo>
                <a:lnTo>
                  <a:pt x="1187" y="1490"/>
                </a:lnTo>
                <a:cubicBezTo>
                  <a:pt x="1187" y="1488"/>
                  <a:pt x="1187" y="1486"/>
                  <a:pt x="1187" y="1484"/>
                </a:cubicBezTo>
                <a:lnTo>
                  <a:pt x="1187" y="1483"/>
                </a:lnTo>
                <a:lnTo>
                  <a:pt x="1189" y="677"/>
                </a:lnTo>
                <a:lnTo>
                  <a:pt x="1189" y="677"/>
                </a:lnTo>
                <a:cubicBezTo>
                  <a:pt x="1189" y="675"/>
                  <a:pt x="1189" y="673"/>
                  <a:pt x="1189" y="671"/>
                </a:cubicBezTo>
              </a:path>
            </a:pathLst>
          </a:custGeom>
          <a:solidFill>
            <a:srgbClr val="8D051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56" name="Google Shape;256;p36"/>
          <p:cNvSpPr/>
          <p:nvPr/>
        </p:nvSpPr>
        <p:spPr>
          <a:xfrm>
            <a:off x="4846037" y="3954023"/>
            <a:ext cx="465069" cy="741102"/>
          </a:xfrm>
          <a:custGeom>
            <a:rect b="b" l="l" r="r" t="t"/>
            <a:pathLst>
              <a:path extrusionOk="0" h="1976271" w="1240184">
                <a:moveTo>
                  <a:pt x="114555" y="557"/>
                </a:moveTo>
                <a:cubicBezTo>
                  <a:pt x="136346" y="2661"/>
                  <a:pt x="160315" y="10765"/>
                  <a:pt x="185530" y="25414"/>
                </a:cubicBezTo>
                <a:lnTo>
                  <a:pt x="1058390" y="529098"/>
                </a:lnTo>
                <a:cubicBezTo>
                  <a:pt x="1159248" y="587695"/>
                  <a:pt x="1240184" y="727331"/>
                  <a:pt x="1240184" y="843278"/>
                </a:cubicBezTo>
                <a:lnTo>
                  <a:pt x="1236448" y="1848153"/>
                </a:lnTo>
                <a:cubicBezTo>
                  <a:pt x="1236448" y="1962854"/>
                  <a:pt x="1155513" y="2008983"/>
                  <a:pt x="1054654" y="1951633"/>
                </a:cubicBezTo>
                <a:lnTo>
                  <a:pt x="181794" y="1446702"/>
                </a:lnTo>
                <a:cubicBezTo>
                  <a:pt x="80936" y="1389352"/>
                  <a:pt x="0" y="1248470"/>
                  <a:pt x="0" y="1132522"/>
                </a:cubicBezTo>
                <a:lnTo>
                  <a:pt x="2490" y="128894"/>
                </a:lnTo>
                <a:cubicBezTo>
                  <a:pt x="3424" y="41934"/>
                  <a:pt x="49184" y="-5754"/>
                  <a:pt x="114555" y="55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57" name="Google Shape;257;p36"/>
          <p:cNvSpPr/>
          <p:nvPr/>
        </p:nvSpPr>
        <p:spPr>
          <a:xfrm>
            <a:off x="4996446" y="4176407"/>
            <a:ext cx="166895" cy="247187"/>
          </a:xfrm>
          <a:custGeom>
            <a:rect b="b" l="l" r="r" t="t"/>
            <a:pathLst>
              <a:path extrusionOk="0" h="529" w="355">
                <a:moveTo>
                  <a:pt x="189" y="54"/>
                </a:moveTo>
                <a:lnTo>
                  <a:pt x="189" y="54"/>
                </a:lnTo>
                <a:cubicBezTo>
                  <a:pt x="275" y="105"/>
                  <a:pt x="354" y="218"/>
                  <a:pt x="353" y="324"/>
                </a:cubicBezTo>
                <a:lnTo>
                  <a:pt x="353" y="324"/>
                </a:lnTo>
                <a:cubicBezTo>
                  <a:pt x="353" y="422"/>
                  <a:pt x="309" y="507"/>
                  <a:pt x="211" y="450"/>
                </a:cubicBezTo>
                <a:lnTo>
                  <a:pt x="211" y="450"/>
                </a:lnTo>
                <a:cubicBezTo>
                  <a:pt x="188" y="437"/>
                  <a:pt x="159" y="406"/>
                  <a:pt x="148" y="375"/>
                </a:cubicBezTo>
                <a:lnTo>
                  <a:pt x="148" y="375"/>
                </a:lnTo>
                <a:cubicBezTo>
                  <a:pt x="126" y="458"/>
                  <a:pt x="131" y="481"/>
                  <a:pt x="84" y="528"/>
                </a:cubicBezTo>
                <a:lnTo>
                  <a:pt x="84" y="528"/>
                </a:lnTo>
                <a:cubicBezTo>
                  <a:pt x="83" y="527"/>
                  <a:pt x="81" y="527"/>
                  <a:pt x="81" y="527"/>
                </a:cubicBezTo>
                <a:lnTo>
                  <a:pt x="81" y="527"/>
                </a:lnTo>
                <a:cubicBezTo>
                  <a:pt x="80" y="526"/>
                  <a:pt x="79" y="525"/>
                  <a:pt x="78" y="522"/>
                </a:cubicBezTo>
                <a:lnTo>
                  <a:pt x="78" y="522"/>
                </a:lnTo>
                <a:cubicBezTo>
                  <a:pt x="76" y="502"/>
                  <a:pt x="74" y="481"/>
                  <a:pt x="74" y="461"/>
                </a:cubicBezTo>
                <a:lnTo>
                  <a:pt x="74" y="461"/>
                </a:lnTo>
                <a:cubicBezTo>
                  <a:pt x="74" y="396"/>
                  <a:pt x="98" y="309"/>
                  <a:pt x="111" y="254"/>
                </a:cubicBezTo>
                <a:lnTo>
                  <a:pt x="111" y="254"/>
                </a:lnTo>
                <a:cubicBezTo>
                  <a:pt x="104" y="233"/>
                  <a:pt x="102" y="213"/>
                  <a:pt x="102" y="195"/>
                </a:cubicBezTo>
                <a:lnTo>
                  <a:pt x="102" y="195"/>
                </a:lnTo>
                <a:cubicBezTo>
                  <a:pt x="102" y="147"/>
                  <a:pt x="129" y="138"/>
                  <a:pt x="152" y="152"/>
                </a:cubicBezTo>
                <a:lnTo>
                  <a:pt x="152" y="152"/>
                </a:lnTo>
                <a:cubicBezTo>
                  <a:pt x="171" y="162"/>
                  <a:pt x="187" y="186"/>
                  <a:pt x="187" y="216"/>
                </a:cubicBezTo>
                <a:lnTo>
                  <a:pt x="187" y="216"/>
                </a:lnTo>
                <a:cubicBezTo>
                  <a:pt x="187" y="257"/>
                  <a:pt x="164" y="284"/>
                  <a:pt x="164" y="324"/>
                </a:cubicBezTo>
                <a:lnTo>
                  <a:pt x="164" y="324"/>
                </a:lnTo>
                <a:cubicBezTo>
                  <a:pt x="164" y="351"/>
                  <a:pt x="183" y="381"/>
                  <a:pt x="206" y="394"/>
                </a:cubicBezTo>
                <a:lnTo>
                  <a:pt x="206" y="394"/>
                </a:lnTo>
                <a:cubicBezTo>
                  <a:pt x="269" y="431"/>
                  <a:pt x="290" y="337"/>
                  <a:pt x="290" y="281"/>
                </a:cubicBezTo>
                <a:lnTo>
                  <a:pt x="290" y="281"/>
                </a:lnTo>
                <a:cubicBezTo>
                  <a:pt x="290" y="205"/>
                  <a:pt x="244" y="138"/>
                  <a:pt x="181" y="102"/>
                </a:cubicBezTo>
                <a:lnTo>
                  <a:pt x="181" y="102"/>
                </a:lnTo>
                <a:cubicBezTo>
                  <a:pt x="108" y="60"/>
                  <a:pt x="52" y="88"/>
                  <a:pt x="51" y="173"/>
                </a:cubicBezTo>
                <a:lnTo>
                  <a:pt x="51" y="173"/>
                </a:lnTo>
                <a:cubicBezTo>
                  <a:pt x="51" y="214"/>
                  <a:pt x="73" y="247"/>
                  <a:pt x="73" y="257"/>
                </a:cubicBezTo>
                <a:lnTo>
                  <a:pt x="73" y="257"/>
                </a:lnTo>
                <a:cubicBezTo>
                  <a:pt x="73" y="265"/>
                  <a:pt x="68" y="291"/>
                  <a:pt x="59" y="286"/>
                </a:cubicBezTo>
                <a:lnTo>
                  <a:pt x="59" y="286"/>
                </a:lnTo>
                <a:cubicBezTo>
                  <a:pt x="37" y="273"/>
                  <a:pt x="0" y="210"/>
                  <a:pt x="0" y="136"/>
                </a:cubicBezTo>
                <a:lnTo>
                  <a:pt x="0" y="136"/>
                </a:lnTo>
                <a:cubicBezTo>
                  <a:pt x="1" y="18"/>
                  <a:pt x="94" y="0"/>
                  <a:pt x="189" y="54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58" name="Google Shape;258;p36"/>
          <p:cNvSpPr/>
          <p:nvPr/>
        </p:nvSpPr>
        <p:spPr>
          <a:xfrm>
            <a:off x="6434627" y="1655100"/>
            <a:ext cx="1588590" cy="2154651"/>
          </a:xfrm>
          <a:custGeom>
            <a:rect b="b" l="l" r="r" t="t"/>
            <a:pathLst>
              <a:path extrusionOk="0" h="4611" w="3398">
                <a:moveTo>
                  <a:pt x="3397" y="3254"/>
                </a:moveTo>
                <a:lnTo>
                  <a:pt x="3397" y="3254"/>
                </a:lnTo>
                <a:cubicBezTo>
                  <a:pt x="3397" y="3252"/>
                  <a:pt x="3397" y="3250"/>
                  <a:pt x="3397" y="3249"/>
                </a:cubicBezTo>
                <a:lnTo>
                  <a:pt x="3397" y="3249"/>
                </a:lnTo>
                <a:cubicBezTo>
                  <a:pt x="3397" y="3225"/>
                  <a:pt x="3396" y="3202"/>
                  <a:pt x="3396" y="3178"/>
                </a:cubicBezTo>
                <a:lnTo>
                  <a:pt x="3396" y="3178"/>
                </a:lnTo>
                <a:cubicBezTo>
                  <a:pt x="3396" y="3175"/>
                  <a:pt x="3396" y="3173"/>
                  <a:pt x="3396" y="3170"/>
                </a:cubicBezTo>
                <a:lnTo>
                  <a:pt x="3396" y="3170"/>
                </a:lnTo>
                <a:cubicBezTo>
                  <a:pt x="3396" y="3165"/>
                  <a:pt x="3395" y="3159"/>
                  <a:pt x="3395" y="3154"/>
                </a:cubicBezTo>
                <a:lnTo>
                  <a:pt x="3395" y="3154"/>
                </a:lnTo>
                <a:cubicBezTo>
                  <a:pt x="3395" y="3149"/>
                  <a:pt x="3395" y="3143"/>
                  <a:pt x="3395" y="3137"/>
                </a:cubicBezTo>
                <a:lnTo>
                  <a:pt x="3395" y="3137"/>
                </a:lnTo>
                <a:cubicBezTo>
                  <a:pt x="3394" y="3125"/>
                  <a:pt x="3393" y="3113"/>
                  <a:pt x="3393" y="3101"/>
                </a:cubicBezTo>
                <a:lnTo>
                  <a:pt x="3393" y="3101"/>
                </a:lnTo>
                <a:cubicBezTo>
                  <a:pt x="3393" y="3097"/>
                  <a:pt x="3392" y="3093"/>
                  <a:pt x="3392" y="3089"/>
                </a:cubicBezTo>
                <a:lnTo>
                  <a:pt x="3392" y="3089"/>
                </a:lnTo>
                <a:cubicBezTo>
                  <a:pt x="3392" y="3088"/>
                  <a:pt x="3392" y="3087"/>
                  <a:pt x="3392" y="3085"/>
                </a:cubicBezTo>
                <a:lnTo>
                  <a:pt x="3392" y="3085"/>
                </a:lnTo>
                <a:cubicBezTo>
                  <a:pt x="3391" y="3071"/>
                  <a:pt x="3390" y="3056"/>
                  <a:pt x="3388" y="3041"/>
                </a:cubicBezTo>
                <a:lnTo>
                  <a:pt x="3388" y="3041"/>
                </a:lnTo>
                <a:cubicBezTo>
                  <a:pt x="3388" y="3037"/>
                  <a:pt x="3388" y="3033"/>
                  <a:pt x="3388" y="3029"/>
                </a:cubicBezTo>
                <a:lnTo>
                  <a:pt x="3388" y="3029"/>
                </a:lnTo>
                <a:cubicBezTo>
                  <a:pt x="3386" y="3020"/>
                  <a:pt x="3386" y="3010"/>
                  <a:pt x="3385" y="3000"/>
                </a:cubicBezTo>
                <a:lnTo>
                  <a:pt x="3385" y="3000"/>
                </a:lnTo>
                <a:cubicBezTo>
                  <a:pt x="3385" y="2998"/>
                  <a:pt x="3385" y="2995"/>
                  <a:pt x="3384" y="2992"/>
                </a:cubicBezTo>
                <a:lnTo>
                  <a:pt x="3384" y="2992"/>
                </a:lnTo>
                <a:cubicBezTo>
                  <a:pt x="3384" y="2987"/>
                  <a:pt x="3383" y="2981"/>
                  <a:pt x="3382" y="2975"/>
                </a:cubicBezTo>
                <a:lnTo>
                  <a:pt x="3382" y="2975"/>
                </a:lnTo>
                <a:cubicBezTo>
                  <a:pt x="3381" y="2964"/>
                  <a:pt x="3380" y="2953"/>
                  <a:pt x="3379" y="2942"/>
                </a:cubicBezTo>
                <a:lnTo>
                  <a:pt x="3379" y="2942"/>
                </a:lnTo>
                <a:cubicBezTo>
                  <a:pt x="3378" y="2936"/>
                  <a:pt x="3377" y="2931"/>
                  <a:pt x="3377" y="2925"/>
                </a:cubicBezTo>
                <a:lnTo>
                  <a:pt x="3377" y="2925"/>
                </a:lnTo>
                <a:cubicBezTo>
                  <a:pt x="3376" y="2922"/>
                  <a:pt x="3376" y="2919"/>
                  <a:pt x="3375" y="2915"/>
                </a:cubicBezTo>
                <a:lnTo>
                  <a:pt x="3375" y="2915"/>
                </a:lnTo>
                <a:cubicBezTo>
                  <a:pt x="3374" y="2906"/>
                  <a:pt x="3373" y="2898"/>
                  <a:pt x="3372" y="2889"/>
                </a:cubicBezTo>
                <a:lnTo>
                  <a:pt x="3372" y="2889"/>
                </a:lnTo>
                <a:cubicBezTo>
                  <a:pt x="3371" y="2884"/>
                  <a:pt x="3371" y="2880"/>
                  <a:pt x="3370" y="2875"/>
                </a:cubicBezTo>
                <a:lnTo>
                  <a:pt x="3370" y="2875"/>
                </a:lnTo>
                <a:cubicBezTo>
                  <a:pt x="3368" y="2859"/>
                  <a:pt x="3366" y="2843"/>
                  <a:pt x="3363" y="2828"/>
                </a:cubicBezTo>
                <a:lnTo>
                  <a:pt x="3363" y="2828"/>
                </a:lnTo>
                <a:cubicBezTo>
                  <a:pt x="3363" y="2827"/>
                  <a:pt x="3363" y="2826"/>
                  <a:pt x="3363" y="2826"/>
                </a:cubicBezTo>
                <a:lnTo>
                  <a:pt x="3363" y="2826"/>
                </a:lnTo>
                <a:cubicBezTo>
                  <a:pt x="3362" y="2822"/>
                  <a:pt x="3362" y="2819"/>
                  <a:pt x="3361" y="2816"/>
                </a:cubicBezTo>
                <a:lnTo>
                  <a:pt x="3361" y="2816"/>
                </a:lnTo>
                <a:cubicBezTo>
                  <a:pt x="3359" y="2802"/>
                  <a:pt x="3357" y="2789"/>
                  <a:pt x="3355" y="2776"/>
                </a:cubicBezTo>
                <a:lnTo>
                  <a:pt x="3355" y="2776"/>
                </a:lnTo>
                <a:cubicBezTo>
                  <a:pt x="3353" y="2770"/>
                  <a:pt x="3352" y="2764"/>
                  <a:pt x="3351" y="2759"/>
                </a:cubicBezTo>
                <a:lnTo>
                  <a:pt x="3351" y="2759"/>
                </a:lnTo>
                <a:cubicBezTo>
                  <a:pt x="3351" y="2753"/>
                  <a:pt x="3349" y="2746"/>
                  <a:pt x="3348" y="2739"/>
                </a:cubicBezTo>
                <a:lnTo>
                  <a:pt x="3348" y="2739"/>
                </a:lnTo>
                <a:cubicBezTo>
                  <a:pt x="3347" y="2735"/>
                  <a:pt x="3346" y="2730"/>
                  <a:pt x="3345" y="2726"/>
                </a:cubicBezTo>
                <a:lnTo>
                  <a:pt x="3345" y="2726"/>
                </a:lnTo>
                <a:cubicBezTo>
                  <a:pt x="3344" y="2720"/>
                  <a:pt x="3343" y="2713"/>
                  <a:pt x="3341" y="2707"/>
                </a:cubicBezTo>
                <a:lnTo>
                  <a:pt x="3341" y="2707"/>
                </a:lnTo>
                <a:cubicBezTo>
                  <a:pt x="3340" y="2696"/>
                  <a:pt x="3337" y="2685"/>
                  <a:pt x="3335" y="2674"/>
                </a:cubicBezTo>
                <a:lnTo>
                  <a:pt x="3335" y="2674"/>
                </a:lnTo>
                <a:cubicBezTo>
                  <a:pt x="3333" y="2668"/>
                  <a:pt x="3332" y="2662"/>
                  <a:pt x="3331" y="2656"/>
                </a:cubicBezTo>
                <a:lnTo>
                  <a:pt x="3331" y="2656"/>
                </a:lnTo>
                <a:cubicBezTo>
                  <a:pt x="3330" y="2654"/>
                  <a:pt x="3330" y="2651"/>
                  <a:pt x="3330" y="2649"/>
                </a:cubicBezTo>
                <a:lnTo>
                  <a:pt x="3330" y="2649"/>
                </a:lnTo>
                <a:cubicBezTo>
                  <a:pt x="3327" y="2638"/>
                  <a:pt x="3325" y="2628"/>
                  <a:pt x="3322" y="2618"/>
                </a:cubicBezTo>
                <a:lnTo>
                  <a:pt x="3322" y="2618"/>
                </a:lnTo>
                <a:cubicBezTo>
                  <a:pt x="3322" y="2614"/>
                  <a:pt x="3321" y="2610"/>
                  <a:pt x="3320" y="2605"/>
                </a:cubicBezTo>
                <a:lnTo>
                  <a:pt x="3320" y="2605"/>
                </a:lnTo>
                <a:cubicBezTo>
                  <a:pt x="3316" y="2590"/>
                  <a:pt x="3312" y="2574"/>
                  <a:pt x="3308" y="2557"/>
                </a:cubicBezTo>
                <a:lnTo>
                  <a:pt x="3308" y="2557"/>
                </a:lnTo>
                <a:cubicBezTo>
                  <a:pt x="3308" y="2557"/>
                  <a:pt x="3308" y="2556"/>
                  <a:pt x="3308" y="2555"/>
                </a:cubicBezTo>
                <a:lnTo>
                  <a:pt x="3308" y="2555"/>
                </a:lnTo>
                <a:cubicBezTo>
                  <a:pt x="3306" y="2551"/>
                  <a:pt x="3305" y="2547"/>
                  <a:pt x="3304" y="2542"/>
                </a:cubicBezTo>
                <a:lnTo>
                  <a:pt x="3304" y="2542"/>
                </a:lnTo>
                <a:cubicBezTo>
                  <a:pt x="3301" y="2529"/>
                  <a:pt x="3298" y="2517"/>
                  <a:pt x="3294" y="2504"/>
                </a:cubicBezTo>
                <a:lnTo>
                  <a:pt x="3294" y="2504"/>
                </a:lnTo>
                <a:cubicBezTo>
                  <a:pt x="3293" y="2498"/>
                  <a:pt x="3291" y="2492"/>
                  <a:pt x="3289" y="2486"/>
                </a:cubicBezTo>
                <a:lnTo>
                  <a:pt x="3289" y="2486"/>
                </a:lnTo>
                <a:cubicBezTo>
                  <a:pt x="3288" y="2479"/>
                  <a:pt x="3286" y="2472"/>
                  <a:pt x="3284" y="2465"/>
                </a:cubicBezTo>
                <a:lnTo>
                  <a:pt x="3284" y="2465"/>
                </a:lnTo>
                <a:cubicBezTo>
                  <a:pt x="3283" y="2462"/>
                  <a:pt x="3283" y="2460"/>
                  <a:pt x="3282" y="2458"/>
                </a:cubicBezTo>
                <a:lnTo>
                  <a:pt x="3282" y="2458"/>
                </a:lnTo>
                <a:cubicBezTo>
                  <a:pt x="3275" y="2432"/>
                  <a:pt x="3267" y="2405"/>
                  <a:pt x="3259" y="2379"/>
                </a:cubicBezTo>
                <a:lnTo>
                  <a:pt x="3259" y="2379"/>
                </a:lnTo>
                <a:cubicBezTo>
                  <a:pt x="3258" y="2377"/>
                  <a:pt x="3258" y="2375"/>
                  <a:pt x="3257" y="2373"/>
                </a:cubicBezTo>
                <a:lnTo>
                  <a:pt x="3257" y="2373"/>
                </a:lnTo>
                <a:cubicBezTo>
                  <a:pt x="3256" y="2370"/>
                  <a:pt x="3255" y="2367"/>
                  <a:pt x="3254" y="2364"/>
                </a:cubicBezTo>
                <a:lnTo>
                  <a:pt x="3254" y="2364"/>
                </a:lnTo>
                <a:cubicBezTo>
                  <a:pt x="3246" y="2338"/>
                  <a:pt x="3237" y="2311"/>
                  <a:pt x="3229" y="2285"/>
                </a:cubicBezTo>
                <a:lnTo>
                  <a:pt x="3229" y="2285"/>
                </a:lnTo>
                <a:cubicBezTo>
                  <a:pt x="3229" y="2284"/>
                  <a:pt x="3228" y="2284"/>
                  <a:pt x="3228" y="2282"/>
                </a:cubicBezTo>
                <a:lnTo>
                  <a:pt x="3228" y="2282"/>
                </a:lnTo>
                <a:lnTo>
                  <a:pt x="3228" y="2282"/>
                </a:lnTo>
                <a:lnTo>
                  <a:pt x="3228" y="2282"/>
                </a:lnTo>
                <a:cubicBezTo>
                  <a:pt x="3219" y="2256"/>
                  <a:pt x="3210" y="2229"/>
                  <a:pt x="3200" y="2203"/>
                </a:cubicBezTo>
                <a:lnTo>
                  <a:pt x="3200" y="2203"/>
                </a:lnTo>
                <a:cubicBezTo>
                  <a:pt x="3199" y="2200"/>
                  <a:pt x="3198" y="2197"/>
                  <a:pt x="3197" y="2194"/>
                </a:cubicBezTo>
                <a:lnTo>
                  <a:pt x="3197" y="2194"/>
                </a:lnTo>
                <a:cubicBezTo>
                  <a:pt x="3196" y="2191"/>
                  <a:pt x="3195" y="2189"/>
                  <a:pt x="3195" y="2186"/>
                </a:cubicBezTo>
                <a:lnTo>
                  <a:pt x="3195" y="2186"/>
                </a:lnTo>
                <a:cubicBezTo>
                  <a:pt x="3185" y="2161"/>
                  <a:pt x="3176" y="2137"/>
                  <a:pt x="3167" y="2112"/>
                </a:cubicBezTo>
                <a:lnTo>
                  <a:pt x="3167" y="2112"/>
                </a:lnTo>
                <a:cubicBezTo>
                  <a:pt x="3166" y="2111"/>
                  <a:pt x="3165" y="2109"/>
                  <a:pt x="3165" y="2108"/>
                </a:cubicBezTo>
                <a:lnTo>
                  <a:pt x="3165" y="2108"/>
                </a:lnTo>
                <a:cubicBezTo>
                  <a:pt x="3164" y="2106"/>
                  <a:pt x="3163" y="2103"/>
                  <a:pt x="3162" y="2100"/>
                </a:cubicBezTo>
                <a:lnTo>
                  <a:pt x="3162" y="2100"/>
                </a:lnTo>
                <a:cubicBezTo>
                  <a:pt x="3153" y="2078"/>
                  <a:pt x="3144" y="2056"/>
                  <a:pt x="3134" y="2033"/>
                </a:cubicBezTo>
                <a:lnTo>
                  <a:pt x="3134" y="2033"/>
                </a:lnTo>
                <a:cubicBezTo>
                  <a:pt x="3133" y="2030"/>
                  <a:pt x="3132" y="2027"/>
                  <a:pt x="3131" y="2024"/>
                </a:cubicBezTo>
                <a:lnTo>
                  <a:pt x="3131" y="2024"/>
                </a:lnTo>
                <a:cubicBezTo>
                  <a:pt x="3130" y="2022"/>
                  <a:pt x="3130" y="2020"/>
                  <a:pt x="3128" y="2019"/>
                </a:cubicBezTo>
                <a:lnTo>
                  <a:pt x="3128" y="2019"/>
                </a:lnTo>
                <a:cubicBezTo>
                  <a:pt x="3119" y="1994"/>
                  <a:pt x="3108" y="1971"/>
                  <a:pt x="3098" y="1947"/>
                </a:cubicBezTo>
                <a:lnTo>
                  <a:pt x="3098" y="1947"/>
                </a:lnTo>
                <a:cubicBezTo>
                  <a:pt x="3097" y="1945"/>
                  <a:pt x="3096" y="1943"/>
                  <a:pt x="3095" y="1942"/>
                </a:cubicBezTo>
                <a:lnTo>
                  <a:pt x="3095" y="1942"/>
                </a:lnTo>
                <a:cubicBezTo>
                  <a:pt x="3094" y="1938"/>
                  <a:pt x="3092" y="1936"/>
                  <a:pt x="3091" y="1932"/>
                </a:cubicBezTo>
                <a:lnTo>
                  <a:pt x="3091" y="1932"/>
                </a:lnTo>
                <a:cubicBezTo>
                  <a:pt x="3081" y="1909"/>
                  <a:pt x="3070" y="1887"/>
                  <a:pt x="3060" y="1864"/>
                </a:cubicBezTo>
                <a:lnTo>
                  <a:pt x="3060" y="1864"/>
                </a:lnTo>
                <a:cubicBezTo>
                  <a:pt x="3059" y="1862"/>
                  <a:pt x="3058" y="1860"/>
                  <a:pt x="3057" y="1857"/>
                </a:cubicBezTo>
                <a:lnTo>
                  <a:pt x="3057" y="1857"/>
                </a:lnTo>
                <a:cubicBezTo>
                  <a:pt x="3056" y="1857"/>
                  <a:pt x="3056" y="1856"/>
                  <a:pt x="3056" y="1856"/>
                </a:cubicBezTo>
                <a:lnTo>
                  <a:pt x="3056" y="1856"/>
                </a:lnTo>
                <a:cubicBezTo>
                  <a:pt x="3043" y="1828"/>
                  <a:pt x="3030" y="1801"/>
                  <a:pt x="3017" y="1773"/>
                </a:cubicBezTo>
                <a:lnTo>
                  <a:pt x="3017" y="1773"/>
                </a:lnTo>
                <a:cubicBezTo>
                  <a:pt x="3015" y="1771"/>
                  <a:pt x="3014" y="1768"/>
                  <a:pt x="3012" y="1765"/>
                </a:cubicBezTo>
                <a:lnTo>
                  <a:pt x="3012" y="1765"/>
                </a:lnTo>
                <a:cubicBezTo>
                  <a:pt x="3011" y="1762"/>
                  <a:pt x="3009" y="1759"/>
                  <a:pt x="3007" y="1755"/>
                </a:cubicBezTo>
                <a:lnTo>
                  <a:pt x="3007" y="1755"/>
                </a:lnTo>
                <a:cubicBezTo>
                  <a:pt x="3003" y="1747"/>
                  <a:pt x="2998" y="1738"/>
                  <a:pt x="2994" y="1729"/>
                </a:cubicBezTo>
                <a:lnTo>
                  <a:pt x="2994" y="1729"/>
                </a:lnTo>
                <a:cubicBezTo>
                  <a:pt x="2990" y="1720"/>
                  <a:pt x="2985" y="1712"/>
                  <a:pt x="2980" y="1703"/>
                </a:cubicBezTo>
                <a:lnTo>
                  <a:pt x="2980" y="1703"/>
                </a:lnTo>
                <a:cubicBezTo>
                  <a:pt x="2976" y="1694"/>
                  <a:pt x="2971" y="1685"/>
                  <a:pt x="2967" y="1677"/>
                </a:cubicBezTo>
                <a:lnTo>
                  <a:pt x="2967" y="1677"/>
                </a:lnTo>
                <a:cubicBezTo>
                  <a:pt x="2964" y="1671"/>
                  <a:pt x="2961" y="1666"/>
                  <a:pt x="2959" y="1661"/>
                </a:cubicBezTo>
                <a:lnTo>
                  <a:pt x="2959" y="1661"/>
                </a:lnTo>
                <a:cubicBezTo>
                  <a:pt x="2957" y="1658"/>
                  <a:pt x="2956" y="1656"/>
                  <a:pt x="2955" y="1654"/>
                </a:cubicBezTo>
                <a:lnTo>
                  <a:pt x="2955" y="1654"/>
                </a:lnTo>
                <a:cubicBezTo>
                  <a:pt x="2943" y="1631"/>
                  <a:pt x="2930" y="1608"/>
                  <a:pt x="2917" y="1586"/>
                </a:cubicBezTo>
                <a:lnTo>
                  <a:pt x="2917" y="1586"/>
                </a:lnTo>
                <a:cubicBezTo>
                  <a:pt x="2916" y="1583"/>
                  <a:pt x="2914" y="1580"/>
                  <a:pt x="2912" y="1576"/>
                </a:cubicBezTo>
                <a:lnTo>
                  <a:pt x="2912" y="1576"/>
                </a:lnTo>
                <a:cubicBezTo>
                  <a:pt x="2901" y="1557"/>
                  <a:pt x="2889" y="1537"/>
                  <a:pt x="2878" y="1517"/>
                </a:cubicBezTo>
                <a:lnTo>
                  <a:pt x="2878" y="1517"/>
                </a:lnTo>
                <a:cubicBezTo>
                  <a:pt x="2876" y="1514"/>
                  <a:pt x="2874" y="1511"/>
                  <a:pt x="2872" y="1507"/>
                </a:cubicBezTo>
                <a:lnTo>
                  <a:pt x="2872" y="1507"/>
                </a:lnTo>
                <a:cubicBezTo>
                  <a:pt x="2870" y="1504"/>
                  <a:pt x="2869" y="1501"/>
                  <a:pt x="2867" y="1498"/>
                </a:cubicBezTo>
                <a:lnTo>
                  <a:pt x="2867" y="1498"/>
                </a:lnTo>
                <a:cubicBezTo>
                  <a:pt x="2861" y="1489"/>
                  <a:pt x="2856" y="1479"/>
                  <a:pt x="2850" y="1471"/>
                </a:cubicBezTo>
                <a:lnTo>
                  <a:pt x="2850" y="1471"/>
                </a:lnTo>
                <a:cubicBezTo>
                  <a:pt x="2845" y="1462"/>
                  <a:pt x="2840" y="1454"/>
                  <a:pt x="2835" y="1446"/>
                </a:cubicBezTo>
                <a:lnTo>
                  <a:pt x="2835" y="1446"/>
                </a:lnTo>
                <a:cubicBezTo>
                  <a:pt x="2830" y="1437"/>
                  <a:pt x="2824" y="1428"/>
                  <a:pt x="2819" y="1419"/>
                </a:cubicBezTo>
                <a:lnTo>
                  <a:pt x="2819" y="1419"/>
                </a:lnTo>
                <a:cubicBezTo>
                  <a:pt x="2814" y="1411"/>
                  <a:pt x="2809" y="1403"/>
                  <a:pt x="2804" y="1396"/>
                </a:cubicBezTo>
                <a:lnTo>
                  <a:pt x="2804" y="1396"/>
                </a:lnTo>
                <a:cubicBezTo>
                  <a:pt x="2798" y="1386"/>
                  <a:pt x="2793" y="1378"/>
                  <a:pt x="2787" y="1369"/>
                </a:cubicBezTo>
                <a:lnTo>
                  <a:pt x="2787" y="1369"/>
                </a:lnTo>
                <a:cubicBezTo>
                  <a:pt x="2782" y="1361"/>
                  <a:pt x="2777" y="1353"/>
                  <a:pt x="2772" y="1345"/>
                </a:cubicBezTo>
                <a:lnTo>
                  <a:pt x="2772" y="1345"/>
                </a:lnTo>
                <a:cubicBezTo>
                  <a:pt x="2766" y="1336"/>
                  <a:pt x="2760" y="1327"/>
                  <a:pt x="2754" y="1318"/>
                </a:cubicBezTo>
                <a:lnTo>
                  <a:pt x="2754" y="1318"/>
                </a:lnTo>
                <a:cubicBezTo>
                  <a:pt x="2750" y="1313"/>
                  <a:pt x="2747" y="1307"/>
                  <a:pt x="2743" y="1301"/>
                </a:cubicBezTo>
                <a:lnTo>
                  <a:pt x="2743" y="1301"/>
                </a:lnTo>
                <a:cubicBezTo>
                  <a:pt x="2742" y="1300"/>
                  <a:pt x="2741" y="1298"/>
                  <a:pt x="2740" y="1297"/>
                </a:cubicBezTo>
                <a:lnTo>
                  <a:pt x="2740" y="1297"/>
                </a:lnTo>
                <a:cubicBezTo>
                  <a:pt x="2724" y="1274"/>
                  <a:pt x="2709" y="1251"/>
                  <a:pt x="2693" y="1228"/>
                </a:cubicBezTo>
                <a:lnTo>
                  <a:pt x="2693" y="1228"/>
                </a:lnTo>
                <a:cubicBezTo>
                  <a:pt x="2690" y="1224"/>
                  <a:pt x="2686" y="1219"/>
                  <a:pt x="2683" y="1214"/>
                </a:cubicBezTo>
                <a:lnTo>
                  <a:pt x="2683" y="1214"/>
                </a:lnTo>
                <a:cubicBezTo>
                  <a:pt x="2667" y="1191"/>
                  <a:pt x="2650" y="1167"/>
                  <a:pt x="2633" y="1144"/>
                </a:cubicBezTo>
                <a:lnTo>
                  <a:pt x="2633" y="1144"/>
                </a:lnTo>
                <a:lnTo>
                  <a:pt x="2633" y="1144"/>
                </a:lnTo>
                <a:lnTo>
                  <a:pt x="2633" y="1144"/>
                </a:lnTo>
                <a:cubicBezTo>
                  <a:pt x="2633" y="1144"/>
                  <a:pt x="2632" y="1143"/>
                  <a:pt x="2631" y="1143"/>
                </a:cubicBezTo>
                <a:lnTo>
                  <a:pt x="2631" y="1143"/>
                </a:lnTo>
                <a:cubicBezTo>
                  <a:pt x="2620" y="1127"/>
                  <a:pt x="2608" y="1111"/>
                  <a:pt x="2596" y="1095"/>
                </a:cubicBezTo>
                <a:lnTo>
                  <a:pt x="2596" y="1095"/>
                </a:lnTo>
                <a:cubicBezTo>
                  <a:pt x="2592" y="1090"/>
                  <a:pt x="2588" y="1084"/>
                  <a:pt x="2583" y="1079"/>
                </a:cubicBezTo>
                <a:lnTo>
                  <a:pt x="2583" y="1079"/>
                </a:lnTo>
                <a:cubicBezTo>
                  <a:pt x="2575" y="1068"/>
                  <a:pt x="2567" y="1057"/>
                  <a:pt x="2559" y="1047"/>
                </a:cubicBezTo>
                <a:lnTo>
                  <a:pt x="2559" y="1047"/>
                </a:lnTo>
                <a:cubicBezTo>
                  <a:pt x="2557" y="1045"/>
                  <a:pt x="2557" y="1044"/>
                  <a:pt x="2555" y="1043"/>
                </a:cubicBezTo>
                <a:lnTo>
                  <a:pt x="2555" y="1043"/>
                </a:lnTo>
                <a:cubicBezTo>
                  <a:pt x="2554" y="1041"/>
                  <a:pt x="2552" y="1039"/>
                  <a:pt x="2551" y="1036"/>
                </a:cubicBezTo>
                <a:lnTo>
                  <a:pt x="2551" y="1036"/>
                </a:lnTo>
                <a:cubicBezTo>
                  <a:pt x="2530" y="1011"/>
                  <a:pt x="2510" y="985"/>
                  <a:pt x="2489" y="960"/>
                </a:cubicBezTo>
                <a:lnTo>
                  <a:pt x="2489" y="960"/>
                </a:lnTo>
                <a:cubicBezTo>
                  <a:pt x="2488" y="960"/>
                  <a:pt x="2488" y="960"/>
                  <a:pt x="2488" y="960"/>
                </a:cubicBezTo>
                <a:lnTo>
                  <a:pt x="2488" y="960"/>
                </a:lnTo>
                <a:cubicBezTo>
                  <a:pt x="2488" y="959"/>
                  <a:pt x="2487" y="958"/>
                  <a:pt x="2486" y="958"/>
                </a:cubicBezTo>
                <a:lnTo>
                  <a:pt x="2486" y="958"/>
                </a:lnTo>
                <a:cubicBezTo>
                  <a:pt x="2466" y="933"/>
                  <a:pt x="2446" y="909"/>
                  <a:pt x="2425" y="886"/>
                </a:cubicBezTo>
                <a:lnTo>
                  <a:pt x="2425" y="886"/>
                </a:lnTo>
                <a:cubicBezTo>
                  <a:pt x="2424" y="884"/>
                  <a:pt x="2422" y="882"/>
                  <a:pt x="2421" y="881"/>
                </a:cubicBezTo>
                <a:lnTo>
                  <a:pt x="2421" y="881"/>
                </a:lnTo>
                <a:cubicBezTo>
                  <a:pt x="2420" y="880"/>
                  <a:pt x="2419" y="879"/>
                  <a:pt x="2418" y="878"/>
                </a:cubicBezTo>
                <a:lnTo>
                  <a:pt x="2418" y="878"/>
                </a:lnTo>
                <a:cubicBezTo>
                  <a:pt x="2399" y="856"/>
                  <a:pt x="2379" y="834"/>
                  <a:pt x="2358" y="812"/>
                </a:cubicBezTo>
                <a:lnTo>
                  <a:pt x="2358" y="812"/>
                </a:lnTo>
                <a:cubicBezTo>
                  <a:pt x="2357" y="810"/>
                  <a:pt x="2355" y="808"/>
                  <a:pt x="2353" y="805"/>
                </a:cubicBezTo>
                <a:lnTo>
                  <a:pt x="2353" y="805"/>
                </a:lnTo>
                <a:cubicBezTo>
                  <a:pt x="2351" y="804"/>
                  <a:pt x="2350" y="802"/>
                  <a:pt x="2348" y="800"/>
                </a:cubicBezTo>
                <a:lnTo>
                  <a:pt x="2348" y="800"/>
                </a:lnTo>
                <a:cubicBezTo>
                  <a:pt x="2328" y="778"/>
                  <a:pt x="2307" y="757"/>
                  <a:pt x="2286" y="736"/>
                </a:cubicBezTo>
                <a:lnTo>
                  <a:pt x="2286" y="736"/>
                </a:lnTo>
                <a:cubicBezTo>
                  <a:pt x="2284" y="734"/>
                  <a:pt x="2283" y="732"/>
                  <a:pt x="2282" y="731"/>
                </a:cubicBezTo>
                <a:lnTo>
                  <a:pt x="2282" y="731"/>
                </a:lnTo>
                <a:cubicBezTo>
                  <a:pt x="2277" y="726"/>
                  <a:pt x="2273" y="722"/>
                  <a:pt x="2269" y="717"/>
                </a:cubicBezTo>
                <a:lnTo>
                  <a:pt x="2269" y="717"/>
                </a:lnTo>
                <a:cubicBezTo>
                  <a:pt x="2263" y="712"/>
                  <a:pt x="2258" y="706"/>
                  <a:pt x="2252" y="701"/>
                </a:cubicBezTo>
                <a:lnTo>
                  <a:pt x="2252" y="701"/>
                </a:lnTo>
                <a:cubicBezTo>
                  <a:pt x="2245" y="693"/>
                  <a:pt x="2237" y="686"/>
                  <a:pt x="2230" y="679"/>
                </a:cubicBezTo>
                <a:lnTo>
                  <a:pt x="2230" y="679"/>
                </a:lnTo>
                <a:cubicBezTo>
                  <a:pt x="2224" y="673"/>
                  <a:pt x="2219" y="668"/>
                  <a:pt x="2213" y="663"/>
                </a:cubicBezTo>
                <a:lnTo>
                  <a:pt x="2213" y="663"/>
                </a:lnTo>
                <a:cubicBezTo>
                  <a:pt x="2212" y="662"/>
                  <a:pt x="2210" y="660"/>
                  <a:pt x="2208" y="658"/>
                </a:cubicBezTo>
                <a:lnTo>
                  <a:pt x="2208" y="658"/>
                </a:lnTo>
                <a:cubicBezTo>
                  <a:pt x="2202" y="652"/>
                  <a:pt x="2196" y="647"/>
                  <a:pt x="2190" y="641"/>
                </a:cubicBezTo>
                <a:lnTo>
                  <a:pt x="2190" y="641"/>
                </a:lnTo>
                <a:cubicBezTo>
                  <a:pt x="2185" y="636"/>
                  <a:pt x="2179" y="630"/>
                  <a:pt x="2174" y="626"/>
                </a:cubicBezTo>
                <a:lnTo>
                  <a:pt x="2174" y="626"/>
                </a:lnTo>
                <a:cubicBezTo>
                  <a:pt x="2165" y="618"/>
                  <a:pt x="2157" y="610"/>
                  <a:pt x="2149" y="603"/>
                </a:cubicBezTo>
                <a:lnTo>
                  <a:pt x="2149" y="603"/>
                </a:lnTo>
                <a:cubicBezTo>
                  <a:pt x="2144" y="598"/>
                  <a:pt x="2139" y="594"/>
                  <a:pt x="2134" y="589"/>
                </a:cubicBezTo>
                <a:lnTo>
                  <a:pt x="2134" y="589"/>
                </a:lnTo>
                <a:cubicBezTo>
                  <a:pt x="2133" y="588"/>
                  <a:pt x="2132" y="588"/>
                  <a:pt x="2132" y="586"/>
                </a:cubicBezTo>
                <a:lnTo>
                  <a:pt x="2132" y="586"/>
                </a:lnTo>
                <a:cubicBezTo>
                  <a:pt x="2122" y="578"/>
                  <a:pt x="2113" y="570"/>
                  <a:pt x="2104" y="563"/>
                </a:cubicBezTo>
                <a:lnTo>
                  <a:pt x="2104" y="563"/>
                </a:lnTo>
                <a:cubicBezTo>
                  <a:pt x="2101" y="559"/>
                  <a:pt x="2097" y="557"/>
                  <a:pt x="2094" y="553"/>
                </a:cubicBezTo>
                <a:lnTo>
                  <a:pt x="2094" y="553"/>
                </a:lnTo>
                <a:cubicBezTo>
                  <a:pt x="2080" y="542"/>
                  <a:pt x="2067" y="530"/>
                  <a:pt x="2054" y="519"/>
                </a:cubicBezTo>
                <a:lnTo>
                  <a:pt x="2054" y="519"/>
                </a:lnTo>
                <a:cubicBezTo>
                  <a:pt x="2053" y="519"/>
                  <a:pt x="2053" y="519"/>
                  <a:pt x="2053" y="519"/>
                </a:cubicBezTo>
                <a:lnTo>
                  <a:pt x="2053" y="519"/>
                </a:lnTo>
                <a:cubicBezTo>
                  <a:pt x="2050" y="516"/>
                  <a:pt x="2048" y="514"/>
                  <a:pt x="2045" y="512"/>
                </a:cubicBezTo>
                <a:lnTo>
                  <a:pt x="2045" y="512"/>
                </a:lnTo>
                <a:cubicBezTo>
                  <a:pt x="2034" y="503"/>
                  <a:pt x="2024" y="494"/>
                  <a:pt x="2012" y="485"/>
                </a:cubicBezTo>
                <a:lnTo>
                  <a:pt x="2012" y="485"/>
                </a:lnTo>
                <a:cubicBezTo>
                  <a:pt x="2008" y="481"/>
                  <a:pt x="2003" y="477"/>
                  <a:pt x="1998" y="473"/>
                </a:cubicBezTo>
                <a:lnTo>
                  <a:pt x="1998" y="473"/>
                </a:lnTo>
                <a:cubicBezTo>
                  <a:pt x="1991" y="467"/>
                  <a:pt x="1984" y="462"/>
                  <a:pt x="1976" y="456"/>
                </a:cubicBezTo>
                <a:lnTo>
                  <a:pt x="1976" y="456"/>
                </a:lnTo>
                <a:cubicBezTo>
                  <a:pt x="1974" y="454"/>
                  <a:pt x="1973" y="453"/>
                  <a:pt x="1972" y="452"/>
                </a:cubicBezTo>
                <a:lnTo>
                  <a:pt x="1972" y="452"/>
                </a:lnTo>
                <a:cubicBezTo>
                  <a:pt x="1967" y="448"/>
                  <a:pt x="1961" y="444"/>
                  <a:pt x="1956" y="440"/>
                </a:cubicBezTo>
                <a:lnTo>
                  <a:pt x="1956" y="440"/>
                </a:lnTo>
                <a:cubicBezTo>
                  <a:pt x="1948" y="433"/>
                  <a:pt x="1939" y="427"/>
                  <a:pt x="1930" y="421"/>
                </a:cubicBezTo>
                <a:lnTo>
                  <a:pt x="1930" y="421"/>
                </a:lnTo>
                <a:cubicBezTo>
                  <a:pt x="1925" y="416"/>
                  <a:pt x="1919" y="412"/>
                  <a:pt x="1914" y="408"/>
                </a:cubicBezTo>
                <a:lnTo>
                  <a:pt x="1914" y="408"/>
                </a:lnTo>
                <a:cubicBezTo>
                  <a:pt x="1909" y="405"/>
                  <a:pt x="1905" y="401"/>
                  <a:pt x="1900" y="397"/>
                </a:cubicBezTo>
                <a:lnTo>
                  <a:pt x="1900" y="397"/>
                </a:lnTo>
                <a:cubicBezTo>
                  <a:pt x="1896" y="395"/>
                  <a:pt x="1893" y="393"/>
                  <a:pt x="1889" y="390"/>
                </a:cubicBezTo>
                <a:lnTo>
                  <a:pt x="1889" y="390"/>
                </a:lnTo>
                <a:cubicBezTo>
                  <a:pt x="1884" y="386"/>
                  <a:pt x="1878" y="381"/>
                  <a:pt x="1873" y="378"/>
                </a:cubicBezTo>
                <a:lnTo>
                  <a:pt x="1873" y="378"/>
                </a:lnTo>
                <a:cubicBezTo>
                  <a:pt x="1864" y="372"/>
                  <a:pt x="1856" y="366"/>
                  <a:pt x="1847" y="359"/>
                </a:cubicBezTo>
                <a:lnTo>
                  <a:pt x="1847" y="359"/>
                </a:lnTo>
                <a:cubicBezTo>
                  <a:pt x="1842" y="356"/>
                  <a:pt x="1837" y="352"/>
                  <a:pt x="1831" y="348"/>
                </a:cubicBezTo>
                <a:lnTo>
                  <a:pt x="1831" y="348"/>
                </a:lnTo>
                <a:cubicBezTo>
                  <a:pt x="1829" y="347"/>
                  <a:pt x="1826" y="346"/>
                  <a:pt x="1824" y="344"/>
                </a:cubicBezTo>
                <a:lnTo>
                  <a:pt x="1824" y="344"/>
                </a:lnTo>
                <a:cubicBezTo>
                  <a:pt x="1817" y="339"/>
                  <a:pt x="1810" y="334"/>
                  <a:pt x="1802" y="329"/>
                </a:cubicBezTo>
                <a:lnTo>
                  <a:pt x="1802" y="329"/>
                </a:lnTo>
                <a:cubicBezTo>
                  <a:pt x="1799" y="327"/>
                  <a:pt x="1795" y="323"/>
                  <a:pt x="1790" y="321"/>
                </a:cubicBezTo>
                <a:lnTo>
                  <a:pt x="1790" y="321"/>
                </a:lnTo>
                <a:cubicBezTo>
                  <a:pt x="1777" y="312"/>
                  <a:pt x="1763" y="303"/>
                  <a:pt x="1750" y="295"/>
                </a:cubicBezTo>
                <a:lnTo>
                  <a:pt x="1750" y="295"/>
                </a:lnTo>
                <a:cubicBezTo>
                  <a:pt x="1749" y="294"/>
                  <a:pt x="1749" y="294"/>
                  <a:pt x="1749" y="294"/>
                </a:cubicBezTo>
                <a:lnTo>
                  <a:pt x="1749" y="294"/>
                </a:lnTo>
                <a:cubicBezTo>
                  <a:pt x="1748" y="293"/>
                  <a:pt x="1746" y="292"/>
                  <a:pt x="1744" y="291"/>
                </a:cubicBezTo>
                <a:lnTo>
                  <a:pt x="1744" y="291"/>
                </a:lnTo>
                <a:cubicBezTo>
                  <a:pt x="1732" y="284"/>
                  <a:pt x="1720" y="276"/>
                  <a:pt x="1708" y="268"/>
                </a:cubicBezTo>
                <a:lnTo>
                  <a:pt x="1708" y="268"/>
                </a:lnTo>
                <a:cubicBezTo>
                  <a:pt x="1704" y="266"/>
                  <a:pt x="1699" y="263"/>
                  <a:pt x="1694" y="260"/>
                </a:cubicBezTo>
                <a:lnTo>
                  <a:pt x="1694" y="260"/>
                </a:lnTo>
                <a:cubicBezTo>
                  <a:pt x="1688" y="257"/>
                  <a:pt x="1682" y="253"/>
                  <a:pt x="1676" y="249"/>
                </a:cubicBezTo>
                <a:lnTo>
                  <a:pt x="1676" y="249"/>
                </a:lnTo>
                <a:cubicBezTo>
                  <a:pt x="1670" y="246"/>
                  <a:pt x="1664" y="243"/>
                  <a:pt x="1659" y="240"/>
                </a:cubicBezTo>
                <a:lnTo>
                  <a:pt x="1659" y="240"/>
                </a:lnTo>
                <a:cubicBezTo>
                  <a:pt x="1642" y="229"/>
                  <a:pt x="1625" y="220"/>
                  <a:pt x="1608" y="211"/>
                </a:cubicBezTo>
                <a:lnTo>
                  <a:pt x="1608" y="211"/>
                </a:lnTo>
                <a:cubicBezTo>
                  <a:pt x="1606" y="210"/>
                  <a:pt x="1605" y="209"/>
                  <a:pt x="1603" y="208"/>
                </a:cubicBezTo>
                <a:lnTo>
                  <a:pt x="1603" y="208"/>
                </a:lnTo>
                <a:cubicBezTo>
                  <a:pt x="1593" y="202"/>
                  <a:pt x="1582" y="197"/>
                  <a:pt x="1572" y="191"/>
                </a:cubicBezTo>
                <a:lnTo>
                  <a:pt x="1572" y="191"/>
                </a:lnTo>
                <a:cubicBezTo>
                  <a:pt x="1571" y="191"/>
                  <a:pt x="1570" y="190"/>
                  <a:pt x="1568" y="190"/>
                </a:cubicBezTo>
                <a:lnTo>
                  <a:pt x="1568" y="190"/>
                </a:lnTo>
                <a:cubicBezTo>
                  <a:pt x="1556" y="184"/>
                  <a:pt x="1544" y="177"/>
                  <a:pt x="1532" y="171"/>
                </a:cubicBezTo>
                <a:lnTo>
                  <a:pt x="1532" y="171"/>
                </a:lnTo>
                <a:cubicBezTo>
                  <a:pt x="1531" y="171"/>
                  <a:pt x="1529" y="170"/>
                  <a:pt x="1527" y="169"/>
                </a:cubicBezTo>
                <a:lnTo>
                  <a:pt x="1527" y="169"/>
                </a:lnTo>
                <a:cubicBezTo>
                  <a:pt x="1523" y="167"/>
                  <a:pt x="1519" y="165"/>
                  <a:pt x="1515" y="163"/>
                </a:cubicBezTo>
                <a:lnTo>
                  <a:pt x="1515" y="163"/>
                </a:lnTo>
                <a:cubicBezTo>
                  <a:pt x="1505" y="158"/>
                  <a:pt x="1496" y="154"/>
                  <a:pt x="1486" y="150"/>
                </a:cubicBezTo>
                <a:lnTo>
                  <a:pt x="1486" y="150"/>
                </a:lnTo>
                <a:cubicBezTo>
                  <a:pt x="1481" y="147"/>
                  <a:pt x="1477" y="145"/>
                  <a:pt x="1472" y="143"/>
                </a:cubicBezTo>
                <a:lnTo>
                  <a:pt x="1472" y="143"/>
                </a:lnTo>
                <a:cubicBezTo>
                  <a:pt x="1469" y="141"/>
                  <a:pt x="1465" y="140"/>
                  <a:pt x="1461" y="138"/>
                </a:cubicBezTo>
                <a:lnTo>
                  <a:pt x="1461" y="138"/>
                </a:lnTo>
                <a:cubicBezTo>
                  <a:pt x="1456" y="136"/>
                  <a:pt x="1450" y="133"/>
                  <a:pt x="1444" y="131"/>
                </a:cubicBezTo>
                <a:lnTo>
                  <a:pt x="1444" y="131"/>
                </a:lnTo>
                <a:cubicBezTo>
                  <a:pt x="1440" y="129"/>
                  <a:pt x="1436" y="127"/>
                  <a:pt x="1431" y="125"/>
                </a:cubicBezTo>
                <a:lnTo>
                  <a:pt x="1431" y="125"/>
                </a:lnTo>
                <a:cubicBezTo>
                  <a:pt x="1418" y="119"/>
                  <a:pt x="1405" y="114"/>
                  <a:pt x="1392" y="108"/>
                </a:cubicBezTo>
                <a:lnTo>
                  <a:pt x="1392" y="108"/>
                </a:lnTo>
                <a:lnTo>
                  <a:pt x="1392" y="108"/>
                </a:lnTo>
                <a:lnTo>
                  <a:pt x="1392" y="108"/>
                </a:lnTo>
                <a:cubicBezTo>
                  <a:pt x="1378" y="103"/>
                  <a:pt x="1365" y="98"/>
                  <a:pt x="1352" y="93"/>
                </a:cubicBezTo>
                <a:lnTo>
                  <a:pt x="1352" y="93"/>
                </a:lnTo>
                <a:cubicBezTo>
                  <a:pt x="1348" y="92"/>
                  <a:pt x="1343" y="90"/>
                  <a:pt x="1339" y="89"/>
                </a:cubicBezTo>
                <a:lnTo>
                  <a:pt x="1339" y="89"/>
                </a:lnTo>
                <a:cubicBezTo>
                  <a:pt x="1334" y="86"/>
                  <a:pt x="1327" y="84"/>
                  <a:pt x="1321" y="82"/>
                </a:cubicBezTo>
                <a:lnTo>
                  <a:pt x="1321" y="82"/>
                </a:lnTo>
                <a:cubicBezTo>
                  <a:pt x="1318" y="81"/>
                  <a:pt x="1315" y="80"/>
                  <a:pt x="1312" y="79"/>
                </a:cubicBezTo>
                <a:lnTo>
                  <a:pt x="1312" y="79"/>
                </a:lnTo>
                <a:cubicBezTo>
                  <a:pt x="1307" y="77"/>
                  <a:pt x="1302" y="76"/>
                  <a:pt x="1297" y="74"/>
                </a:cubicBezTo>
                <a:lnTo>
                  <a:pt x="1297" y="74"/>
                </a:lnTo>
                <a:cubicBezTo>
                  <a:pt x="1289" y="71"/>
                  <a:pt x="1280" y="69"/>
                  <a:pt x="1271" y="65"/>
                </a:cubicBezTo>
                <a:lnTo>
                  <a:pt x="1271" y="65"/>
                </a:lnTo>
                <a:cubicBezTo>
                  <a:pt x="1267" y="64"/>
                  <a:pt x="1262" y="62"/>
                  <a:pt x="1258" y="61"/>
                </a:cubicBezTo>
                <a:lnTo>
                  <a:pt x="1258" y="61"/>
                </a:lnTo>
                <a:cubicBezTo>
                  <a:pt x="1256" y="60"/>
                  <a:pt x="1253" y="60"/>
                  <a:pt x="1251" y="59"/>
                </a:cubicBezTo>
                <a:lnTo>
                  <a:pt x="1251" y="59"/>
                </a:lnTo>
                <a:cubicBezTo>
                  <a:pt x="1244" y="57"/>
                  <a:pt x="1238" y="55"/>
                  <a:pt x="1230" y="53"/>
                </a:cubicBezTo>
                <a:lnTo>
                  <a:pt x="1230" y="53"/>
                </a:lnTo>
                <a:cubicBezTo>
                  <a:pt x="1226" y="52"/>
                  <a:pt x="1222" y="51"/>
                  <a:pt x="1218" y="49"/>
                </a:cubicBezTo>
                <a:lnTo>
                  <a:pt x="1218" y="49"/>
                </a:lnTo>
                <a:cubicBezTo>
                  <a:pt x="1205" y="46"/>
                  <a:pt x="1192" y="43"/>
                  <a:pt x="1180" y="39"/>
                </a:cubicBezTo>
                <a:lnTo>
                  <a:pt x="1180" y="39"/>
                </a:lnTo>
                <a:cubicBezTo>
                  <a:pt x="1180" y="39"/>
                  <a:pt x="1180" y="39"/>
                  <a:pt x="1179" y="39"/>
                </a:cubicBezTo>
                <a:lnTo>
                  <a:pt x="1179" y="39"/>
                </a:lnTo>
                <a:cubicBezTo>
                  <a:pt x="1177" y="39"/>
                  <a:pt x="1176" y="38"/>
                  <a:pt x="1174" y="38"/>
                </a:cubicBezTo>
                <a:lnTo>
                  <a:pt x="1174" y="38"/>
                </a:lnTo>
                <a:cubicBezTo>
                  <a:pt x="1163" y="35"/>
                  <a:pt x="1151" y="32"/>
                  <a:pt x="1140" y="30"/>
                </a:cubicBezTo>
                <a:lnTo>
                  <a:pt x="1140" y="30"/>
                </a:lnTo>
                <a:cubicBezTo>
                  <a:pt x="1135" y="29"/>
                  <a:pt x="1131" y="28"/>
                  <a:pt x="1127" y="27"/>
                </a:cubicBezTo>
                <a:lnTo>
                  <a:pt x="1127" y="27"/>
                </a:lnTo>
                <a:cubicBezTo>
                  <a:pt x="1121" y="26"/>
                  <a:pt x="1114" y="24"/>
                  <a:pt x="1108" y="23"/>
                </a:cubicBezTo>
                <a:lnTo>
                  <a:pt x="1108" y="23"/>
                </a:lnTo>
                <a:cubicBezTo>
                  <a:pt x="1106" y="23"/>
                  <a:pt x="1104" y="23"/>
                  <a:pt x="1102" y="23"/>
                </a:cubicBezTo>
                <a:lnTo>
                  <a:pt x="1102" y="23"/>
                </a:lnTo>
                <a:cubicBezTo>
                  <a:pt x="1096" y="21"/>
                  <a:pt x="1090" y="20"/>
                  <a:pt x="1084" y="19"/>
                </a:cubicBezTo>
                <a:lnTo>
                  <a:pt x="1084" y="19"/>
                </a:lnTo>
                <a:cubicBezTo>
                  <a:pt x="1077" y="18"/>
                  <a:pt x="1069" y="17"/>
                  <a:pt x="1062" y="15"/>
                </a:cubicBezTo>
                <a:lnTo>
                  <a:pt x="1062" y="15"/>
                </a:lnTo>
                <a:cubicBezTo>
                  <a:pt x="1056" y="14"/>
                  <a:pt x="1050" y="13"/>
                  <a:pt x="1044" y="13"/>
                </a:cubicBezTo>
                <a:lnTo>
                  <a:pt x="1044" y="13"/>
                </a:lnTo>
                <a:cubicBezTo>
                  <a:pt x="1040" y="12"/>
                  <a:pt x="1036" y="12"/>
                  <a:pt x="1031" y="11"/>
                </a:cubicBezTo>
                <a:lnTo>
                  <a:pt x="1031" y="11"/>
                </a:lnTo>
                <a:cubicBezTo>
                  <a:pt x="1029" y="10"/>
                  <a:pt x="1026" y="10"/>
                  <a:pt x="1023" y="10"/>
                </a:cubicBezTo>
                <a:lnTo>
                  <a:pt x="1023" y="10"/>
                </a:lnTo>
                <a:cubicBezTo>
                  <a:pt x="1017" y="9"/>
                  <a:pt x="1010" y="8"/>
                  <a:pt x="1004" y="8"/>
                </a:cubicBezTo>
                <a:lnTo>
                  <a:pt x="1004" y="8"/>
                </a:lnTo>
                <a:cubicBezTo>
                  <a:pt x="998" y="7"/>
                  <a:pt x="991" y="6"/>
                  <a:pt x="984" y="6"/>
                </a:cubicBezTo>
                <a:lnTo>
                  <a:pt x="984" y="6"/>
                </a:lnTo>
                <a:cubicBezTo>
                  <a:pt x="978" y="5"/>
                  <a:pt x="971" y="4"/>
                  <a:pt x="965" y="4"/>
                </a:cubicBezTo>
                <a:lnTo>
                  <a:pt x="965" y="4"/>
                </a:lnTo>
                <a:cubicBezTo>
                  <a:pt x="962" y="4"/>
                  <a:pt x="958" y="3"/>
                  <a:pt x="954" y="3"/>
                </a:cubicBezTo>
                <a:lnTo>
                  <a:pt x="954" y="3"/>
                </a:lnTo>
                <a:cubicBezTo>
                  <a:pt x="951" y="3"/>
                  <a:pt x="949" y="2"/>
                  <a:pt x="946" y="2"/>
                </a:cubicBezTo>
                <a:lnTo>
                  <a:pt x="946" y="2"/>
                </a:lnTo>
                <a:cubicBezTo>
                  <a:pt x="939" y="2"/>
                  <a:pt x="931" y="2"/>
                  <a:pt x="924" y="1"/>
                </a:cubicBezTo>
                <a:lnTo>
                  <a:pt x="924" y="1"/>
                </a:lnTo>
                <a:cubicBezTo>
                  <a:pt x="918" y="1"/>
                  <a:pt x="912" y="1"/>
                  <a:pt x="906" y="1"/>
                </a:cubicBezTo>
                <a:lnTo>
                  <a:pt x="906" y="1"/>
                </a:lnTo>
                <a:cubicBezTo>
                  <a:pt x="899" y="1"/>
                  <a:pt x="891" y="1"/>
                  <a:pt x="884" y="1"/>
                </a:cubicBezTo>
                <a:lnTo>
                  <a:pt x="884" y="1"/>
                </a:lnTo>
                <a:cubicBezTo>
                  <a:pt x="880" y="1"/>
                  <a:pt x="876" y="0"/>
                  <a:pt x="872" y="0"/>
                </a:cubicBezTo>
                <a:lnTo>
                  <a:pt x="872" y="0"/>
                </a:lnTo>
                <a:cubicBezTo>
                  <a:pt x="871" y="0"/>
                  <a:pt x="869" y="1"/>
                  <a:pt x="867" y="1"/>
                </a:cubicBezTo>
                <a:lnTo>
                  <a:pt x="867" y="1"/>
                </a:lnTo>
                <a:cubicBezTo>
                  <a:pt x="856" y="1"/>
                  <a:pt x="846" y="1"/>
                  <a:pt x="835" y="1"/>
                </a:cubicBezTo>
                <a:lnTo>
                  <a:pt x="835" y="1"/>
                </a:lnTo>
                <a:cubicBezTo>
                  <a:pt x="831" y="1"/>
                  <a:pt x="828" y="1"/>
                  <a:pt x="825" y="2"/>
                </a:cubicBezTo>
                <a:lnTo>
                  <a:pt x="825" y="2"/>
                </a:lnTo>
                <a:cubicBezTo>
                  <a:pt x="811" y="2"/>
                  <a:pt x="797" y="3"/>
                  <a:pt x="784" y="4"/>
                </a:cubicBezTo>
                <a:lnTo>
                  <a:pt x="784" y="4"/>
                </a:lnTo>
                <a:cubicBezTo>
                  <a:pt x="783" y="4"/>
                  <a:pt x="783" y="4"/>
                  <a:pt x="782" y="4"/>
                </a:cubicBezTo>
                <a:lnTo>
                  <a:pt x="782" y="4"/>
                </a:lnTo>
                <a:cubicBezTo>
                  <a:pt x="780" y="5"/>
                  <a:pt x="778" y="5"/>
                  <a:pt x="776" y="5"/>
                </a:cubicBezTo>
                <a:lnTo>
                  <a:pt x="776" y="5"/>
                </a:lnTo>
                <a:cubicBezTo>
                  <a:pt x="763" y="7"/>
                  <a:pt x="750" y="8"/>
                  <a:pt x="737" y="10"/>
                </a:cubicBezTo>
                <a:lnTo>
                  <a:pt x="737" y="10"/>
                </a:lnTo>
                <a:cubicBezTo>
                  <a:pt x="733" y="10"/>
                  <a:pt x="729" y="11"/>
                  <a:pt x="724" y="12"/>
                </a:cubicBezTo>
                <a:lnTo>
                  <a:pt x="724" y="12"/>
                </a:lnTo>
                <a:cubicBezTo>
                  <a:pt x="711" y="13"/>
                  <a:pt x="699" y="16"/>
                  <a:pt x="687" y="18"/>
                </a:cubicBezTo>
                <a:lnTo>
                  <a:pt x="687" y="18"/>
                </a:lnTo>
                <a:cubicBezTo>
                  <a:pt x="685" y="18"/>
                  <a:pt x="683" y="19"/>
                  <a:pt x="682" y="19"/>
                </a:cubicBezTo>
                <a:lnTo>
                  <a:pt x="682" y="19"/>
                </a:lnTo>
                <a:cubicBezTo>
                  <a:pt x="681" y="19"/>
                  <a:pt x="680" y="19"/>
                  <a:pt x="679" y="19"/>
                </a:cubicBezTo>
                <a:lnTo>
                  <a:pt x="679" y="19"/>
                </a:lnTo>
                <a:cubicBezTo>
                  <a:pt x="676" y="20"/>
                  <a:pt x="672" y="21"/>
                  <a:pt x="669" y="22"/>
                </a:cubicBezTo>
                <a:lnTo>
                  <a:pt x="669" y="22"/>
                </a:lnTo>
                <a:cubicBezTo>
                  <a:pt x="661" y="23"/>
                  <a:pt x="653" y="25"/>
                  <a:pt x="646" y="27"/>
                </a:cubicBezTo>
                <a:lnTo>
                  <a:pt x="646" y="27"/>
                </a:lnTo>
                <a:cubicBezTo>
                  <a:pt x="642" y="28"/>
                  <a:pt x="638" y="29"/>
                  <a:pt x="634" y="30"/>
                </a:cubicBezTo>
                <a:lnTo>
                  <a:pt x="634" y="30"/>
                </a:lnTo>
                <a:cubicBezTo>
                  <a:pt x="627" y="32"/>
                  <a:pt x="620" y="34"/>
                  <a:pt x="614" y="35"/>
                </a:cubicBezTo>
                <a:lnTo>
                  <a:pt x="614" y="35"/>
                </a:lnTo>
                <a:cubicBezTo>
                  <a:pt x="609" y="37"/>
                  <a:pt x="605" y="38"/>
                  <a:pt x="600" y="39"/>
                </a:cubicBezTo>
                <a:lnTo>
                  <a:pt x="600" y="39"/>
                </a:lnTo>
                <a:cubicBezTo>
                  <a:pt x="594" y="41"/>
                  <a:pt x="588" y="43"/>
                  <a:pt x="582" y="45"/>
                </a:cubicBezTo>
                <a:lnTo>
                  <a:pt x="582" y="45"/>
                </a:lnTo>
                <a:cubicBezTo>
                  <a:pt x="577" y="46"/>
                  <a:pt x="573" y="48"/>
                  <a:pt x="568" y="49"/>
                </a:cubicBezTo>
                <a:lnTo>
                  <a:pt x="568" y="49"/>
                </a:lnTo>
                <a:cubicBezTo>
                  <a:pt x="566" y="51"/>
                  <a:pt x="562" y="51"/>
                  <a:pt x="559" y="53"/>
                </a:cubicBezTo>
                <a:lnTo>
                  <a:pt x="559" y="53"/>
                </a:lnTo>
                <a:cubicBezTo>
                  <a:pt x="557" y="54"/>
                  <a:pt x="554" y="54"/>
                  <a:pt x="552" y="56"/>
                </a:cubicBezTo>
                <a:lnTo>
                  <a:pt x="552" y="56"/>
                </a:lnTo>
                <a:cubicBezTo>
                  <a:pt x="545" y="58"/>
                  <a:pt x="538" y="60"/>
                  <a:pt x="531" y="64"/>
                </a:cubicBezTo>
                <a:lnTo>
                  <a:pt x="531" y="64"/>
                </a:lnTo>
                <a:cubicBezTo>
                  <a:pt x="527" y="65"/>
                  <a:pt x="522" y="67"/>
                  <a:pt x="518" y="69"/>
                </a:cubicBezTo>
                <a:lnTo>
                  <a:pt x="518" y="69"/>
                </a:lnTo>
                <a:cubicBezTo>
                  <a:pt x="510" y="72"/>
                  <a:pt x="504" y="75"/>
                  <a:pt x="496" y="78"/>
                </a:cubicBezTo>
                <a:lnTo>
                  <a:pt x="496" y="78"/>
                </a:lnTo>
                <a:cubicBezTo>
                  <a:pt x="492" y="80"/>
                  <a:pt x="488" y="82"/>
                  <a:pt x="483" y="84"/>
                </a:cubicBezTo>
                <a:lnTo>
                  <a:pt x="483" y="84"/>
                </a:lnTo>
                <a:cubicBezTo>
                  <a:pt x="476" y="87"/>
                  <a:pt x="469" y="91"/>
                  <a:pt x="462" y="95"/>
                </a:cubicBezTo>
                <a:lnTo>
                  <a:pt x="462" y="95"/>
                </a:lnTo>
                <a:cubicBezTo>
                  <a:pt x="458" y="97"/>
                  <a:pt x="454" y="98"/>
                  <a:pt x="451" y="100"/>
                </a:cubicBezTo>
                <a:lnTo>
                  <a:pt x="451" y="100"/>
                </a:lnTo>
                <a:cubicBezTo>
                  <a:pt x="440" y="106"/>
                  <a:pt x="429" y="112"/>
                  <a:pt x="418" y="118"/>
                </a:cubicBezTo>
                <a:lnTo>
                  <a:pt x="0" y="361"/>
                </a:lnTo>
                <a:lnTo>
                  <a:pt x="0" y="361"/>
                </a:lnTo>
                <a:cubicBezTo>
                  <a:pt x="11" y="355"/>
                  <a:pt x="21" y="349"/>
                  <a:pt x="32" y="344"/>
                </a:cubicBezTo>
                <a:lnTo>
                  <a:pt x="32" y="344"/>
                </a:lnTo>
                <a:cubicBezTo>
                  <a:pt x="36" y="341"/>
                  <a:pt x="39" y="340"/>
                  <a:pt x="43" y="338"/>
                </a:cubicBezTo>
                <a:lnTo>
                  <a:pt x="43" y="338"/>
                </a:lnTo>
                <a:cubicBezTo>
                  <a:pt x="50" y="334"/>
                  <a:pt x="58" y="331"/>
                  <a:pt x="65" y="327"/>
                </a:cubicBezTo>
                <a:lnTo>
                  <a:pt x="65" y="327"/>
                </a:lnTo>
                <a:cubicBezTo>
                  <a:pt x="69" y="325"/>
                  <a:pt x="74" y="323"/>
                  <a:pt x="78" y="321"/>
                </a:cubicBezTo>
                <a:lnTo>
                  <a:pt x="78" y="321"/>
                </a:lnTo>
                <a:cubicBezTo>
                  <a:pt x="85" y="318"/>
                  <a:pt x="92" y="315"/>
                  <a:pt x="99" y="312"/>
                </a:cubicBezTo>
                <a:lnTo>
                  <a:pt x="99" y="312"/>
                </a:lnTo>
                <a:cubicBezTo>
                  <a:pt x="104" y="310"/>
                  <a:pt x="108" y="308"/>
                  <a:pt x="113" y="306"/>
                </a:cubicBezTo>
                <a:lnTo>
                  <a:pt x="113" y="306"/>
                </a:lnTo>
                <a:cubicBezTo>
                  <a:pt x="120" y="304"/>
                  <a:pt x="127" y="301"/>
                  <a:pt x="134" y="299"/>
                </a:cubicBezTo>
                <a:lnTo>
                  <a:pt x="134" y="299"/>
                </a:lnTo>
                <a:cubicBezTo>
                  <a:pt x="139" y="296"/>
                  <a:pt x="145" y="295"/>
                  <a:pt x="150" y="293"/>
                </a:cubicBezTo>
                <a:lnTo>
                  <a:pt x="150" y="293"/>
                </a:lnTo>
                <a:cubicBezTo>
                  <a:pt x="154" y="291"/>
                  <a:pt x="159" y="290"/>
                  <a:pt x="164" y="289"/>
                </a:cubicBezTo>
                <a:lnTo>
                  <a:pt x="164" y="289"/>
                </a:lnTo>
                <a:cubicBezTo>
                  <a:pt x="170" y="286"/>
                  <a:pt x="176" y="284"/>
                  <a:pt x="182" y="283"/>
                </a:cubicBezTo>
                <a:lnTo>
                  <a:pt x="182" y="283"/>
                </a:lnTo>
                <a:cubicBezTo>
                  <a:pt x="186" y="281"/>
                  <a:pt x="191" y="280"/>
                  <a:pt x="195" y="279"/>
                </a:cubicBezTo>
                <a:lnTo>
                  <a:pt x="195" y="279"/>
                </a:lnTo>
                <a:cubicBezTo>
                  <a:pt x="202" y="277"/>
                  <a:pt x="209" y="275"/>
                  <a:pt x="215" y="273"/>
                </a:cubicBezTo>
                <a:lnTo>
                  <a:pt x="215" y="273"/>
                </a:lnTo>
                <a:cubicBezTo>
                  <a:pt x="219" y="272"/>
                  <a:pt x="223" y="271"/>
                  <a:pt x="228" y="270"/>
                </a:cubicBezTo>
                <a:lnTo>
                  <a:pt x="228" y="270"/>
                </a:lnTo>
                <a:cubicBezTo>
                  <a:pt x="235" y="268"/>
                  <a:pt x="242" y="266"/>
                  <a:pt x="251" y="265"/>
                </a:cubicBezTo>
                <a:lnTo>
                  <a:pt x="251" y="265"/>
                </a:lnTo>
                <a:cubicBezTo>
                  <a:pt x="253" y="264"/>
                  <a:pt x="257" y="264"/>
                  <a:pt x="261" y="263"/>
                </a:cubicBezTo>
                <a:lnTo>
                  <a:pt x="261" y="263"/>
                </a:lnTo>
                <a:cubicBezTo>
                  <a:pt x="263" y="262"/>
                  <a:pt x="266" y="262"/>
                  <a:pt x="268" y="261"/>
                </a:cubicBezTo>
                <a:lnTo>
                  <a:pt x="268" y="261"/>
                </a:lnTo>
                <a:cubicBezTo>
                  <a:pt x="281" y="259"/>
                  <a:pt x="293" y="257"/>
                  <a:pt x="306" y="255"/>
                </a:cubicBezTo>
                <a:lnTo>
                  <a:pt x="306" y="255"/>
                </a:lnTo>
                <a:cubicBezTo>
                  <a:pt x="310" y="254"/>
                  <a:pt x="315" y="254"/>
                  <a:pt x="319" y="253"/>
                </a:cubicBezTo>
                <a:lnTo>
                  <a:pt x="319" y="253"/>
                </a:lnTo>
                <a:cubicBezTo>
                  <a:pt x="332" y="251"/>
                  <a:pt x="344" y="249"/>
                  <a:pt x="358" y="248"/>
                </a:cubicBezTo>
                <a:lnTo>
                  <a:pt x="358" y="248"/>
                </a:lnTo>
                <a:cubicBezTo>
                  <a:pt x="360" y="248"/>
                  <a:pt x="362" y="248"/>
                  <a:pt x="365" y="248"/>
                </a:cubicBezTo>
                <a:lnTo>
                  <a:pt x="365" y="248"/>
                </a:lnTo>
                <a:cubicBezTo>
                  <a:pt x="379" y="247"/>
                  <a:pt x="392" y="245"/>
                  <a:pt x="406" y="244"/>
                </a:cubicBezTo>
                <a:lnTo>
                  <a:pt x="406" y="244"/>
                </a:lnTo>
                <a:cubicBezTo>
                  <a:pt x="410" y="244"/>
                  <a:pt x="413" y="244"/>
                  <a:pt x="417" y="244"/>
                </a:cubicBezTo>
                <a:lnTo>
                  <a:pt x="417" y="244"/>
                </a:lnTo>
                <a:cubicBezTo>
                  <a:pt x="427" y="244"/>
                  <a:pt x="438" y="243"/>
                  <a:pt x="449" y="243"/>
                </a:cubicBezTo>
                <a:lnTo>
                  <a:pt x="449" y="243"/>
                </a:lnTo>
                <a:cubicBezTo>
                  <a:pt x="454" y="243"/>
                  <a:pt x="459" y="243"/>
                  <a:pt x="466" y="243"/>
                </a:cubicBezTo>
                <a:lnTo>
                  <a:pt x="466" y="243"/>
                </a:lnTo>
                <a:cubicBezTo>
                  <a:pt x="473" y="243"/>
                  <a:pt x="480" y="244"/>
                  <a:pt x="488" y="244"/>
                </a:cubicBezTo>
                <a:lnTo>
                  <a:pt x="488" y="244"/>
                </a:lnTo>
                <a:cubicBezTo>
                  <a:pt x="493" y="244"/>
                  <a:pt x="499" y="244"/>
                  <a:pt x="505" y="244"/>
                </a:cubicBezTo>
                <a:lnTo>
                  <a:pt x="505" y="244"/>
                </a:lnTo>
                <a:cubicBezTo>
                  <a:pt x="513" y="244"/>
                  <a:pt x="520" y="245"/>
                  <a:pt x="527" y="246"/>
                </a:cubicBezTo>
                <a:lnTo>
                  <a:pt x="527" y="246"/>
                </a:lnTo>
                <a:cubicBezTo>
                  <a:pt x="533" y="246"/>
                  <a:pt x="540" y="247"/>
                  <a:pt x="547" y="247"/>
                </a:cubicBezTo>
                <a:lnTo>
                  <a:pt x="547" y="247"/>
                </a:lnTo>
                <a:cubicBezTo>
                  <a:pt x="553" y="248"/>
                  <a:pt x="559" y="248"/>
                  <a:pt x="566" y="249"/>
                </a:cubicBezTo>
                <a:lnTo>
                  <a:pt x="566" y="249"/>
                </a:lnTo>
                <a:cubicBezTo>
                  <a:pt x="572" y="249"/>
                  <a:pt x="579" y="250"/>
                  <a:pt x="586" y="251"/>
                </a:cubicBezTo>
                <a:lnTo>
                  <a:pt x="586" y="251"/>
                </a:lnTo>
                <a:cubicBezTo>
                  <a:pt x="592" y="251"/>
                  <a:pt x="598" y="252"/>
                  <a:pt x="605" y="253"/>
                </a:cubicBezTo>
                <a:lnTo>
                  <a:pt x="605" y="253"/>
                </a:lnTo>
                <a:cubicBezTo>
                  <a:pt x="612" y="254"/>
                  <a:pt x="619" y="255"/>
                  <a:pt x="626" y="256"/>
                </a:cubicBezTo>
                <a:lnTo>
                  <a:pt x="626" y="256"/>
                </a:lnTo>
                <a:cubicBezTo>
                  <a:pt x="632" y="257"/>
                  <a:pt x="638" y="257"/>
                  <a:pt x="644" y="259"/>
                </a:cubicBezTo>
                <a:lnTo>
                  <a:pt x="644" y="259"/>
                </a:lnTo>
                <a:cubicBezTo>
                  <a:pt x="651" y="260"/>
                  <a:pt x="658" y="261"/>
                  <a:pt x="666" y="262"/>
                </a:cubicBezTo>
                <a:lnTo>
                  <a:pt x="666" y="262"/>
                </a:lnTo>
                <a:cubicBezTo>
                  <a:pt x="671" y="264"/>
                  <a:pt x="677" y="264"/>
                  <a:pt x="683" y="265"/>
                </a:cubicBezTo>
                <a:lnTo>
                  <a:pt x="683" y="265"/>
                </a:lnTo>
                <a:cubicBezTo>
                  <a:pt x="692" y="267"/>
                  <a:pt x="700" y="269"/>
                  <a:pt x="709" y="270"/>
                </a:cubicBezTo>
                <a:lnTo>
                  <a:pt x="709" y="270"/>
                </a:lnTo>
                <a:cubicBezTo>
                  <a:pt x="713" y="271"/>
                  <a:pt x="717" y="272"/>
                  <a:pt x="721" y="273"/>
                </a:cubicBezTo>
                <a:lnTo>
                  <a:pt x="721" y="273"/>
                </a:lnTo>
                <a:cubicBezTo>
                  <a:pt x="733" y="276"/>
                  <a:pt x="744" y="278"/>
                  <a:pt x="756" y="281"/>
                </a:cubicBezTo>
                <a:lnTo>
                  <a:pt x="756" y="281"/>
                </a:lnTo>
                <a:cubicBezTo>
                  <a:pt x="757" y="282"/>
                  <a:pt x="759" y="282"/>
                  <a:pt x="761" y="283"/>
                </a:cubicBezTo>
                <a:lnTo>
                  <a:pt x="761" y="283"/>
                </a:lnTo>
                <a:cubicBezTo>
                  <a:pt x="773" y="286"/>
                  <a:pt x="787" y="289"/>
                  <a:pt x="800" y="293"/>
                </a:cubicBezTo>
                <a:lnTo>
                  <a:pt x="800" y="293"/>
                </a:lnTo>
                <a:cubicBezTo>
                  <a:pt x="804" y="294"/>
                  <a:pt x="808" y="295"/>
                  <a:pt x="812" y="296"/>
                </a:cubicBezTo>
                <a:lnTo>
                  <a:pt x="812" y="296"/>
                </a:lnTo>
                <a:cubicBezTo>
                  <a:pt x="821" y="299"/>
                  <a:pt x="830" y="301"/>
                  <a:pt x="839" y="305"/>
                </a:cubicBezTo>
                <a:lnTo>
                  <a:pt x="839" y="305"/>
                </a:lnTo>
                <a:cubicBezTo>
                  <a:pt x="844" y="306"/>
                  <a:pt x="849" y="307"/>
                  <a:pt x="853" y="309"/>
                </a:cubicBezTo>
                <a:lnTo>
                  <a:pt x="853" y="309"/>
                </a:lnTo>
                <a:cubicBezTo>
                  <a:pt x="861" y="311"/>
                  <a:pt x="871" y="314"/>
                  <a:pt x="879" y="317"/>
                </a:cubicBezTo>
                <a:lnTo>
                  <a:pt x="879" y="317"/>
                </a:lnTo>
                <a:cubicBezTo>
                  <a:pt x="884" y="318"/>
                  <a:pt x="889" y="320"/>
                  <a:pt x="894" y="322"/>
                </a:cubicBezTo>
                <a:lnTo>
                  <a:pt x="894" y="322"/>
                </a:lnTo>
                <a:cubicBezTo>
                  <a:pt x="902" y="325"/>
                  <a:pt x="912" y="328"/>
                  <a:pt x="921" y="331"/>
                </a:cubicBezTo>
                <a:lnTo>
                  <a:pt x="921" y="331"/>
                </a:lnTo>
                <a:cubicBezTo>
                  <a:pt x="925" y="333"/>
                  <a:pt x="929" y="334"/>
                  <a:pt x="934" y="336"/>
                </a:cubicBezTo>
                <a:lnTo>
                  <a:pt x="934" y="336"/>
                </a:lnTo>
                <a:cubicBezTo>
                  <a:pt x="960" y="346"/>
                  <a:pt x="986" y="357"/>
                  <a:pt x="1013" y="368"/>
                </a:cubicBezTo>
                <a:lnTo>
                  <a:pt x="1013" y="368"/>
                </a:lnTo>
                <a:cubicBezTo>
                  <a:pt x="1017" y="370"/>
                  <a:pt x="1022" y="372"/>
                  <a:pt x="1026" y="374"/>
                </a:cubicBezTo>
                <a:lnTo>
                  <a:pt x="1026" y="374"/>
                </a:lnTo>
                <a:cubicBezTo>
                  <a:pt x="1035" y="378"/>
                  <a:pt x="1044" y="382"/>
                  <a:pt x="1054" y="386"/>
                </a:cubicBezTo>
                <a:lnTo>
                  <a:pt x="1054" y="386"/>
                </a:lnTo>
                <a:cubicBezTo>
                  <a:pt x="1058" y="388"/>
                  <a:pt x="1063" y="391"/>
                  <a:pt x="1068" y="393"/>
                </a:cubicBezTo>
                <a:lnTo>
                  <a:pt x="1068" y="393"/>
                </a:lnTo>
                <a:cubicBezTo>
                  <a:pt x="1077" y="397"/>
                  <a:pt x="1087" y="402"/>
                  <a:pt x="1097" y="407"/>
                </a:cubicBezTo>
                <a:lnTo>
                  <a:pt x="1097" y="407"/>
                </a:lnTo>
                <a:cubicBezTo>
                  <a:pt x="1101" y="409"/>
                  <a:pt x="1105" y="410"/>
                  <a:pt x="1109" y="412"/>
                </a:cubicBezTo>
                <a:lnTo>
                  <a:pt x="1109" y="412"/>
                </a:lnTo>
                <a:cubicBezTo>
                  <a:pt x="1123" y="419"/>
                  <a:pt x="1136" y="426"/>
                  <a:pt x="1150" y="433"/>
                </a:cubicBezTo>
                <a:lnTo>
                  <a:pt x="1150" y="433"/>
                </a:lnTo>
                <a:cubicBezTo>
                  <a:pt x="1151" y="433"/>
                  <a:pt x="1153" y="434"/>
                  <a:pt x="1154" y="435"/>
                </a:cubicBezTo>
                <a:lnTo>
                  <a:pt x="1154" y="435"/>
                </a:lnTo>
                <a:cubicBezTo>
                  <a:pt x="1165" y="441"/>
                  <a:pt x="1177" y="448"/>
                  <a:pt x="1189" y="454"/>
                </a:cubicBezTo>
                <a:lnTo>
                  <a:pt x="1189" y="454"/>
                </a:lnTo>
                <a:cubicBezTo>
                  <a:pt x="1206" y="463"/>
                  <a:pt x="1223" y="473"/>
                  <a:pt x="1240" y="483"/>
                </a:cubicBezTo>
                <a:lnTo>
                  <a:pt x="1240" y="483"/>
                </a:lnTo>
                <a:cubicBezTo>
                  <a:pt x="1252" y="489"/>
                  <a:pt x="1264" y="496"/>
                  <a:pt x="1276" y="503"/>
                </a:cubicBezTo>
                <a:lnTo>
                  <a:pt x="1276" y="503"/>
                </a:lnTo>
                <a:cubicBezTo>
                  <a:pt x="1280" y="506"/>
                  <a:pt x="1285" y="509"/>
                  <a:pt x="1290" y="512"/>
                </a:cubicBezTo>
                <a:lnTo>
                  <a:pt x="1290" y="512"/>
                </a:lnTo>
                <a:cubicBezTo>
                  <a:pt x="1302" y="519"/>
                  <a:pt x="1314" y="526"/>
                  <a:pt x="1326" y="535"/>
                </a:cubicBezTo>
                <a:lnTo>
                  <a:pt x="1326" y="535"/>
                </a:lnTo>
                <a:cubicBezTo>
                  <a:pt x="1327" y="535"/>
                  <a:pt x="1329" y="536"/>
                  <a:pt x="1331" y="537"/>
                </a:cubicBezTo>
                <a:lnTo>
                  <a:pt x="1331" y="537"/>
                </a:lnTo>
                <a:cubicBezTo>
                  <a:pt x="1345" y="546"/>
                  <a:pt x="1358" y="555"/>
                  <a:pt x="1372" y="564"/>
                </a:cubicBezTo>
                <a:lnTo>
                  <a:pt x="1372" y="564"/>
                </a:lnTo>
                <a:cubicBezTo>
                  <a:pt x="1376" y="567"/>
                  <a:pt x="1380" y="570"/>
                  <a:pt x="1384" y="572"/>
                </a:cubicBezTo>
                <a:lnTo>
                  <a:pt x="1384" y="572"/>
                </a:lnTo>
                <a:cubicBezTo>
                  <a:pt x="1394" y="579"/>
                  <a:pt x="1403" y="585"/>
                  <a:pt x="1413" y="592"/>
                </a:cubicBezTo>
                <a:lnTo>
                  <a:pt x="1413" y="592"/>
                </a:lnTo>
                <a:cubicBezTo>
                  <a:pt x="1418" y="596"/>
                  <a:pt x="1423" y="599"/>
                  <a:pt x="1429" y="603"/>
                </a:cubicBezTo>
                <a:lnTo>
                  <a:pt x="1429" y="603"/>
                </a:lnTo>
                <a:cubicBezTo>
                  <a:pt x="1438" y="609"/>
                  <a:pt x="1446" y="615"/>
                  <a:pt x="1455" y="621"/>
                </a:cubicBezTo>
                <a:lnTo>
                  <a:pt x="1455" y="621"/>
                </a:lnTo>
                <a:cubicBezTo>
                  <a:pt x="1460" y="625"/>
                  <a:pt x="1465" y="629"/>
                  <a:pt x="1470" y="633"/>
                </a:cubicBezTo>
                <a:lnTo>
                  <a:pt x="1470" y="633"/>
                </a:lnTo>
                <a:cubicBezTo>
                  <a:pt x="1479" y="639"/>
                  <a:pt x="1487" y="645"/>
                  <a:pt x="1496" y="651"/>
                </a:cubicBezTo>
                <a:lnTo>
                  <a:pt x="1496" y="651"/>
                </a:lnTo>
                <a:cubicBezTo>
                  <a:pt x="1501" y="656"/>
                  <a:pt x="1507" y="659"/>
                  <a:pt x="1512" y="663"/>
                </a:cubicBezTo>
                <a:lnTo>
                  <a:pt x="1512" y="663"/>
                </a:lnTo>
                <a:cubicBezTo>
                  <a:pt x="1521" y="670"/>
                  <a:pt x="1529" y="676"/>
                  <a:pt x="1538" y="683"/>
                </a:cubicBezTo>
                <a:lnTo>
                  <a:pt x="1538" y="683"/>
                </a:lnTo>
                <a:cubicBezTo>
                  <a:pt x="1543" y="687"/>
                  <a:pt x="1548" y="691"/>
                  <a:pt x="1553" y="695"/>
                </a:cubicBezTo>
                <a:lnTo>
                  <a:pt x="1553" y="695"/>
                </a:lnTo>
                <a:cubicBezTo>
                  <a:pt x="1562" y="702"/>
                  <a:pt x="1571" y="709"/>
                  <a:pt x="1579" y="716"/>
                </a:cubicBezTo>
                <a:lnTo>
                  <a:pt x="1579" y="716"/>
                </a:lnTo>
                <a:cubicBezTo>
                  <a:pt x="1584" y="720"/>
                  <a:pt x="1589" y="724"/>
                  <a:pt x="1594" y="728"/>
                </a:cubicBezTo>
                <a:lnTo>
                  <a:pt x="1594" y="728"/>
                </a:lnTo>
                <a:cubicBezTo>
                  <a:pt x="1605" y="737"/>
                  <a:pt x="1616" y="746"/>
                  <a:pt x="1627" y="755"/>
                </a:cubicBezTo>
                <a:lnTo>
                  <a:pt x="1627" y="755"/>
                </a:lnTo>
                <a:cubicBezTo>
                  <a:pt x="1629" y="757"/>
                  <a:pt x="1632" y="760"/>
                  <a:pt x="1635" y="762"/>
                </a:cubicBezTo>
                <a:lnTo>
                  <a:pt x="1635" y="762"/>
                </a:lnTo>
                <a:cubicBezTo>
                  <a:pt x="1648" y="773"/>
                  <a:pt x="1662" y="784"/>
                  <a:pt x="1675" y="796"/>
                </a:cubicBezTo>
                <a:lnTo>
                  <a:pt x="1675" y="796"/>
                </a:lnTo>
                <a:cubicBezTo>
                  <a:pt x="1679" y="800"/>
                  <a:pt x="1683" y="803"/>
                  <a:pt x="1686" y="806"/>
                </a:cubicBezTo>
                <a:lnTo>
                  <a:pt x="1686" y="806"/>
                </a:lnTo>
                <a:cubicBezTo>
                  <a:pt x="1696" y="815"/>
                  <a:pt x="1706" y="823"/>
                  <a:pt x="1715" y="832"/>
                </a:cubicBezTo>
                <a:lnTo>
                  <a:pt x="1715" y="832"/>
                </a:lnTo>
                <a:cubicBezTo>
                  <a:pt x="1721" y="836"/>
                  <a:pt x="1726" y="841"/>
                  <a:pt x="1731" y="846"/>
                </a:cubicBezTo>
                <a:lnTo>
                  <a:pt x="1731" y="846"/>
                </a:lnTo>
                <a:cubicBezTo>
                  <a:pt x="1739" y="854"/>
                  <a:pt x="1747" y="861"/>
                  <a:pt x="1755" y="869"/>
                </a:cubicBezTo>
                <a:lnTo>
                  <a:pt x="1755" y="869"/>
                </a:lnTo>
                <a:cubicBezTo>
                  <a:pt x="1761" y="874"/>
                  <a:pt x="1767" y="879"/>
                  <a:pt x="1772" y="884"/>
                </a:cubicBezTo>
                <a:lnTo>
                  <a:pt x="1772" y="884"/>
                </a:lnTo>
                <a:cubicBezTo>
                  <a:pt x="1779" y="892"/>
                  <a:pt x="1787" y="899"/>
                  <a:pt x="1795" y="906"/>
                </a:cubicBezTo>
                <a:lnTo>
                  <a:pt x="1795" y="906"/>
                </a:lnTo>
                <a:cubicBezTo>
                  <a:pt x="1800" y="911"/>
                  <a:pt x="1806" y="917"/>
                  <a:pt x="1811" y="922"/>
                </a:cubicBezTo>
                <a:lnTo>
                  <a:pt x="1811" y="922"/>
                </a:lnTo>
                <a:cubicBezTo>
                  <a:pt x="1818" y="930"/>
                  <a:pt x="1826" y="937"/>
                  <a:pt x="1834" y="944"/>
                </a:cubicBezTo>
                <a:lnTo>
                  <a:pt x="1834" y="944"/>
                </a:lnTo>
                <a:cubicBezTo>
                  <a:pt x="1839" y="950"/>
                  <a:pt x="1845" y="955"/>
                  <a:pt x="1850" y="961"/>
                </a:cubicBezTo>
                <a:lnTo>
                  <a:pt x="1850" y="961"/>
                </a:lnTo>
                <a:cubicBezTo>
                  <a:pt x="1856" y="967"/>
                  <a:pt x="1862" y="973"/>
                  <a:pt x="1868" y="979"/>
                </a:cubicBezTo>
                <a:lnTo>
                  <a:pt x="1868" y="979"/>
                </a:lnTo>
                <a:cubicBezTo>
                  <a:pt x="1889" y="1000"/>
                  <a:pt x="1910" y="1022"/>
                  <a:pt x="1930" y="1044"/>
                </a:cubicBezTo>
                <a:lnTo>
                  <a:pt x="1930" y="1044"/>
                </a:lnTo>
                <a:cubicBezTo>
                  <a:pt x="1933" y="1047"/>
                  <a:pt x="1937" y="1051"/>
                  <a:pt x="1940" y="1055"/>
                </a:cubicBezTo>
                <a:lnTo>
                  <a:pt x="1940" y="1055"/>
                </a:lnTo>
                <a:cubicBezTo>
                  <a:pt x="1961" y="1077"/>
                  <a:pt x="1980" y="1099"/>
                  <a:pt x="2000" y="1122"/>
                </a:cubicBezTo>
                <a:lnTo>
                  <a:pt x="2000" y="1122"/>
                </a:lnTo>
                <a:cubicBezTo>
                  <a:pt x="2003" y="1124"/>
                  <a:pt x="2004" y="1127"/>
                  <a:pt x="2007" y="1129"/>
                </a:cubicBezTo>
                <a:lnTo>
                  <a:pt x="2007" y="1129"/>
                </a:lnTo>
                <a:cubicBezTo>
                  <a:pt x="2028" y="1153"/>
                  <a:pt x="2048" y="1177"/>
                  <a:pt x="2068" y="1201"/>
                </a:cubicBezTo>
                <a:lnTo>
                  <a:pt x="2068" y="1201"/>
                </a:lnTo>
                <a:cubicBezTo>
                  <a:pt x="2069" y="1202"/>
                  <a:pt x="2069" y="1202"/>
                  <a:pt x="2070" y="1203"/>
                </a:cubicBezTo>
                <a:lnTo>
                  <a:pt x="2070" y="1203"/>
                </a:lnTo>
                <a:cubicBezTo>
                  <a:pt x="2091" y="1229"/>
                  <a:pt x="2112" y="1254"/>
                  <a:pt x="2132" y="1280"/>
                </a:cubicBezTo>
                <a:lnTo>
                  <a:pt x="2132" y="1280"/>
                </a:lnTo>
                <a:cubicBezTo>
                  <a:pt x="2135" y="1283"/>
                  <a:pt x="2138" y="1287"/>
                  <a:pt x="2140" y="1290"/>
                </a:cubicBezTo>
                <a:lnTo>
                  <a:pt x="2140" y="1290"/>
                </a:lnTo>
                <a:cubicBezTo>
                  <a:pt x="2149" y="1301"/>
                  <a:pt x="2157" y="1312"/>
                  <a:pt x="2165" y="1322"/>
                </a:cubicBezTo>
                <a:lnTo>
                  <a:pt x="2165" y="1322"/>
                </a:lnTo>
                <a:cubicBezTo>
                  <a:pt x="2169" y="1328"/>
                  <a:pt x="2173" y="1333"/>
                  <a:pt x="2178" y="1338"/>
                </a:cubicBezTo>
                <a:lnTo>
                  <a:pt x="2178" y="1338"/>
                </a:lnTo>
                <a:cubicBezTo>
                  <a:pt x="2190" y="1355"/>
                  <a:pt x="2202" y="1370"/>
                  <a:pt x="2214" y="1386"/>
                </a:cubicBezTo>
                <a:lnTo>
                  <a:pt x="2214" y="1386"/>
                </a:lnTo>
                <a:cubicBezTo>
                  <a:pt x="2214" y="1387"/>
                  <a:pt x="2214" y="1387"/>
                  <a:pt x="2214" y="1387"/>
                </a:cubicBezTo>
                <a:lnTo>
                  <a:pt x="2214" y="1387"/>
                </a:lnTo>
                <a:cubicBezTo>
                  <a:pt x="2231" y="1410"/>
                  <a:pt x="2248" y="1434"/>
                  <a:pt x="2264" y="1457"/>
                </a:cubicBezTo>
                <a:lnTo>
                  <a:pt x="2264" y="1457"/>
                </a:lnTo>
                <a:cubicBezTo>
                  <a:pt x="2268" y="1462"/>
                  <a:pt x="2271" y="1466"/>
                  <a:pt x="2274" y="1471"/>
                </a:cubicBezTo>
                <a:lnTo>
                  <a:pt x="2274" y="1471"/>
                </a:lnTo>
                <a:cubicBezTo>
                  <a:pt x="2291" y="1494"/>
                  <a:pt x="2306" y="1517"/>
                  <a:pt x="2322" y="1540"/>
                </a:cubicBezTo>
                <a:lnTo>
                  <a:pt x="2322" y="1540"/>
                </a:lnTo>
                <a:cubicBezTo>
                  <a:pt x="2326" y="1547"/>
                  <a:pt x="2331" y="1554"/>
                  <a:pt x="2336" y="1561"/>
                </a:cubicBezTo>
                <a:lnTo>
                  <a:pt x="2336" y="1561"/>
                </a:lnTo>
                <a:cubicBezTo>
                  <a:pt x="2341" y="1570"/>
                  <a:pt x="2347" y="1579"/>
                  <a:pt x="2353" y="1588"/>
                </a:cubicBezTo>
                <a:lnTo>
                  <a:pt x="2353" y="1588"/>
                </a:lnTo>
                <a:cubicBezTo>
                  <a:pt x="2358" y="1596"/>
                  <a:pt x="2363" y="1604"/>
                  <a:pt x="2368" y="1612"/>
                </a:cubicBezTo>
                <a:lnTo>
                  <a:pt x="2368" y="1612"/>
                </a:lnTo>
                <a:cubicBezTo>
                  <a:pt x="2374" y="1621"/>
                  <a:pt x="2380" y="1630"/>
                  <a:pt x="2386" y="1638"/>
                </a:cubicBezTo>
                <a:lnTo>
                  <a:pt x="2386" y="1638"/>
                </a:lnTo>
                <a:cubicBezTo>
                  <a:pt x="2390" y="1646"/>
                  <a:pt x="2396" y="1654"/>
                  <a:pt x="2401" y="1662"/>
                </a:cubicBezTo>
                <a:lnTo>
                  <a:pt x="2401" y="1662"/>
                </a:lnTo>
                <a:cubicBezTo>
                  <a:pt x="2406" y="1671"/>
                  <a:pt x="2412" y="1680"/>
                  <a:pt x="2417" y="1690"/>
                </a:cubicBezTo>
                <a:lnTo>
                  <a:pt x="2417" y="1690"/>
                </a:lnTo>
                <a:cubicBezTo>
                  <a:pt x="2422" y="1698"/>
                  <a:pt x="2427" y="1706"/>
                  <a:pt x="2432" y="1714"/>
                </a:cubicBezTo>
                <a:lnTo>
                  <a:pt x="2432" y="1714"/>
                </a:lnTo>
                <a:cubicBezTo>
                  <a:pt x="2438" y="1723"/>
                  <a:pt x="2443" y="1732"/>
                  <a:pt x="2448" y="1741"/>
                </a:cubicBezTo>
                <a:lnTo>
                  <a:pt x="2448" y="1741"/>
                </a:lnTo>
                <a:cubicBezTo>
                  <a:pt x="2452" y="1747"/>
                  <a:pt x="2456" y="1754"/>
                  <a:pt x="2460" y="1760"/>
                </a:cubicBezTo>
                <a:lnTo>
                  <a:pt x="2460" y="1760"/>
                </a:lnTo>
                <a:cubicBezTo>
                  <a:pt x="2471" y="1780"/>
                  <a:pt x="2483" y="1800"/>
                  <a:pt x="2494" y="1820"/>
                </a:cubicBezTo>
                <a:lnTo>
                  <a:pt x="2494" y="1820"/>
                </a:lnTo>
                <a:cubicBezTo>
                  <a:pt x="2496" y="1823"/>
                  <a:pt x="2497" y="1826"/>
                  <a:pt x="2499" y="1829"/>
                </a:cubicBezTo>
                <a:lnTo>
                  <a:pt x="2499" y="1829"/>
                </a:lnTo>
                <a:cubicBezTo>
                  <a:pt x="2512" y="1852"/>
                  <a:pt x="2524" y="1874"/>
                  <a:pt x="2536" y="1897"/>
                </a:cubicBezTo>
                <a:lnTo>
                  <a:pt x="2536" y="1897"/>
                </a:lnTo>
                <a:cubicBezTo>
                  <a:pt x="2540" y="1904"/>
                  <a:pt x="2544" y="1912"/>
                  <a:pt x="2548" y="1920"/>
                </a:cubicBezTo>
                <a:lnTo>
                  <a:pt x="2548" y="1920"/>
                </a:lnTo>
                <a:cubicBezTo>
                  <a:pt x="2553" y="1929"/>
                  <a:pt x="2558" y="1937"/>
                  <a:pt x="2562" y="1946"/>
                </a:cubicBezTo>
                <a:lnTo>
                  <a:pt x="2562" y="1946"/>
                </a:lnTo>
                <a:cubicBezTo>
                  <a:pt x="2566" y="1955"/>
                  <a:pt x="2571" y="1963"/>
                  <a:pt x="2576" y="1971"/>
                </a:cubicBezTo>
                <a:lnTo>
                  <a:pt x="2576" y="1971"/>
                </a:lnTo>
                <a:cubicBezTo>
                  <a:pt x="2580" y="1980"/>
                  <a:pt x="2585" y="1989"/>
                  <a:pt x="2589" y="1998"/>
                </a:cubicBezTo>
                <a:lnTo>
                  <a:pt x="2589" y="1998"/>
                </a:lnTo>
                <a:cubicBezTo>
                  <a:pt x="2592" y="2004"/>
                  <a:pt x="2595" y="2010"/>
                  <a:pt x="2598" y="2016"/>
                </a:cubicBezTo>
                <a:lnTo>
                  <a:pt x="2598" y="2016"/>
                </a:lnTo>
                <a:cubicBezTo>
                  <a:pt x="2612" y="2043"/>
                  <a:pt x="2625" y="2070"/>
                  <a:pt x="2638" y="2097"/>
                </a:cubicBezTo>
                <a:lnTo>
                  <a:pt x="2638" y="2097"/>
                </a:lnTo>
                <a:cubicBezTo>
                  <a:pt x="2639" y="2100"/>
                  <a:pt x="2640" y="2103"/>
                  <a:pt x="2642" y="2106"/>
                </a:cubicBezTo>
                <a:lnTo>
                  <a:pt x="2642" y="2106"/>
                </a:lnTo>
                <a:cubicBezTo>
                  <a:pt x="2652" y="2129"/>
                  <a:pt x="2662" y="2152"/>
                  <a:pt x="2672" y="2174"/>
                </a:cubicBezTo>
                <a:lnTo>
                  <a:pt x="2672" y="2174"/>
                </a:lnTo>
                <a:cubicBezTo>
                  <a:pt x="2675" y="2179"/>
                  <a:pt x="2677" y="2185"/>
                  <a:pt x="2680" y="2190"/>
                </a:cubicBezTo>
                <a:lnTo>
                  <a:pt x="2680" y="2190"/>
                </a:lnTo>
                <a:cubicBezTo>
                  <a:pt x="2690" y="2213"/>
                  <a:pt x="2700" y="2238"/>
                  <a:pt x="2710" y="2262"/>
                </a:cubicBezTo>
                <a:lnTo>
                  <a:pt x="2710" y="2262"/>
                </a:lnTo>
                <a:cubicBezTo>
                  <a:pt x="2713" y="2267"/>
                  <a:pt x="2714" y="2271"/>
                  <a:pt x="2716" y="2276"/>
                </a:cubicBezTo>
                <a:lnTo>
                  <a:pt x="2716" y="2276"/>
                </a:lnTo>
                <a:cubicBezTo>
                  <a:pt x="2725" y="2298"/>
                  <a:pt x="2735" y="2321"/>
                  <a:pt x="2743" y="2343"/>
                </a:cubicBezTo>
                <a:lnTo>
                  <a:pt x="2743" y="2343"/>
                </a:lnTo>
                <a:cubicBezTo>
                  <a:pt x="2744" y="2347"/>
                  <a:pt x="2746" y="2351"/>
                  <a:pt x="2748" y="2355"/>
                </a:cubicBezTo>
                <a:lnTo>
                  <a:pt x="2748" y="2355"/>
                </a:lnTo>
                <a:cubicBezTo>
                  <a:pt x="2757" y="2380"/>
                  <a:pt x="2767" y="2405"/>
                  <a:pt x="2776" y="2429"/>
                </a:cubicBezTo>
                <a:lnTo>
                  <a:pt x="2776" y="2429"/>
                </a:lnTo>
                <a:cubicBezTo>
                  <a:pt x="2778" y="2435"/>
                  <a:pt x="2780" y="2440"/>
                  <a:pt x="2782" y="2446"/>
                </a:cubicBezTo>
                <a:lnTo>
                  <a:pt x="2782" y="2446"/>
                </a:lnTo>
                <a:cubicBezTo>
                  <a:pt x="2792" y="2472"/>
                  <a:pt x="2801" y="2498"/>
                  <a:pt x="2809" y="2525"/>
                </a:cubicBezTo>
                <a:lnTo>
                  <a:pt x="2809" y="2525"/>
                </a:lnTo>
                <a:cubicBezTo>
                  <a:pt x="2810" y="2526"/>
                  <a:pt x="2810" y="2527"/>
                  <a:pt x="2811" y="2528"/>
                </a:cubicBezTo>
                <a:lnTo>
                  <a:pt x="2811" y="2528"/>
                </a:lnTo>
                <a:cubicBezTo>
                  <a:pt x="2819" y="2555"/>
                  <a:pt x="2828" y="2580"/>
                  <a:pt x="2835" y="2607"/>
                </a:cubicBezTo>
                <a:lnTo>
                  <a:pt x="2835" y="2607"/>
                </a:lnTo>
                <a:cubicBezTo>
                  <a:pt x="2837" y="2613"/>
                  <a:pt x="2839" y="2619"/>
                  <a:pt x="2841" y="2626"/>
                </a:cubicBezTo>
                <a:lnTo>
                  <a:pt x="2841" y="2626"/>
                </a:lnTo>
                <a:cubicBezTo>
                  <a:pt x="2844" y="2632"/>
                  <a:pt x="2845" y="2638"/>
                  <a:pt x="2847" y="2644"/>
                </a:cubicBezTo>
                <a:lnTo>
                  <a:pt x="2847" y="2644"/>
                </a:lnTo>
                <a:cubicBezTo>
                  <a:pt x="2850" y="2655"/>
                  <a:pt x="2853" y="2666"/>
                  <a:pt x="2856" y="2677"/>
                </a:cubicBezTo>
                <a:lnTo>
                  <a:pt x="2856" y="2677"/>
                </a:lnTo>
                <a:cubicBezTo>
                  <a:pt x="2858" y="2683"/>
                  <a:pt x="2860" y="2690"/>
                  <a:pt x="2862" y="2696"/>
                </a:cubicBezTo>
                <a:lnTo>
                  <a:pt x="2862" y="2696"/>
                </a:lnTo>
                <a:cubicBezTo>
                  <a:pt x="2865" y="2707"/>
                  <a:pt x="2868" y="2718"/>
                  <a:pt x="2871" y="2729"/>
                </a:cubicBezTo>
                <a:lnTo>
                  <a:pt x="2871" y="2729"/>
                </a:lnTo>
                <a:cubicBezTo>
                  <a:pt x="2873" y="2735"/>
                  <a:pt x="2875" y="2741"/>
                  <a:pt x="2876" y="2747"/>
                </a:cubicBezTo>
                <a:lnTo>
                  <a:pt x="2876" y="2747"/>
                </a:lnTo>
                <a:cubicBezTo>
                  <a:pt x="2880" y="2760"/>
                  <a:pt x="2883" y="2772"/>
                  <a:pt x="2886" y="2785"/>
                </a:cubicBezTo>
                <a:lnTo>
                  <a:pt x="2886" y="2785"/>
                </a:lnTo>
                <a:cubicBezTo>
                  <a:pt x="2887" y="2789"/>
                  <a:pt x="2888" y="2794"/>
                  <a:pt x="2889" y="2798"/>
                </a:cubicBezTo>
                <a:lnTo>
                  <a:pt x="2889" y="2798"/>
                </a:lnTo>
                <a:cubicBezTo>
                  <a:pt x="2893" y="2815"/>
                  <a:pt x="2897" y="2832"/>
                  <a:pt x="2901" y="2849"/>
                </a:cubicBezTo>
                <a:lnTo>
                  <a:pt x="2901" y="2849"/>
                </a:lnTo>
                <a:cubicBezTo>
                  <a:pt x="2902" y="2852"/>
                  <a:pt x="2903" y="2857"/>
                  <a:pt x="2904" y="2861"/>
                </a:cubicBezTo>
                <a:lnTo>
                  <a:pt x="2904" y="2861"/>
                </a:lnTo>
                <a:cubicBezTo>
                  <a:pt x="2907" y="2874"/>
                  <a:pt x="2910" y="2887"/>
                  <a:pt x="2913" y="2899"/>
                </a:cubicBezTo>
                <a:lnTo>
                  <a:pt x="2913" y="2899"/>
                </a:lnTo>
                <a:cubicBezTo>
                  <a:pt x="2914" y="2905"/>
                  <a:pt x="2915" y="2911"/>
                  <a:pt x="2916" y="2917"/>
                </a:cubicBezTo>
                <a:lnTo>
                  <a:pt x="2916" y="2917"/>
                </a:lnTo>
                <a:cubicBezTo>
                  <a:pt x="2919" y="2928"/>
                  <a:pt x="2921" y="2939"/>
                  <a:pt x="2923" y="2950"/>
                </a:cubicBezTo>
                <a:lnTo>
                  <a:pt x="2923" y="2950"/>
                </a:lnTo>
                <a:cubicBezTo>
                  <a:pt x="2924" y="2956"/>
                  <a:pt x="2926" y="2963"/>
                  <a:pt x="2927" y="2969"/>
                </a:cubicBezTo>
                <a:lnTo>
                  <a:pt x="2927" y="2969"/>
                </a:lnTo>
                <a:cubicBezTo>
                  <a:pt x="2929" y="2980"/>
                  <a:pt x="2931" y="2991"/>
                  <a:pt x="2933" y="3002"/>
                </a:cubicBezTo>
                <a:lnTo>
                  <a:pt x="2933" y="3002"/>
                </a:lnTo>
                <a:cubicBezTo>
                  <a:pt x="2934" y="3008"/>
                  <a:pt x="2935" y="3013"/>
                  <a:pt x="2936" y="3019"/>
                </a:cubicBezTo>
                <a:lnTo>
                  <a:pt x="2936" y="3019"/>
                </a:lnTo>
                <a:cubicBezTo>
                  <a:pt x="2938" y="3032"/>
                  <a:pt x="2941" y="3046"/>
                  <a:pt x="2943" y="3059"/>
                </a:cubicBezTo>
                <a:lnTo>
                  <a:pt x="2943" y="3059"/>
                </a:lnTo>
                <a:cubicBezTo>
                  <a:pt x="2943" y="3062"/>
                  <a:pt x="2944" y="3066"/>
                  <a:pt x="2944" y="3069"/>
                </a:cubicBezTo>
                <a:lnTo>
                  <a:pt x="2944" y="3069"/>
                </a:lnTo>
                <a:cubicBezTo>
                  <a:pt x="2947" y="3085"/>
                  <a:pt x="2949" y="3102"/>
                  <a:pt x="2952" y="3119"/>
                </a:cubicBezTo>
                <a:lnTo>
                  <a:pt x="2952" y="3119"/>
                </a:lnTo>
                <a:cubicBezTo>
                  <a:pt x="2952" y="3123"/>
                  <a:pt x="2953" y="3127"/>
                  <a:pt x="2954" y="3132"/>
                </a:cubicBezTo>
                <a:lnTo>
                  <a:pt x="2954" y="3132"/>
                </a:lnTo>
                <a:cubicBezTo>
                  <a:pt x="2955" y="3144"/>
                  <a:pt x="2957" y="3156"/>
                  <a:pt x="2959" y="3168"/>
                </a:cubicBezTo>
                <a:lnTo>
                  <a:pt x="2959" y="3168"/>
                </a:lnTo>
                <a:cubicBezTo>
                  <a:pt x="2959" y="3173"/>
                  <a:pt x="2960" y="3179"/>
                  <a:pt x="2960" y="3184"/>
                </a:cubicBezTo>
                <a:lnTo>
                  <a:pt x="2960" y="3184"/>
                </a:lnTo>
                <a:cubicBezTo>
                  <a:pt x="2961" y="3196"/>
                  <a:pt x="2963" y="3207"/>
                  <a:pt x="2964" y="3218"/>
                </a:cubicBezTo>
                <a:lnTo>
                  <a:pt x="2964" y="3218"/>
                </a:lnTo>
                <a:cubicBezTo>
                  <a:pt x="2965" y="3224"/>
                  <a:pt x="2965" y="3229"/>
                  <a:pt x="2966" y="3235"/>
                </a:cubicBezTo>
                <a:lnTo>
                  <a:pt x="2966" y="3235"/>
                </a:lnTo>
                <a:cubicBezTo>
                  <a:pt x="2967" y="3247"/>
                  <a:pt x="2968" y="3260"/>
                  <a:pt x="2969" y="3273"/>
                </a:cubicBezTo>
                <a:lnTo>
                  <a:pt x="2969" y="3273"/>
                </a:lnTo>
                <a:cubicBezTo>
                  <a:pt x="2969" y="3276"/>
                  <a:pt x="2970" y="3280"/>
                  <a:pt x="2970" y="3284"/>
                </a:cubicBezTo>
                <a:lnTo>
                  <a:pt x="2970" y="3284"/>
                </a:lnTo>
                <a:cubicBezTo>
                  <a:pt x="2971" y="3299"/>
                  <a:pt x="2973" y="3316"/>
                  <a:pt x="2974" y="3332"/>
                </a:cubicBezTo>
                <a:lnTo>
                  <a:pt x="2974" y="3332"/>
                </a:lnTo>
                <a:cubicBezTo>
                  <a:pt x="2974" y="3336"/>
                  <a:pt x="2974" y="3340"/>
                  <a:pt x="2974" y="3344"/>
                </a:cubicBezTo>
                <a:lnTo>
                  <a:pt x="2974" y="3344"/>
                </a:lnTo>
                <a:cubicBezTo>
                  <a:pt x="2975" y="3356"/>
                  <a:pt x="2976" y="3369"/>
                  <a:pt x="2976" y="3380"/>
                </a:cubicBezTo>
                <a:lnTo>
                  <a:pt x="2976" y="3380"/>
                </a:lnTo>
                <a:cubicBezTo>
                  <a:pt x="2976" y="3386"/>
                  <a:pt x="2977" y="3391"/>
                  <a:pt x="2977" y="3397"/>
                </a:cubicBezTo>
                <a:lnTo>
                  <a:pt x="2977" y="3397"/>
                </a:lnTo>
                <a:cubicBezTo>
                  <a:pt x="2977" y="3405"/>
                  <a:pt x="2977" y="3413"/>
                  <a:pt x="2977" y="3422"/>
                </a:cubicBezTo>
                <a:lnTo>
                  <a:pt x="2977" y="3422"/>
                </a:lnTo>
                <a:cubicBezTo>
                  <a:pt x="2978" y="3445"/>
                  <a:pt x="2979" y="3468"/>
                  <a:pt x="2979" y="3492"/>
                </a:cubicBezTo>
                <a:lnTo>
                  <a:pt x="2979" y="3492"/>
                </a:lnTo>
                <a:cubicBezTo>
                  <a:pt x="2979" y="3508"/>
                  <a:pt x="2978" y="3525"/>
                  <a:pt x="2978" y="3541"/>
                </a:cubicBezTo>
                <a:lnTo>
                  <a:pt x="2978" y="3541"/>
                </a:lnTo>
                <a:cubicBezTo>
                  <a:pt x="2977" y="3545"/>
                  <a:pt x="2977" y="3548"/>
                  <a:pt x="2977" y="3551"/>
                </a:cubicBezTo>
                <a:lnTo>
                  <a:pt x="2977" y="3551"/>
                </a:lnTo>
                <a:cubicBezTo>
                  <a:pt x="2977" y="3564"/>
                  <a:pt x="2977" y="3575"/>
                  <a:pt x="2976" y="3587"/>
                </a:cubicBezTo>
                <a:lnTo>
                  <a:pt x="2976" y="3587"/>
                </a:lnTo>
                <a:cubicBezTo>
                  <a:pt x="2976" y="3593"/>
                  <a:pt x="2976" y="3598"/>
                  <a:pt x="2975" y="3604"/>
                </a:cubicBezTo>
                <a:lnTo>
                  <a:pt x="2975" y="3604"/>
                </a:lnTo>
                <a:cubicBezTo>
                  <a:pt x="2975" y="3614"/>
                  <a:pt x="2974" y="3624"/>
                  <a:pt x="2974" y="3633"/>
                </a:cubicBezTo>
                <a:lnTo>
                  <a:pt x="2974" y="3633"/>
                </a:lnTo>
                <a:cubicBezTo>
                  <a:pt x="2973" y="3639"/>
                  <a:pt x="2973" y="3645"/>
                  <a:pt x="2973" y="3650"/>
                </a:cubicBezTo>
                <a:lnTo>
                  <a:pt x="2973" y="3650"/>
                </a:lnTo>
                <a:cubicBezTo>
                  <a:pt x="2971" y="3660"/>
                  <a:pt x="2971" y="3670"/>
                  <a:pt x="2970" y="3679"/>
                </a:cubicBezTo>
                <a:lnTo>
                  <a:pt x="2970" y="3679"/>
                </a:lnTo>
                <a:cubicBezTo>
                  <a:pt x="2969" y="3685"/>
                  <a:pt x="2969" y="3691"/>
                  <a:pt x="2968" y="3697"/>
                </a:cubicBezTo>
                <a:lnTo>
                  <a:pt x="2968" y="3697"/>
                </a:lnTo>
                <a:cubicBezTo>
                  <a:pt x="2967" y="3706"/>
                  <a:pt x="2966" y="3715"/>
                  <a:pt x="2965" y="3724"/>
                </a:cubicBezTo>
                <a:lnTo>
                  <a:pt x="2965" y="3724"/>
                </a:lnTo>
                <a:cubicBezTo>
                  <a:pt x="2965" y="3731"/>
                  <a:pt x="2964" y="3736"/>
                  <a:pt x="2963" y="3742"/>
                </a:cubicBezTo>
                <a:lnTo>
                  <a:pt x="2963" y="3742"/>
                </a:lnTo>
                <a:cubicBezTo>
                  <a:pt x="2962" y="3752"/>
                  <a:pt x="2961" y="3761"/>
                  <a:pt x="2960" y="3770"/>
                </a:cubicBezTo>
                <a:lnTo>
                  <a:pt x="2960" y="3770"/>
                </a:lnTo>
                <a:cubicBezTo>
                  <a:pt x="2959" y="3775"/>
                  <a:pt x="2958" y="3781"/>
                  <a:pt x="2957" y="3786"/>
                </a:cubicBezTo>
                <a:lnTo>
                  <a:pt x="2957" y="3786"/>
                </a:lnTo>
                <a:cubicBezTo>
                  <a:pt x="2955" y="3797"/>
                  <a:pt x="2954" y="3808"/>
                  <a:pt x="2952" y="3819"/>
                </a:cubicBezTo>
                <a:lnTo>
                  <a:pt x="2952" y="3819"/>
                </a:lnTo>
                <a:cubicBezTo>
                  <a:pt x="2952" y="3822"/>
                  <a:pt x="2951" y="3826"/>
                  <a:pt x="2950" y="3830"/>
                </a:cubicBezTo>
                <a:lnTo>
                  <a:pt x="2950" y="3830"/>
                </a:lnTo>
                <a:cubicBezTo>
                  <a:pt x="2949" y="3839"/>
                  <a:pt x="2947" y="3849"/>
                  <a:pt x="2945" y="3858"/>
                </a:cubicBezTo>
                <a:lnTo>
                  <a:pt x="2945" y="3858"/>
                </a:lnTo>
                <a:cubicBezTo>
                  <a:pt x="2944" y="3863"/>
                  <a:pt x="2943" y="3868"/>
                  <a:pt x="2942" y="3873"/>
                </a:cubicBezTo>
                <a:lnTo>
                  <a:pt x="2942" y="3873"/>
                </a:lnTo>
                <a:cubicBezTo>
                  <a:pt x="2939" y="3887"/>
                  <a:pt x="2937" y="3902"/>
                  <a:pt x="2933" y="3916"/>
                </a:cubicBezTo>
                <a:lnTo>
                  <a:pt x="2933" y="3916"/>
                </a:lnTo>
                <a:cubicBezTo>
                  <a:pt x="2930" y="3931"/>
                  <a:pt x="2926" y="3945"/>
                  <a:pt x="2922" y="3959"/>
                </a:cubicBezTo>
                <a:lnTo>
                  <a:pt x="2922" y="3959"/>
                </a:lnTo>
                <a:cubicBezTo>
                  <a:pt x="2921" y="3964"/>
                  <a:pt x="2920" y="3969"/>
                  <a:pt x="2919" y="3973"/>
                </a:cubicBezTo>
                <a:lnTo>
                  <a:pt x="2919" y="3973"/>
                </a:lnTo>
                <a:cubicBezTo>
                  <a:pt x="2916" y="3983"/>
                  <a:pt x="2913" y="3993"/>
                  <a:pt x="2911" y="4002"/>
                </a:cubicBezTo>
                <a:lnTo>
                  <a:pt x="2911" y="4002"/>
                </a:lnTo>
                <a:cubicBezTo>
                  <a:pt x="2910" y="4006"/>
                  <a:pt x="2908" y="4011"/>
                  <a:pt x="2907" y="4016"/>
                </a:cubicBezTo>
                <a:lnTo>
                  <a:pt x="2907" y="4016"/>
                </a:lnTo>
                <a:cubicBezTo>
                  <a:pt x="2903" y="4025"/>
                  <a:pt x="2900" y="4036"/>
                  <a:pt x="2897" y="4046"/>
                </a:cubicBezTo>
                <a:lnTo>
                  <a:pt x="2897" y="4046"/>
                </a:lnTo>
                <a:cubicBezTo>
                  <a:pt x="2896" y="4051"/>
                  <a:pt x="2894" y="4057"/>
                  <a:pt x="2892" y="4062"/>
                </a:cubicBezTo>
                <a:lnTo>
                  <a:pt x="2892" y="4062"/>
                </a:lnTo>
                <a:cubicBezTo>
                  <a:pt x="2889" y="4071"/>
                  <a:pt x="2886" y="4080"/>
                  <a:pt x="2882" y="4088"/>
                </a:cubicBezTo>
                <a:lnTo>
                  <a:pt x="2882" y="4088"/>
                </a:lnTo>
                <a:cubicBezTo>
                  <a:pt x="2880" y="4094"/>
                  <a:pt x="2878" y="4099"/>
                  <a:pt x="2876" y="4104"/>
                </a:cubicBezTo>
                <a:lnTo>
                  <a:pt x="2876" y="4104"/>
                </a:lnTo>
                <a:cubicBezTo>
                  <a:pt x="2872" y="4116"/>
                  <a:pt x="2867" y="4128"/>
                  <a:pt x="2863" y="4140"/>
                </a:cubicBezTo>
                <a:lnTo>
                  <a:pt x="2863" y="4140"/>
                </a:lnTo>
                <a:cubicBezTo>
                  <a:pt x="2861" y="4143"/>
                  <a:pt x="2859" y="4147"/>
                  <a:pt x="2858" y="4150"/>
                </a:cubicBezTo>
                <a:lnTo>
                  <a:pt x="2858" y="4150"/>
                </a:lnTo>
                <a:cubicBezTo>
                  <a:pt x="2852" y="4164"/>
                  <a:pt x="2845" y="4179"/>
                  <a:pt x="2839" y="4193"/>
                </a:cubicBezTo>
                <a:lnTo>
                  <a:pt x="2839" y="4193"/>
                </a:lnTo>
                <a:cubicBezTo>
                  <a:pt x="2835" y="4200"/>
                  <a:pt x="2832" y="4207"/>
                  <a:pt x="2828" y="4214"/>
                </a:cubicBezTo>
                <a:lnTo>
                  <a:pt x="2828" y="4214"/>
                </a:lnTo>
                <a:cubicBezTo>
                  <a:pt x="2827" y="4218"/>
                  <a:pt x="2825" y="4222"/>
                  <a:pt x="2823" y="4225"/>
                </a:cubicBezTo>
                <a:lnTo>
                  <a:pt x="2823" y="4225"/>
                </a:lnTo>
                <a:cubicBezTo>
                  <a:pt x="2818" y="4236"/>
                  <a:pt x="2812" y="4247"/>
                  <a:pt x="2806" y="4257"/>
                </a:cubicBezTo>
                <a:lnTo>
                  <a:pt x="2806" y="4257"/>
                </a:lnTo>
                <a:lnTo>
                  <a:pt x="2806" y="4257"/>
                </a:lnTo>
                <a:lnTo>
                  <a:pt x="2806" y="4257"/>
                </a:lnTo>
                <a:cubicBezTo>
                  <a:pt x="2800" y="4268"/>
                  <a:pt x="2795" y="4278"/>
                  <a:pt x="2788" y="4288"/>
                </a:cubicBezTo>
                <a:lnTo>
                  <a:pt x="2788" y="4288"/>
                </a:lnTo>
                <a:cubicBezTo>
                  <a:pt x="2787" y="4292"/>
                  <a:pt x="2784" y="4294"/>
                  <a:pt x="2782" y="4298"/>
                </a:cubicBezTo>
                <a:lnTo>
                  <a:pt x="2782" y="4298"/>
                </a:lnTo>
                <a:cubicBezTo>
                  <a:pt x="2778" y="4305"/>
                  <a:pt x="2774" y="4312"/>
                  <a:pt x="2770" y="4318"/>
                </a:cubicBezTo>
                <a:lnTo>
                  <a:pt x="2770" y="4318"/>
                </a:lnTo>
                <a:cubicBezTo>
                  <a:pt x="2768" y="4321"/>
                  <a:pt x="2766" y="4324"/>
                  <a:pt x="2764" y="4326"/>
                </a:cubicBezTo>
                <a:lnTo>
                  <a:pt x="2764" y="4326"/>
                </a:lnTo>
                <a:cubicBezTo>
                  <a:pt x="2760" y="4333"/>
                  <a:pt x="2755" y="4340"/>
                  <a:pt x="2750" y="4346"/>
                </a:cubicBezTo>
                <a:lnTo>
                  <a:pt x="2750" y="4346"/>
                </a:lnTo>
                <a:cubicBezTo>
                  <a:pt x="2749" y="4350"/>
                  <a:pt x="2747" y="4353"/>
                  <a:pt x="2744" y="4355"/>
                </a:cubicBezTo>
                <a:lnTo>
                  <a:pt x="2744" y="4355"/>
                </a:lnTo>
                <a:cubicBezTo>
                  <a:pt x="2739" y="4362"/>
                  <a:pt x="2735" y="4370"/>
                  <a:pt x="2729" y="4377"/>
                </a:cubicBezTo>
                <a:lnTo>
                  <a:pt x="2729" y="4377"/>
                </a:lnTo>
                <a:cubicBezTo>
                  <a:pt x="2728" y="4378"/>
                  <a:pt x="2727" y="4380"/>
                  <a:pt x="2725" y="4382"/>
                </a:cubicBezTo>
                <a:lnTo>
                  <a:pt x="2725" y="4382"/>
                </a:lnTo>
                <a:cubicBezTo>
                  <a:pt x="2719" y="4390"/>
                  <a:pt x="2712" y="4398"/>
                  <a:pt x="2705" y="4407"/>
                </a:cubicBezTo>
                <a:lnTo>
                  <a:pt x="2705" y="4407"/>
                </a:lnTo>
                <a:cubicBezTo>
                  <a:pt x="2703" y="4409"/>
                  <a:pt x="2702" y="4411"/>
                  <a:pt x="2700" y="4413"/>
                </a:cubicBezTo>
                <a:lnTo>
                  <a:pt x="2700" y="4413"/>
                </a:lnTo>
                <a:cubicBezTo>
                  <a:pt x="2695" y="4420"/>
                  <a:pt x="2690" y="4426"/>
                  <a:pt x="2685" y="4432"/>
                </a:cubicBezTo>
                <a:lnTo>
                  <a:pt x="2685" y="4432"/>
                </a:lnTo>
                <a:cubicBezTo>
                  <a:pt x="2682" y="4435"/>
                  <a:pt x="2680" y="4437"/>
                  <a:pt x="2678" y="4440"/>
                </a:cubicBezTo>
                <a:lnTo>
                  <a:pt x="2678" y="4440"/>
                </a:lnTo>
                <a:cubicBezTo>
                  <a:pt x="2672" y="4446"/>
                  <a:pt x="2667" y="4452"/>
                  <a:pt x="2661" y="4457"/>
                </a:cubicBezTo>
                <a:lnTo>
                  <a:pt x="2661" y="4457"/>
                </a:lnTo>
                <a:cubicBezTo>
                  <a:pt x="2659" y="4459"/>
                  <a:pt x="2657" y="4461"/>
                  <a:pt x="2656" y="4463"/>
                </a:cubicBezTo>
                <a:lnTo>
                  <a:pt x="2656" y="4463"/>
                </a:lnTo>
                <a:cubicBezTo>
                  <a:pt x="2648" y="4471"/>
                  <a:pt x="2641" y="4478"/>
                  <a:pt x="2634" y="4485"/>
                </a:cubicBezTo>
                <a:lnTo>
                  <a:pt x="2634" y="4485"/>
                </a:lnTo>
                <a:cubicBezTo>
                  <a:pt x="2633" y="4487"/>
                  <a:pt x="2631" y="4488"/>
                  <a:pt x="2629" y="4490"/>
                </a:cubicBezTo>
                <a:lnTo>
                  <a:pt x="2629" y="4490"/>
                </a:lnTo>
                <a:cubicBezTo>
                  <a:pt x="2623" y="4496"/>
                  <a:pt x="2617" y="4501"/>
                  <a:pt x="2611" y="4507"/>
                </a:cubicBezTo>
                <a:lnTo>
                  <a:pt x="2611" y="4507"/>
                </a:lnTo>
                <a:cubicBezTo>
                  <a:pt x="2609" y="4509"/>
                  <a:pt x="2606" y="4511"/>
                  <a:pt x="2603" y="4513"/>
                </a:cubicBezTo>
                <a:lnTo>
                  <a:pt x="2603" y="4513"/>
                </a:lnTo>
                <a:cubicBezTo>
                  <a:pt x="2598" y="4518"/>
                  <a:pt x="2592" y="4523"/>
                  <a:pt x="2586" y="4528"/>
                </a:cubicBezTo>
                <a:lnTo>
                  <a:pt x="2586" y="4528"/>
                </a:lnTo>
                <a:cubicBezTo>
                  <a:pt x="2583" y="4530"/>
                  <a:pt x="2582" y="4532"/>
                  <a:pt x="2579" y="4534"/>
                </a:cubicBezTo>
                <a:lnTo>
                  <a:pt x="2579" y="4534"/>
                </a:lnTo>
                <a:cubicBezTo>
                  <a:pt x="2571" y="4540"/>
                  <a:pt x="2564" y="4547"/>
                  <a:pt x="2555" y="4553"/>
                </a:cubicBezTo>
                <a:lnTo>
                  <a:pt x="2555" y="4553"/>
                </a:lnTo>
                <a:cubicBezTo>
                  <a:pt x="2554" y="4554"/>
                  <a:pt x="2553" y="4555"/>
                  <a:pt x="2552" y="4556"/>
                </a:cubicBezTo>
                <a:lnTo>
                  <a:pt x="2552" y="4556"/>
                </a:lnTo>
                <a:cubicBezTo>
                  <a:pt x="2544" y="4561"/>
                  <a:pt x="2538" y="4566"/>
                  <a:pt x="2530" y="4571"/>
                </a:cubicBezTo>
                <a:lnTo>
                  <a:pt x="2530" y="4571"/>
                </a:lnTo>
                <a:cubicBezTo>
                  <a:pt x="2528" y="4573"/>
                  <a:pt x="2525" y="4575"/>
                  <a:pt x="2523" y="4576"/>
                </a:cubicBezTo>
                <a:lnTo>
                  <a:pt x="2523" y="4576"/>
                </a:lnTo>
                <a:cubicBezTo>
                  <a:pt x="2516" y="4581"/>
                  <a:pt x="2510" y="4585"/>
                  <a:pt x="2503" y="4589"/>
                </a:cubicBezTo>
                <a:lnTo>
                  <a:pt x="2503" y="4589"/>
                </a:lnTo>
                <a:cubicBezTo>
                  <a:pt x="2501" y="4591"/>
                  <a:pt x="2499" y="4592"/>
                  <a:pt x="2496" y="4594"/>
                </a:cubicBezTo>
                <a:lnTo>
                  <a:pt x="2496" y="4594"/>
                </a:lnTo>
                <a:cubicBezTo>
                  <a:pt x="2488" y="4600"/>
                  <a:pt x="2478" y="4604"/>
                  <a:pt x="2470" y="4610"/>
                </a:cubicBezTo>
                <a:lnTo>
                  <a:pt x="2888" y="4367"/>
                </a:lnTo>
                <a:lnTo>
                  <a:pt x="2888" y="4367"/>
                </a:lnTo>
                <a:cubicBezTo>
                  <a:pt x="2897" y="4362"/>
                  <a:pt x="2906" y="4356"/>
                  <a:pt x="2914" y="4351"/>
                </a:cubicBezTo>
                <a:lnTo>
                  <a:pt x="2914" y="4351"/>
                </a:lnTo>
                <a:cubicBezTo>
                  <a:pt x="2917" y="4349"/>
                  <a:pt x="2919" y="4348"/>
                  <a:pt x="2922" y="4346"/>
                </a:cubicBezTo>
                <a:lnTo>
                  <a:pt x="2922" y="4346"/>
                </a:lnTo>
                <a:cubicBezTo>
                  <a:pt x="2928" y="4342"/>
                  <a:pt x="2935" y="4338"/>
                  <a:pt x="2941" y="4334"/>
                </a:cubicBezTo>
                <a:lnTo>
                  <a:pt x="2941" y="4334"/>
                </a:lnTo>
                <a:cubicBezTo>
                  <a:pt x="2943" y="4332"/>
                  <a:pt x="2946" y="4330"/>
                  <a:pt x="2949" y="4328"/>
                </a:cubicBezTo>
                <a:lnTo>
                  <a:pt x="2949" y="4328"/>
                </a:lnTo>
                <a:cubicBezTo>
                  <a:pt x="2956" y="4323"/>
                  <a:pt x="2963" y="4318"/>
                  <a:pt x="2970" y="4312"/>
                </a:cubicBezTo>
                <a:lnTo>
                  <a:pt x="2970" y="4312"/>
                </a:lnTo>
                <a:cubicBezTo>
                  <a:pt x="2971" y="4312"/>
                  <a:pt x="2973" y="4310"/>
                  <a:pt x="2974" y="4310"/>
                </a:cubicBezTo>
                <a:lnTo>
                  <a:pt x="2974" y="4310"/>
                </a:lnTo>
                <a:cubicBezTo>
                  <a:pt x="2982" y="4304"/>
                  <a:pt x="2990" y="4297"/>
                  <a:pt x="2998" y="4291"/>
                </a:cubicBezTo>
                <a:lnTo>
                  <a:pt x="2998" y="4291"/>
                </a:lnTo>
                <a:cubicBezTo>
                  <a:pt x="3000" y="4289"/>
                  <a:pt x="3002" y="4287"/>
                  <a:pt x="3004" y="4285"/>
                </a:cubicBezTo>
                <a:lnTo>
                  <a:pt x="3004" y="4285"/>
                </a:lnTo>
                <a:cubicBezTo>
                  <a:pt x="3011" y="4280"/>
                  <a:pt x="3016" y="4276"/>
                  <a:pt x="3022" y="4270"/>
                </a:cubicBezTo>
                <a:lnTo>
                  <a:pt x="3022" y="4270"/>
                </a:lnTo>
                <a:cubicBezTo>
                  <a:pt x="3024" y="4268"/>
                  <a:pt x="3027" y="4266"/>
                  <a:pt x="3029" y="4263"/>
                </a:cubicBezTo>
                <a:lnTo>
                  <a:pt x="3029" y="4263"/>
                </a:lnTo>
                <a:cubicBezTo>
                  <a:pt x="3036" y="4258"/>
                  <a:pt x="3042" y="4252"/>
                  <a:pt x="3047" y="4247"/>
                </a:cubicBezTo>
                <a:lnTo>
                  <a:pt x="3047" y="4247"/>
                </a:lnTo>
                <a:cubicBezTo>
                  <a:pt x="3049" y="4245"/>
                  <a:pt x="3051" y="4244"/>
                  <a:pt x="3052" y="4242"/>
                </a:cubicBezTo>
                <a:lnTo>
                  <a:pt x="3052" y="4242"/>
                </a:lnTo>
                <a:cubicBezTo>
                  <a:pt x="3060" y="4235"/>
                  <a:pt x="3067" y="4227"/>
                  <a:pt x="3075" y="4220"/>
                </a:cubicBezTo>
                <a:lnTo>
                  <a:pt x="3075" y="4220"/>
                </a:lnTo>
                <a:cubicBezTo>
                  <a:pt x="3076" y="4218"/>
                  <a:pt x="3078" y="4216"/>
                  <a:pt x="3080" y="4214"/>
                </a:cubicBezTo>
                <a:lnTo>
                  <a:pt x="3080" y="4214"/>
                </a:lnTo>
                <a:cubicBezTo>
                  <a:pt x="3085" y="4208"/>
                  <a:pt x="3091" y="4202"/>
                  <a:pt x="3096" y="4196"/>
                </a:cubicBezTo>
                <a:lnTo>
                  <a:pt x="3096" y="4196"/>
                </a:lnTo>
                <a:cubicBezTo>
                  <a:pt x="3099" y="4194"/>
                  <a:pt x="3100" y="4191"/>
                  <a:pt x="3103" y="4189"/>
                </a:cubicBezTo>
                <a:lnTo>
                  <a:pt x="3103" y="4189"/>
                </a:lnTo>
                <a:cubicBezTo>
                  <a:pt x="3108" y="4183"/>
                  <a:pt x="3113" y="4177"/>
                  <a:pt x="3119" y="4170"/>
                </a:cubicBezTo>
                <a:lnTo>
                  <a:pt x="3119" y="4170"/>
                </a:lnTo>
                <a:cubicBezTo>
                  <a:pt x="3121" y="4168"/>
                  <a:pt x="3122" y="4166"/>
                  <a:pt x="3123" y="4164"/>
                </a:cubicBezTo>
                <a:lnTo>
                  <a:pt x="3123" y="4164"/>
                </a:lnTo>
                <a:cubicBezTo>
                  <a:pt x="3130" y="4156"/>
                  <a:pt x="3137" y="4147"/>
                  <a:pt x="3144" y="4138"/>
                </a:cubicBezTo>
                <a:lnTo>
                  <a:pt x="3144" y="4138"/>
                </a:lnTo>
                <a:cubicBezTo>
                  <a:pt x="3145" y="4137"/>
                  <a:pt x="3146" y="4135"/>
                  <a:pt x="3147" y="4134"/>
                </a:cubicBezTo>
                <a:lnTo>
                  <a:pt x="3147" y="4134"/>
                </a:lnTo>
                <a:cubicBezTo>
                  <a:pt x="3153" y="4126"/>
                  <a:pt x="3158" y="4119"/>
                  <a:pt x="3163" y="4112"/>
                </a:cubicBezTo>
                <a:lnTo>
                  <a:pt x="3163" y="4112"/>
                </a:lnTo>
                <a:cubicBezTo>
                  <a:pt x="3165" y="4109"/>
                  <a:pt x="3167" y="4106"/>
                  <a:pt x="3169" y="4104"/>
                </a:cubicBezTo>
                <a:lnTo>
                  <a:pt x="3169" y="4104"/>
                </a:lnTo>
                <a:cubicBezTo>
                  <a:pt x="3174" y="4097"/>
                  <a:pt x="3178" y="4090"/>
                  <a:pt x="3183" y="4084"/>
                </a:cubicBezTo>
                <a:lnTo>
                  <a:pt x="3183" y="4084"/>
                </a:lnTo>
                <a:cubicBezTo>
                  <a:pt x="3184" y="4080"/>
                  <a:pt x="3186" y="4078"/>
                  <a:pt x="3188" y="4075"/>
                </a:cubicBezTo>
                <a:lnTo>
                  <a:pt x="3188" y="4075"/>
                </a:lnTo>
                <a:cubicBezTo>
                  <a:pt x="3189" y="4074"/>
                  <a:pt x="3190" y="4073"/>
                  <a:pt x="3190" y="4072"/>
                </a:cubicBezTo>
                <a:lnTo>
                  <a:pt x="3190" y="4072"/>
                </a:lnTo>
                <a:cubicBezTo>
                  <a:pt x="3194" y="4067"/>
                  <a:pt x="3197" y="4060"/>
                  <a:pt x="3201" y="4055"/>
                </a:cubicBezTo>
                <a:lnTo>
                  <a:pt x="3201" y="4055"/>
                </a:lnTo>
                <a:cubicBezTo>
                  <a:pt x="3202" y="4052"/>
                  <a:pt x="3205" y="4048"/>
                  <a:pt x="3207" y="4045"/>
                </a:cubicBezTo>
                <a:lnTo>
                  <a:pt x="3207" y="4045"/>
                </a:lnTo>
                <a:cubicBezTo>
                  <a:pt x="3213" y="4035"/>
                  <a:pt x="3219" y="4024"/>
                  <a:pt x="3225" y="4014"/>
                </a:cubicBezTo>
                <a:lnTo>
                  <a:pt x="3225" y="4014"/>
                </a:lnTo>
                <a:lnTo>
                  <a:pt x="3225" y="4014"/>
                </a:lnTo>
                <a:lnTo>
                  <a:pt x="3225" y="4014"/>
                </a:lnTo>
                <a:cubicBezTo>
                  <a:pt x="3231" y="4004"/>
                  <a:pt x="3236" y="3993"/>
                  <a:pt x="3242" y="3982"/>
                </a:cubicBezTo>
                <a:lnTo>
                  <a:pt x="3242" y="3982"/>
                </a:lnTo>
                <a:cubicBezTo>
                  <a:pt x="3243" y="3978"/>
                  <a:pt x="3245" y="3975"/>
                  <a:pt x="3247" y="3971"/>
                </a:cubicBezTo>
                <a:lnTo>
                  <a:pt x="3247" y="3971"/>
                </a:lnTo>
                <a:cubicBezTo>
                  <a:pt x="3250" y="3965"/>
                  <a:pt x="3253" y="3959"/>
                  <a:pt x="3256" y="3953"/>
                </a:cubicBezTo>
                <a:lnTo>
                  <a:pt x="3256" y="3953"/>
                </a:lnTo>
                <a:cubicBezTo>
                  <a:pt x="3256" y="3952"/>
                  <a:pt x="3257" y="3951"/>
                  <a:pt x="3258" y="3950"/>
                </a:cubicBezTo>
                <a:lnTo>
                  <a:pt x="3258" y="3950"/>
                </a:lnTo>
                <a:cubicBezTo>
                  <a:pt x="3264" y="3936"/>
                  <a:pt x="3270" y="3921"/>
                  <a:pt x="3276" y="3906"/>
                </a:cubicBezTo>
                <a:lnTo>
                  <a:pt x="3276" y="3906"/>
                </a:lnTo>
                <a:cubicBezTo>
                  <a:pt x="3278" y="3903"/>
                  <a:pt x="3280" y="3900"/>
                  <a:pt x="3281" y="3896"/>
                </a:cubicBezTo>
                <a:lnTo>
                  <a:pt x="3281" y="3896"/>
                </a:lnTo>
                <a:cubicBezTo>
                  <a:pt x="3286" y="3885"/>
                  <a:pt x="3291" y="3873"/>
                  <a:pt x="3295" y="3860"/>
                </a:cubicBezTo>
                <a:lnTo>
                  <a:pt x="3295" y="3860"/>
                </a:lnTo>
                <a:cubicBezTo>
                  <a:pt x="3296" y="3858"/>
                  <a:pt x="3297" y="3856"/>
                  <a:pt x="3298" y="3854"/>
                </a:cubicBezTo>
                <a:lnTo>
                  <a:pt x="3298" y="3854"/>
                </a:lnTo>
                <a:cubicBezTo>
                  <a:pt x="3299" y="3850"/>
                  <a:pt x="3300" y="3848"/>
                  <a:pt x="3301" y="3846"/>
                </a:cubicBezTo>
                <a:lnTo>
                  <a:pt x="3301" y="3846"/>
                </a:lnTo>
                <a:cubicBezTo>
                  <a:pt x="3304" y="3837"/>
                  <a:pt x="3307" y="3828"/>
                  <a:pt x="3310" y="3819"/>
                </a:cubicBezTo>
                <a:lnTo>
                  <a:pt x="3310" y="3819"/>
                </a:lnTo>
                <a:cubicBezTo>
                  <a:pt x="3312" y="3813"/>
                  <a:pt x="3314" y="3808"/>
                  <a:pt x="3316" y="3803"/>
                </a:cubicBezTo>
                <a:lnTo>
                  <a:pt x="3316" y="3803"/>
                </a:lnTo>
                <a:cubicBezTo>
                  <a:pt x="3319" y="3792"/>
                  <a:pt x="3322" y="3783"/>
                  <a:pt x="3325" y="3772"/>
                </a:cubicBezTo>
                <a:lnTo>
                  <a:pt x="3325" y="3772"/>
                </a:lnTo>
                <a:cubicBezTo>
                  <a:pt x="3326" y="3769"/>
                  <a:pt x="3327" y="3765"/>
                  <a:pt x="3328" y="3762"/>
                </a:cubicBezTo>
                <a:lnTo>
                  <a:pt x="3328" y="3762"/>
                </a:lnTo>
                <a:cubicBezTo>
                  <a:pt x="3328" y="3761"/>
                  <a:pt x="3329" y="3760"/>
                  <a:pt x="3329" y="3759"/>
                </a:cubicBezTo>
                <a:lnTo>
                  <a:pt x="3329" y="3759"/>
                </a:lnTo>
                <a:cubicBezTo>
                  <a:pt x="3332" y="3750"/>
                  <a:pt x="3335" y="3740"/>
                  <a:pt x="3337" y="3730"/>
                </a:cubicBezTo>
                <a:lnTo>
                  <a:pt x="3337" y="3730"/>
                </a:lnTo>
                <a:cubicBezTo>
                  <a:pt x="3338" y="3726"/>
                  <a:pt x="3340" y="3721"/>
                  <a:pt x="3341" y="3716"/>
                </a:cubicBezTo>
                <a:lnTo>
                  <a:pt x="3341" y="3716"/>
                </a:lnTo>
                <a:cubicBezTo>
                  <a:pt x="3344" y="3702"/>
                  <a:pt x="3348" y="3687"/>
                  <a:pt x="3352" y="3673"/>
                </a:cubicBezTo>
                <a:lnTo>
                  <a:pt x="3352" y="3673"/>
                </a:lnTo>
                <a:lnTo>
                  <a:pt x="3352" y="3673"/>
                </a:lnTo>
                <a:lnTo>
                  <a:pt x="3352" y="3673"/>
                </a:lnTo>
                <a:cubicBezTo>
                  <a:pt x="3355" y="3659"/>
                  <a:pt x="3358" y="3644"/>
                  <a:pt x="3361" y="3630"/>
                </a:cubicBezTo>
                <a:lnTo>
                  <a:pt x="3361" y="3630"/>
                </a:lnTo>
                <a:cubicBezTo>
                  <a:pt x="3362" y="3626"/>
                  <a:pt x="3362" y="3621"/>
                  <a:pt x="3363" y="3616"/>
                </a:cubicBezTo>
                <a:lnTo>
                  <a:pt x="3363" y="3616"/>
                </a:lnTo>
                <a:cubicBezTo>
                  <a:pt x="3365" y="3607"/>
                  <a:pt x="3367" y="3597"/>
                  <a:pt x="3369" y="3587"/>
                </a:cubicBezTo>
                <a:lnTo>
                  <a:pt x="3369" y="3587"/>
                </a:lnTo>
                <a:lnTo>
                  <a:pt x="3369" y="3586"/>
                </a:lnTo>
                <a:lnTo>
                  <a:pt x="3369" y="3586"/>
                </a:lnTo>
                <a:cubicBezTo>
                  <a:pt x="3369" y="3583"/>
                  <a:pt x="3370" y="3579"/>
                  <a:pt x="3371" y="3575"/>
                </a:cubicBezTo>
                <a:lnTo>
                  <a:pt x="3371" y="3575"/>
                </a:lnTo>
                <a:cubicBezTo>
                  <a:pt x="3373" y="3565"/>
                  <a:pt x="3374" y="3554"/>
                  <a:pt x="3375" y="3543"/>
                </a:cubicBezTo>
                <a:lnTo>
                  <a:pt x="3375" y="3543"/>
                </a:lnTo>
                <a:cubicBezTo>
                  <a:pt x="3377" y="3538"/>
                  <a:pt x="3377" y="3532"/>
                  <a:pt x="3378" y="3527"/>
                </a:cubicBezTo>
                <a:lnTo>
                  <a:pt x="3378" y="3527"/>
                </a:lnTo>
                <a:cubicBezTo>
                  <a:pt x="3379" y="3519"/>
                  <a:pt x="3380" y="3512"/>
                  <a:pt x="3381" y="3504"/>
                </a:cubicBezTo>
                <a:lnTo>
                  <a:pt x="3381" y="3504"/>
                </a:lnTo>
                <a:cubicBezTo>
                  <a:pt x="3381" y="3502"/>
                  <a:pt x="3382" y="3500"/>
                  <a:pt x="3382" y="3499"/>
                </a:cubicBezTo>
                <a:lnTo>
                  <a:pt x="3382" y="3499"/>
                </a:lnTo>
                <a:cubicBezTo>
                  <a:pt x="3382" y="3493"/>
                  <a:pt x="3383" y="3487"/>
                  <a:pt x="3384" y="3482"/>
                </a:cubicBezTo>
                <a:lnTo>
                  <a:pt x="3384" y="3482"/>
                </a:lnTo>
                <a:cubicBezTo>
                  <a:pt x="3385" y="3472"/>
                  <a:pt x="3386" y="3464"/>
                  <a:pt x="3386" y="3454"/>
                </a:cubicBezTo>
                <a:lnTo>
                  <a:pt x="3386" y="3454"/>
                </a:lnTo>
                <a:cubicBezTo>
                  <a:pt x="3387" y="3448"/>
                  <a:pt x="3388" y="3441"/>
                  <a:pt x="3388" y="3435"/>
                </a:cubicBezTo>
                <a:lnTo>
                  <a:pt x="3388" y="3435"/>
                </a:lnTo>
                <a:cubicBezTo>
                  <a:pt x="3389" y="3430"/>
                  <a:pt x="3390" y="3425"/>
                  <a:pt x="3390" y="3420"/>
                </a:cubicBezTo>
                <a:lnTo>
                  <a:pt x="3390" y="3420"/>
                </a:lnTo>
                <a:cubicBezTo>
                  <a:pt x="3390" y="3416"/>
                  <a:pt x="3390" y="3412"/>
                  <a:pt x="3391" y="3408"/>
                </a:cubicBezTo>
                <a:lnTo>
                  <a:pt x="3391" y="3408"/>
                </a:lnTo>
                <a:cubicBezTo>
                  <a:pt x="3391" y="3402"/>
                  <a:pt x="3391" y="3396"/>
                  <a:pt x="3392" y="3391"/>
                </a:cubicBezTo>
                <a:lnTo>
                  <a:pt x="3392" y="3391"/>
                </a:lnTo>
                <a:cubicBezTo>
                  <a:pt x="3393" y="3381"/>
                  <a:pt x="3393" y="3371"/>
                  <a:pt x="3394" y="3361"/>
                </a:cubicBezTo>
                <a:lnTo>
                  <a:pt x="3394" y="3361"/>
                </a:lnTo>
                <a:cubicBezTo>
                  <a:pt x="3394" y="3355"/>
                  <a:pt x="3395" y="3350"/>
                  <a:pt x="3395" y="3344"/>
                </a:cubicBezTo>
                <a:lnTo>
                  <a:pt x="3395" y="3344"/>
                </a:lnTo>
                <a:cubicBezTo>
                  <a:pt x="3395" y="3342"/>
                  <a:pt x="3395" y="3340"/>
                  <a:pt x="3395" y="3338"/>
                </a:cubicBezTo>
                <a:lnTo>
                  <a:pt x="3395" y="3338"/>
                </a:lnTo>
                <a:cubicBezTo>
                  <a:pt x="3395" y="3328"/>
                  <a:pt x="3396" y="3318"/>
                  <a:pt x="3396" y="3308"/>
                </a:cubicBezTo>
                <a:lnTo>
                  <a:pt x="3396" y="3308"/>
                </a:lnTo>
                <a:cubicBezTo>
                  <a:pt x="3396" y="3305"/>
                  <a:pt x="3396" y="3301"/>
                  <a:pt x="3396" y="3298"/>
                </a:cubicBezTo>
                <a:lnTo>
                  <a:pt x="3396" y="3298"/>
                </a:lnTo>
                <a:cubicBezTo>
                  <a:pt x="3396" y="3283"/>
                  <a:pt x="3397" y="3268"/>
                  <a:pt x="3397" y="3254"/>
                </a:cubicBezTo>
              </a:path>
            </a:pathLst>
          </a:custGeom>
          <a:solidFill>
            <a:srgbClr val="8D051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59" name="Google Shape;259;p36"/>
          <p:cNvSpPr/>
          <p:nvPr/>
        </p:nvSpPr>
        <p:spPr>
          <a:xfrm>
            <a:off x="6603581" y="2219509"/>
            <a:ext cx="815932" cy="1194740"/>
          </a:xfrm>
          <a:custGeom>
            <a:rect b="b" l="l" r="r" t="t"/>
            <a:pathLst>
              <a:path extrusionOk="0" h="2559" w="1747">
                <a:moveTo>
                  <a:pt x="871" y="1946"/>
                </a:moveTo>
                <a:lnTo>
                  <a:pt x="871" y="1946"/>
                </a:lnTo>
                <a:cubicBezTo>
                  <a:pt x="1192" y="2131"/>
                  <a:pt x="1453" y="1982"/>
                  <a:pt x="1454" y="1614"/>
                </a:cubicBezTo>
                <a:lnTo>
                  <a:pt x="1454" y="1614"/>
                </a:lnTo>
                <a:cubicBezTo>
                  <a:pt x="1455" y="1245"/>
                  <a:pt x="1196" y="795"/>
                  <a:pt x="875" y="611"/>
                </a:cubicBezTo>
                <a:lnTo>
                  <a:pt x="875" y="611"/>
                </a:lnTo>
                <a:cubicBezTo>
                  <a:pt x="554" y="426"/>
                  <a:pt x="293" y="574"/>
                  <a:pt x="291" y="942"/>
                </a:cubicBezTo>
                <a:lnTo>
                  <a:pt x="291" y="942"/>
                </a:lnTo>
                <a:cubicBezTo>
                  <a:pt x="291" y="1311"/>
                  <a:pt x="550" y="1760"/>
                  <a:pt x="871" y="1946"/>
                </a:cubicBezTo>
                <a:close/>
                <a:moveTo>
                  <a:pt x="876" y="277"/>
                </a:moveTo>
                <a:lnTo>
                  <a:pt x="876" y="277"/>
                </a:lnTo>
                <a:cubicBezTo>
                  <a:pt x="1358" y="555"/>
                  <a:pt x="1746" y="1228"/>
                  <a:pt x="1744" y="1781"/>
                </a:cubicBezTo>
                <a:lnTo>
                  <a:pt x="1744" y="1781"/>
                </a:lnTo>
                <a:cubicBezTo>
                  <a:pt x="1743" y="2335"/>
                  <a:pt x="1351" y="2558"/>
                  <a:pt x="870" y="2280"/>
                </a:cubicBezTo>
                <a:lnTo>
                  <a:pt x="870" y="2280"/>
                </a:lnTo>
                <a:cubicBezTo>
                  <a:pt x="389" y="2002"/>
                  <a:pt x="0" y="1328"/>
                  <a:pt x="1" y="775"/>
                </a:cubicBezTo>
                <a:lnTo>
                  <a:pt x="1" y="775"/>
                </a:lnTo>
                <a:cubicBezTo>
                  <a:pt x="3" y="222"/>
                  <a:pt x="394" y="0"/>
                  <a:pt x="876" y="27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0" name="Google Shape;260;p36"/>
          <p:cNvSpPr/>
          <p:nvPr/>
        </p:nvSpPr>
        <p:spPr>
          <a:xfrm>
            <a:off x="6195616" y="1622142"/>
            <a:ext cx="1633921" cy="2391539"/>
          </a:xfrm>
          <a:custGeom>
            <a:rect b="b" l="l" r="r" t="t"/>
            <a:pathLst>
              <a:path extrusionOk="0" h="5118" w="3495">
                <a:moveTo>
                  <a:pt x="1742" y="4227"/>
                </a:moveTo>
                <a:lnTo>
                  <a:pt x="1742" y="4227"/>
                </a:lnTo>
                <a:cubicBezTo>
                  <a:pt x="2544" y="4691"/>
                  <a:pt x="3197" y="4319"/>
                  <a:pt x="3199" y="3397"/>
                </a:cubicBezTo>
                <a:lnTo>
                  <a:pt x="3199" y="3397"/>
                </a:lnTo>
                <a:cubicBezTo>
                  <a:pt x="3203" y="2475"/>
                  <a:pt x="2554" y="1353"/>
                  <a:pt x="1751" y="889"/>
                </a:cubicBezTo>
                <a:lnTo>
                  <a:pt x="1751" y="889"/>
                </a:lnTo>
                <a:cubicBezTo>
                  <a:pt x="949" y="426"/>
                  <a:pt x="297" y="798"/>
                  <a:pt x="294" y="1720"/>
                </a:cubicBezTo>
                <a:lnTo>
                  <a:pt x="294" y="1720"/>
                </a:lnTo>
                <a:cubicBezTo>
                  <a:pt x="292" y="2641"/>
                  <a:pt x="940" y="3764"/>
                  <a:pt x="1742" y="4227"/>
                </a:cubicBezTo>
                <a:close/>
                <a:moveTo>
                  <a:pt x="1752" y="556"/>
                </a:moveTo>
                <a:lnTo>
                  <a:pt x="1752" y="556"/>
                </a:lnTo>
                <a:cubicBezTo>
                  <a:pt x="2715" y="1111"/>
                  <a:pt x="3494" y="2458"/>
                  <a:pt x="3491" y="3565"/>
                </a:cubicBezTo>
                <a:lnTo>
                  <a:pt x="3491" y="3565"/>
                </a:lnTo>
                <a:cubicBezTo>
                  <a:pt x="3488" y="4671"/>
                  <a:pt x="2704" y="5117"/>
                  <a:pt x="1741" y="4561"/>
                </a:cubicBezTo>
                <a:lnTo>
                  <a:pt x="1741" y="4561"/>
                </a:lnTo>
                <a:cubicBezTo>
                  <a:pt x="778" y="4005"/>
                  <a:pt x="0" y="2658"/>
                  <a:pt x="4" y="1552"/>
                </a:cubicBezTo>
                <a:lnTo>
                  <a:pt x="4" y="1552"/>
                </a:lnTo>
                <a:cubicBezTo>
                  <a:pt x="6" y="446"/>
                  <a:pt x="789" y="0"/>
                  <a:pt x="1752" y="5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1" name="Google Shape;261;p36"/>
          <p:cNvSpPr/>
          <p:nvPr/>
        </p:nvSpPr>
        <p:spPr>
          <a:xfrm>
            <a:off x="6739569" y="2435799"/>
            <a:ext cx="543952" cy="778638"/>
          </a:xfrm>
          <a:custGeom>
            <a:rect b="b" l="l" r="r" t="t"/>
            <a:pathLst>
              <a:path extrusionOk="0" h="1666" w="1164">
                <a:moveTo>
                  <a:pt x="580" y="1480"/>
                </a:moveTo>
                <a:lnTo>
                  <a:pt x="580" y="1480"/>
                </a:lnTo>
                <a:cubicBezTo>
                  <a:pt x="901" y="1665"/>
                  <a:pt x="1162" y="1516"/>
                  <a:pt x="1163" y="1148"/>
                </a:cubicBezTo>
                <a:lnTo>
                  <a:pt x="1163" y="1148"/>
                </a:lnTo>
                <a:cubicBezTo>
                  <a:pt x="1163" y="1073"/>
                  <a:pt x="1153" y="994"/>
                  <a:pt x="1133" y="916"/>
                </a:cubicBezTo>
                <a:lnTo>
                  <a:pt x="1133" y="916"/>
                </a:lnTo>
                <a:cubicBezTo>
                  <a:pt x="1127" y="891"/>
                  <a:pt x="1120" y="868"/>
                  <a:pt x="1112" y="843"/>
                </a:cubicBezTo>
                <a:lnTo>
                  <a:pt x="1112" y="843"/>
                </a:lnTo>
                <a:cubicBezTo>
                  <a:pt x="1109" y="831"/>
                  <a:pt x="1104" y="819"/>
                  <a:pt x="1100" y="807"/>
                </a:cubicBezTo>
                <a:lnTo>
                  <a:pt x="1100" y="807"/>
                </a:lnTo>
                <a:cubicBezTo>
                  <a:pt x="1098" y="799"/>
                  <a:pt x="1095" y="792"/>
                  <a:pt x="1092" y="784"/>
                </a:cubicBezTo>
                <a:lnTo>
                  <a:pt x="1092" y="784"/>
                </a:lnTo>
                <a:cubicBezTo>
                  <a:pt x="1074" y="737"/>
                  <a:pt x="1054" y="691"/>
                  <a:pt x="1032" y="646"/>
                </a:cubicBezTo>
                <a:lnTo>
                  <a:pt x="1032" y="646"/>
                </a:lnTo>
                <a:cubicBezTo>
                  <a:pt x="1028" y="640"/>
                  <a:pt x="1026" y="635"/>
                  <a:pt x="1022" y="628"/>
                </a:cubicBezTo>
                <a:lnTo>
                  <a:pt x="1022" y="628"/>
                </a:lnTo>
                <a:cubicBezTo>
                  <a:pt x="1016" y="617"/>
                  <a:pt x="1010" y="606"/>
                  <a:pt x="1004" y="594"/>
                </a:cubicBezTo>
                <a:lnTo>
                  <a:pt x="1004" y="594"/>
                </a:lnTo>
                <a:cubicBezTo>
                  <a:pt x="1000" y="589"/>
                  <a:pt x="997" y="583"/>
                  <a:pt x="994" y="577"/>
                </a:cubicBezTo>
                <a:lnTo>
                  <a:pt x="994" y="577"/>
                </a:lnTo>
                <a:cubicBezTo>
                  <a:pt x="988" y="566"/>
                  <a:pt x="981" y="555"/>
                  <a:pt x="974" y="544"/>
                </a:cubicBezTo>
                <a:lnTo>
                  <a:pt x="974" y="544"/>
                </a:lnTo>
                <a:cubicBezTo>
                  <a:pt x="970" y="538"/>
                  <a:pt x="967" y="533"/>
                  <a:pt x="964" y="527"/>
                </a:cubicBezTo>
                <a:lnTo>
                  <a:pt x="964" y="527"/>
                </a:lnTo>
                <a:cubicBezTo>
                  <a:pt x="951" y="506"/>
                  <a:pt x="937" y="486"/>
                  <a:pt x="923" y="466"/>
                </a:cubicBezTo>
                <a:lnTo>
                  <a:pt x="923" y="466"/>
                </a:lnTo>
                <a:cubicBezTo>
                  <a:pt x="903" y="438"/>
                  <a:pt x="882" y="411"/>
                  <a:pt x="860" y="385"/>
                </a:cubicBezTo>
                <a:lnTo>
                  <a:pt x="860" y="385"/>
                </a:lnTo>
                <a:cubicBezTo>
                  <a:pt x="844" y="365"/>
                  <a:pt x="827" y="346"/>
                  <a:pt x="810" y="327"/>
                </a:cubicBezTo>
                <a:lnTo>
                  <a:pt x="810" y="327"/>
                </a:lnTo>
                <a:cubicBezTo>
                  <a:pt x="801" y="318"/>
                  <a:pt x="792" y="309"/>
                  <a:pt x="783" y="300"/>
                </a:cubicBezTo>
                <a:lnTo>
                  <a:pt x="783" y="300"/>
                </a:lnTo>
                <a:cubicBezTo>
                  <a:pt x="775" y="292"/>
                  <a:pt x="765" y="283"/>
                  <a:pt x="756" y="275"/>
                </a:cubicBezTo>
                <a:lnTo>
                  <a:pt x="756" y="275"/>
                </a:lnTo>
                <a:cubicBezTo>
                  <a:pt x="747" y="266"/>
                  <a:pt x="737" y="257"/>
                  <a:pt x="727" y="248"/>
                </a:cubicBezTo>
                <a:lnTo>
                  <a:pt x="727" y="248"/>
                </a:lnTo>
                <a:cubicBezTo>
                  <a:pt x="721" y="243"/>
                  <a:pt x="715" y="238"/>
                  <a:pt x="709" y="233"/>
                </a:cubicBezTo>
                <a:lnTo>
                  <a:pt x="709" y="233"/>
                </a:lnTo>
                <a:cubicBezTo>
                  <a:pt x="703" y="228"/>
                  <a:pt x="698" y="224"/>
                  <a:pt x="693" y="220"/>
                </a:cubicBezTo>
                <a:lnTo>
                  <a:pt x="693" y="220"/>
                </a:lnTo>
                <a:cubicBezTo>
                  <a:pt x="689" y="217"/>
                  <a:pt x="685" y="214"/>
                  <a:pt x="681" y="211"/>
                </a:cubicBezTo>
                <a:lnTo>
                  <a:pt x="681" y="211"/>
                </a:lnTo>
                <a:cubicBezTo>
                  <a:pt x="649" y="186"/>
                  <a:pt x="617" y="164"/>
                  <a:pt x="584" y="145"/>
                </a:cubicBezTo>
                <a:lnTo>
                  <a:pt x="584" y="145"/>
                </a:lnTo>
                <a:cubicBezTo>
                  <a:pt x="333" y="0"/>
                  <a:pt x="119" y="59"/>
                  <a:pt x="36" y="268"/>
                </a:cubicBezTo>
                <a:lnTo>
                  <a:pt x="36" y="268"/>
                </a:lnTo>
                <a:cubicBezTo>
                  <a:pt x="13" y="326"/>
                  <a:pt x="1" y="395"/>
                  <a:pt x="0" y="476"/>
                </a:cubicBezTo>
                <a:lnTo>
                  <a:pt x="0" y="476"/>
                </a:lnTo>
                <a:cubicBezTo>
                  <a:pt x="0" y="488"/>
                  <a:pt x="1" y="499"/>
                  <a:pt x="1" y="511"/>
                </a:cubicBezTo>
                <a:lnTo>
                  <a:pt x="1" y="511"/>
                </a:lnTo>
                <a:cubicBezTo>
                  <a:pt x="3" y="546"/>
                  <a:pt x="7" y="582"/>
                  <a:pt x="12" y="618"/>
                </a:cubicBezTo>
                <a:lnTo>
                  <a:pt x="12" y="618"/>
                </a:lnTo>
                <a:cubicBezTo>
                  <a:pt x="14" y="630"/>
                  <a:pt x="16" y="642"/>
                  <a:pt x="18" y="654"/>
                </a:cubicBezTo>
                <a:lnTo>
                  <a:pt x="18" y="654"/>
                </a:lnTo>
                <a:cubicBezTo>
                  <a:pt x="19" y="660"/>
                  <a:pt x="21" y="666"/>
                  <a:pt x="22" y="672"/>
                </a:cubicBezTo>
                <a:lnTo>
                  <a:pt x="22" y="672"/>
                </a:lnTo>
                <a:cubicBezTo>
                  <a:pt x="24" y="683"/>
                  <a:pt x="27" y="693"/>
                  <a:pt x="29" y="704"/>
                </a:cubicBezTo>
                <a:lnTo>
                  <a:pt x="29" y="704"/>
                </a:lnTo>
                <a:cubicBezTo>
                  <a:pt x="31" y="712"/>
                  <a:pt x="34" y="719"/>
                  <a:pt x="35" y="726"/>
                </a:cubicBezTo>
                <a:lnTo>
                  <a:pt x="35" y="726"/>
                </a:lnTo>
                <a:cubicBezTo>
                  <a:pt x="40" y="743"/>
                  <a:pt x="45" y="760"/>
                  <a:pt x="50" y="776"/>
                </a:cubicBezTo>
                <a:lnTo>
                  <a:pt x="50" y="776"/>
                </a:lnTo>
                <a:cubicBezTo>
                  <a:pt x="57" y="798"/>
                  <a:pt x="64" y="821"/>
                  <a:pt x="73" y="842"/>
                </a:cubicBezTo>
                <a:lnTo>
                  <a:pt x="73" y="842"/>
                </a:lnTo>
                <a:cubicBezTo>
                  <a:pt x="75" y="849"/>
                  <a:pt x="78" y="856"/>
                  <a:pt x="81" y="865"/>
                </a:cubicBezTo>
                <a:lnTo>
                  <a:pt x="81" y="865"/>
                </a:lnTo>
                <a:cubicBezTo>
                  <a:pt x="83" y="869"/>
                  <a:pt x="85" y="874"/>
                  <a:pt x="87" y="879"/>
                </a:cubicBezTo>
                <a:lnTo>
                  <a:pt x="87" y="879"/>
                </a:lnTo>
                <a:cubicBezTo>
                  <a:pt x="90" y="886"/>
                  <a:pt x="93" y="893"/>
                  <a:pt x="95" y="899"/>
                </a:cubicBezTo>
                <a:lnTo>
                  <a:pt x="95" y="899"/>
                </a:lnTo>
                <a:cubicBezTo>
                  <a:pt x="98" y="905"/>
                  <a:pt x="100" y="910"/>
                  <a:pt x="103" y="915"/>
                </a:cubicBezTo>
                <a:lnTo>
                  <a:pt x="103" y="915"/>
                </a:lnTo>
                <a:cubicBezTo>
                  <a:pt x="106" y="924"/>
                  <a:pt x="110" y="934"/>
                  <a:pt x="115" y="943"/>
                </a:cubicBezTo>
                <a:lnTo>
                  <a:pt x="115" y="943"/>
                </a:lnTo>
                <a:cubicBezTo>
                  <a:pt x="123" y="960"/>
                  <a:pt x="132" y="978"/>
                  <a:pt x="141" y="995"/>
                </a:cubicBezTo>
                <a:lnTo>
                  <a:pt x="141" y="995"/>
                </a:lnTo>
                <a:cubicBezTo>
                  <a:pt x="145" y="1004"/>
                  <a:pt x="150" y="1012"/>
                  <a:pt x="155" y="1021"/>
                </a:cubicBezTo>
                <a:lnTo>
                  <a:pt x="155" y="1021"/>
                </a:lnTo>
                <a:cubicBezTo>
                  <a:pt x="161" y="1033"/>
                  <a:pt x="168" y="1045"/>
                  <a:pt x="175" y="1057"/>
                </a:cubicBezTo>
                <a:lnTo>
                  <a:pt x="175" y="1057"/>
                </a:lnTo>
                <a:cubicBezTo>
                  <a:pt x="182" y="1067"/>
                  <a:pt x="188" y="1077"/>
                  <a:pt x="194" y="1087"/>
                </a:cubicBezTo>
                <a:lnTo>
                  <a:pt x="194" y="1087"/>
                </a:lnTo>
                <a:cubicBezTo>
                  <a:pt x="202" y="1100"/>
                  <a:pt x="210" y="1112"/>
                  <a:pt x="218" y="1125"/>
                </a:cubicBezTo>
                <a:lnTo>
                  <a:pt x="218" y="1125"/>
                </a:lnTo>
                <a:cubicBezTo>
                  <a:pt x="220" y="1128"/>
                  <a:pt x="223" y="1132"/>
                  <a:pt x="225" y="1136"/>
                </a:cubicBezTo>
                <a:lnTo>
                  <a:pt x="225" y="1136"/>
                </a:lnTo>
                <a:cubicBezTo>
                  <a:pt x="234" y="1148"/>
                  <a:pt x="243" y="1161"/>
                  <a:pt x="252" y="1174"/>
                </a:cubicBezTo>
                <a:lnTo>
                  <a:pt x="252" y="1174"/>
                </a:lnTo>
                <a:cubicBezTo>
                  <a:pt x="258" y="1182"/>
                  <a:pt x="264" y="1190"/>
                  <a:pt x="270" y="1197"/>
                </a:cubicBezTo>
                <a:lnTo>
                  <a:pt x="270" y="1197"/>
                </a:lnTo>
                <a:cubicBezTo>
                  <a:pt x="280" y="1211"/>
                  <a:pt x="290" y="1223"/>
                  <a:pt x="301" y="1236"/>
                </a:cubicBezTo>
                <a:lnTo>
                  <a:pt x="301" y="1236"/>
                </a:lnTo>
                <a:cubicBezTo>
                  <a:pt x="327" y="1268"/>
                  <a:pt x="353" y="1296"/>
                  <a:pt x="380" y="1324"/>
                </a:cubicBezTo>
                <a:lnTo>
                  <a:pt x="380" y="1324"/>
                </a:lnTo>
                <a:cubicBezTo>
                  <a:pt x="443" y="1386"/>
                  <a:pt x="510" y="1439"/>
                  <a:pt x="580" y="148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2" name="Google Shape;262;p36"/>
          <p:cNvSpPr/>
          <p:nvPr/>
        </p:nvSpPr>
        <p:spPr>
          <a:xfrm>
            <a:off x="6331604" y="1819890"/>
            <a:ext cx="1359882" cy="1991913"/>
          </a:xfrm>
          <a:custGeom>
            <a:rect b="b" l="l" r="r" t="t"/>
            <a:pathLst>
              <a:path extrusionOk="0" h="4266" w="2912">
                <a:moveTo>
                  <a:pt x="1451" y="3468"/>
                </a:moveTo>
                <a:lnTo>
                  <a:pt x="1451" y="3468"/>
                </a:lnTo>
                <a:cubicBezTo>
                  <a:pt x="2093" y="3838"/>
                  <a:pt x="2615" y="3541"/>
                  <a:pt x="2617" y="2803"/>
                </a:cubicBezTo>
                <a:lnTo>
                  <a:pt x="2617" y="2803"/>
                </a:lnTo>
                <a:cubicBezTo>
                  <a:pt x="2619" y="2065"/>
                  <a:pt x="2101" y="1168"/>
                  <a:pt x="1459" y="797"/>
                </a:cubicBezTo>
                <a:lnTo>
                  <a:pt x="1459" y="797"/>
                </a:lnTo>
                <a:cubicBezTo>
                  <a:pt x="817" y="427"/>
                  <a:pt x="294" y="724"/>
                  <a:pt x="293" y="1462"/>
                </a:cubicBezTo>
                <a:lnTo>
                  <a:pt x="293" y="1462"/>
                </a:lnTo>
                <a:cubicBezTo>
                  <a:pt x="291" y="2199"/>
                  <a:pt x="809" y="3097"/>
                  <a:pt x="1451" y="3468"/>
                </a:cubicBezTo>
                <a:close/>
                <a:moveTo>
                  <a:pt x="1459" y="463"/>
                </a:moveTo>
                <a:lnTo>
                  <a:pt x="1459" y="463"/>
                </a:lnTo>
                <a:cubicBezTo>
                  <a:pt x="2262" y="927"/>
                  <a:pt x="2911" y="2049"/>
                  <a:pt x="2907" y="2971"/>
                </a:cubicBezTo>
                <a:lnTo>
                  <a:pt x="2907" y="2971"/>
                </a:lnTo>
                <a:cubicBezTo>
                  <a:pt x="2905" y="3893"/>
                  <a:pt x="2252" y="4265"/>
                  <a:pt x="1450" y="3801"/>
                </a:cubicBezTo>
                <a:lnTo>
                  <a:pt x="1450" y="3801"/>
                </a:lnTo>
                <a:cubicBezTo>
                  <a:pt x="648" y="3338"/>
                  <a:pt x="0" y="2215"/>
                  <a:pt x="2" y="1294"/>
                </a:cubicBezTo>
                <a:lnTo>
                  <a:pt x="2" y="1294"/>
                </a:lnTo>
                <a:cubicBezTo>
                  <a:pt x="5" y="372"/>
                  <a:pt x="657" y="0"/>
                  <a:pt x="1459" y="46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3" name="Google Shape;263;p36"/>
          <p:cNvSpPr/>
          <p:nvPr/>
        </p:nvSpPr>
        <p:spPr>
          <a:xfrm>
            <a:off x="6467593" y="2019700"/>
            <a:ext cx="1087905" cy="1594359"/>
          </a:xfrm>
          <a:custGeom>
            <a:rect b="b" l="l" r="r" t="t"/>
            <a:pathLst>
              <a:path extrusionOk="0" h="3412" w="2329">
                <a:moveTo>
                  <a:pt x="1161" y="2707"/>
                </a:moveTo>
                <a:lnTo>
                  <a:pt x="1161" y="2707"/>
                </a:lnTo>
                <a:cubicBezTo>
                  <a:pt x="1642" y="2985"/>
                  <a:pt x="2034" y="2762"/>
                  <a:pt x="2035" y="2208"/>
                </a:cubicBezTo>
                <a:lnTo>
                  <a:pt x="2035" y="2208"/>
                </a:lnTo>
                <a:cubicBezTo>
                  <a:pt x="2037" y="1655"/>
                  <a:pt x="1649" y="982"/>
                  <a:pt x="1167" y="704"/>
                </a:cubicBezTo>
                <a:lnTo>
                  <a:pt x="1167" y="704"/>
                </a:lnTo>
                <a:cubicBezTo>
                  <a:pt x="685" y="427"/>
                  <a:pt x="294" y="649"/>
                  <a:pt x="292" y="1202"/>
                </a:cubicBezTo>
                <a:lnTo>
                  <a:pt x="292" y="1202"/>
                </a:lnTo>
                <a:cubicBezTo>
                  <a:pt x="291" y="1755"/>
                  <a:pt x="680" y="2429"/>
                  <a:pt x="1161" y="2707"/>
                </a:cubicBezTo>
                <a:close/>
                <a:moveTo>
                  <a:pt x="1168" y="370"/>
                </a:moveTo>
                <a:lnTo>
                  <a:pt x="1168" y="370"/>
                </a:lnTo>
                <a:cubicBezTo>
                  <a:pt x="1810" y="741"/>
                  <a:pt x="2328" y="1638"/>
                  <a:pt x="2326" y="2376"/>
                </a:cubicBezTo>
                <a:lnTo>
                  <a:pt x="2326" y="2376"/>
                </a:lnTo>
                <a:cubicBezTo>
                  <a:pt x="2324" y="3114"/>
                  <a:pt x="1802" y="3411"/>
                  <a:pt x="1160" y="3041"/>
                </a:cubicBezTo>
                <a:lnTo>
                  <a:pt x="1160" y="3041"/>
                </a:lnTo>
                <a:cubicBezTo>
                  <a:pt x="518" y="2670"/>
                  <a:pt x="0" y="1772"/>
                  <a:pt x="2" y="1035"/>
                </a:cubicBezTo>
                <a:lnTo>
                  <a:pt x="2" y="1035"/>
                </a:lnTo>
                <a:cubicBezTo>
                  <a:pt x="3" y="297"/>
                  <a:pt x="526" y="0"/>
                  <a:pt x="1168" y="37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4" name="Google Shape;264;p36"/>
          <p:cNvSpPr/>
          <p:nvPr/>
        </p:nvSpPr>
        <p:spPr>
          <a:xfrm>
            <a:off x="5701114" y="3552259"/>
            <a:ext cx="556316" cy="801299"/>
          </a:xfrm>
          <a:custGeom>
            <a:rect b="b" l="l" r="r" t="t"/>
            <a:pathLst>
              <a:path extrusionOk="0" h="1716" w="1190">
                <a:moveTo>
                  <a:pt x="1189" y="670"/>
                </a:moveTo>
                <a:lnTo>
                  <a:pt x="1189" y="670"/>
                </a:lnTo>
                <a:cubicBezTo>
                  <a:pt x="1189" y="668"/>
                  <a:pt x="1189" y="665"/>
                  <a:pt x="1189" y="663"/>
                </a:cubicBezTo>
                <a:lnTo>
                  <a:pt x="1189" y="663"/>
                </a:lnTo>
                <a:cubicBezTo>
                  <a:pt x="1189" y="663"/>
                  <a:pt x="1189" y="661"/>
                  <a:pt x="1189" y="660"/>
                </a:cubicBezTo>
                <a:lnTo>
                  <a:pt x="1189" y="659"/>
                </a:lnTo>
                <a:lnTo>
                  <a:pt x="1189" y="659"/>
                </a:lnTo>
                <a:cubicBezTo>
                  <a:pt x="1189" y="658"/>
                  <a:pt x="1189" y="657"/>
                  <a:pt x="1188" y="656"/>
                </a:cubicBezTo>
                <a:lnTo>
                  <a:pt x="1188" y="656"/>
                </a:lnTo>
                <a:cubicBezTo>
                  <a:pt x="1188" y="654"/>
                  <a:pt x="1188" y="652"/>
                  <a:pt x="1187" y="649"/>
                </a:cubicBezTo>
                <a:lnTo>
                  <a:pt x="1187" y="649"/>
                </a:lnTo>
                <a:cubicBezTo>
                  <a:pt x="1187" y="647"/>
                  <a:pt x="1187" y="644"/>
                  <a:pt x="1186" y="642"/>
                </a:cubicBezTo>
                <a:lnTo>
                  <a:pt x="1186" y="642"/>
                </a:lnTo>
                <a:lnTo>
                  <a:pt x="1186" y="642"/>
                </a:lnTo>
                <a:lnTo>
                  <a:pt x="1186" y="642"/>
                </a:lnTo>
                <a:lnTo>
                  <a:pt x="1186" y="641"/>
                </a:lnTo>
                <a:lnTo>
                  <a:pt x="1186" y="641"/>
                </a:lnTo>
                <a:cubicBezTo>
                  <a:pt x="1186" y="639"/>
                  <a:pt x="1186" y="637"/>
                  <a:pt x="1185" y="634"/>
                </a:cubicBezTo>
                <a:lnTo>
                  <a:pt x="1185" y="634"/>
                </a:lnTo>
                <a:cubicBezTo>
                  <a:pt x="1185" y="632"/>
                  <a:pt x="1185" y="629"/>
                  <a:pt x="1184" y="627"/>
                </a:cubicBezTo>
                <a:lnTo>
                  <a:pt x="1184" y="627"/>
                </a:lnTo>
                <a:cubicBezTo>
                  <a:pt x="1184" y="626"/>
                  <a:pt x="1183" y="625"/>
                  <a:pt x="1183" y="624"/>
                </a:cubicBezTo>
                <a:lnTo>
                  <a:pt x="1183" y="624"/>
                </a:lnTo>
                <a:cubicBezTo>
                  <a:pt x="1183" y="623"/>
                  <a:pt x="1183" y="623"/>
                  <a:pt x="1183" y="622"/>
                </a:cubicBezTo>
                <a:lnTo>
                  <a:pt x="1183" y="622"/>
                </a:lnTo>
                <a:cubicBezTo>
                  <a:pt x="1183" y="621"/>
                  <a:pt x="1182" y="620"/>
                  <a:pt x="1182" y="619"/>
                </a:cubicBezTo>
                <a:lnTo>
                  <a:pt x="1182" y="619"/>
                </a:lnTo>
                <a:cubicBezTo>
                  <a:pt x="1181" y="617"/>
                  <a:pt x="1181" y="614"/>
                  <a:pt x="1180" y="611"/>
                </a:cubicBezTo>
                <a:lnTo>
                  <a:pt x="1180" y="611"/>
                </a:lnTo>
                <a:cubicBezTo>
                  <a:pt x="1180" y="609"/>
                  <a:pt x="1179" y="607"/>
                  <a:pt x="1178" y="606"/>
                </a:cubicBezTo>
                <a:lnTo>
                  <a:pt x="1178" y="606"/>
                </a:lnTo>
                <a:cubicBezTo>
                  <a:pt x="1178" y="606"/>
                  <a:pt x="1178" y="605"/>
                  <a:pt x="1178" y="604"/>
                </a:cubicBezTo>
                <a:lnTo>
                  <a:pt x="1178" y="604"/>
                </a:lnTo>
                <a:lnTo>
                  <a:pt x="1178" y="604"/>
                </a:lnTo>
                <a:lnTo>
                  <a:pt x="1178" y="604"/>
                </a:lnTo>
                <a:cubicBezTo>
                  <a:pt x="1177" y="601"/>
                  <a:pt x="1176" y="598"/>
                  <a:pt x="1175" y="596"/>
                </a:cubicBezTo>
                <a:lnTo>
                  <a:pt x="1175" y="596"/>
                </a:lnTo>
                <a:cubicBezTo>
                  <a:pt x="1175" y="593"/>
                  <a:pt x="1174" y="591"/>
                  <a:pt x="1173" y="589"/>
                </a:cubicBezTo>
                <a:lnTo>
                  <a:pt x="1173" y="589"/>
                </a:lnTo>
                <a:cubicBezTo>
                  <a:pt x="1172" y="588"/>
                  <a:pt x="1172" y="588"/>
                  <a:pt x="1172" y="587"/>
                </a:cubicBezTo>
                <a:lnTo>
                  <a:pt x="1172" y="587"/>
                </a:lnTo>
                <a:cubicBezTo>
                  <a:pt x="1172" y="587"/>
                  <a:pt x="1172" y="587"/>
                  <a:pt x="1172" y="586"/>
                </a:cubicBezTo>
                <a:lnTo>
                  <a:pt x="1172" y="586"/>
                </a:lnTo>
                <a:cubicBezTo>
                  <a:pt x="1171" y="585"/>
                  <a:pt x="1170" y="583"/>
                  <a:pt x="1170" y="582"/>
                </a:cubicBezTo>
                <a:lnTo>
                  <a:pt x="1170" y="582"/>
                </a:lnTo>
                <a:cubicBezTo>
                  <a:pt x="1169" y="579"/>
                  <a:pt x="1168" y="577"/>
                  <a:pt x="1167" y="574"/>
                </a:cubicBezTo>
                <a:lnTo>
                  <a:pt x="1167" y="574"/>
                </a:lnTo>
                <a:cubicBezTo>
                  <a:pt x="1167" y="572"/>
                  <a:pt x="1165" y="571"/>
                  <a:pt x="1165" y="569"/>
                </a:cubicBezTo>
                <a:lnTo>
                  <a:pt x="1165" y="569"/>
                </a:lnTo>
                <a:cubicBezTo>
                  <a:pt x="1165" y="569"/>
                  <a:pt x="1165" y="569"/>
                  <a:pt x="1164" y="568"/>
                </a:cubicBezTo>
                <a:lnTo>
                  <a:pt x="1164" y="568"/>
                </a:lnTo>
                <a:lnTo>
                  <a:pt x="1164" y="568"/>
                </a:lnTo>
                <a:lnTo>
                  <a:pt x="1164" y="568"/>
                </a:lnTo>
                <a:cubicBezTo>
                  <a:pt x="1163" y="565"/>
                  <a:pt x="1162" y="563"/>
                  <a:pt x="1161" y="560"/>
                </a:cubicBezTo>
                <a:lnTo>
                  <a:pt x="1161" y="560"/>
                </a:lnTo>
                <a:cubicBezTo>
                  <a:pt x="1160" y="558"/>
                  <a:pt x="1159" y="555"/>
                  <a:pt x="1157" y="552"/>
                </a:cubicBezTo>
                <a:lnTo>
                  <a:pt x="1157" y="552"/>
                </a:lnTo>
                <a:cubicBezTo>
                  <a:pt x="1157" y="552"/>
                  <a:pt x="1157" y="552"/>
                  <a:pt x="1156" y="552"/>
                </a:cubicBezTo>
                <a:lnTo>
                  <a:pt x="1156" y="552"/>
                </a:lnTo>
                <a:cubicBezTo>
                  <a:pt x="1156" y="551"/>
                  <a:pt x="1156" y="550"/>
                  <a:pt x="1156" y="550"/>
                </a:cubicBezTo>
                <a:lnTo>
                  <a:pt x="1156" y="550"/>
                </a:lnTo>
                <a:cubicBezTo>
                  <a:pt x="1154" y="548"/>
                  <a:pt x="1154" y="545"/>
                  <a:pt x="1153" y="544"/>
                </a:cubicBezTo>
                <a:lnTo>
                  <a:pt x="1153" y="544"/>
                </a:lnTo>
                <a:cubicBezTo>
                  <a:pt x="1152" y="541"/>
                  <a:pt x="1150" y="539"/>
                  <a:pt x="1148" y="537"/>
                </a:cubicBezTo>
                <a:lnTo>
                  <a:pt x="1148" y="537"/>
                </a:lnTo>
                <a:cubicBezTo>
                  <a:pt x="1148" y="535"/>
                  <a:pt x="1147" y="534"/>
                  <a:pt x="1147" y="533"/>
                </a:cubicBezTo>
                <a:lnTo>
                  <a:pt x="1147" y="533"/>
                </a:lnTo>
                <a:cubicBezTo>
                  <a:pt x="1146" y="532"/>
                  <a:pt x="1146" y="532"/>
                  <a:pt x="1145" y="531"/>
                </a:cubicBezTo>
                <a:lnTo>
                  <a:pt x="1145" y="531"/>
                </a:lnTo>
                <a:cubicBezTo>
                  <a:pt x="1144" y="529"/>
                  <a:pt x="1143" y="527"/>
                  <a:pt x="1142" y="525"/>
                </a:cubicBezTo>
                <a:lnTo>
                  <a:pt x="1142" y="525"/>
                </a:lnTo>
                <a:cubicBezTo>
                  <a:pt x="1140" y="522"/>
                  <a:pt x="1137" y="518"/>
                  <a:pt x="1135" y="515"/>
                </a:cubicBezTo>
                <a:lnTo>
                  <a:pt x="1135" y="515"/>
                </a:lnTo>
                <a:lnTo>
                  <a:pt x="1135" y="514"/>
                </a:lnTo>
                <a:lnTo>
                  <a:pt x="1135" y="514"/>
                </a:lnTo>
                <a:cubicBezTo>
                  <a:pt x="1132" y="509"/>
                  <a:pt x="1129" y="505"/>
                  <a:pt x="1126" y="501"/>
                </a:cubicBezTo>
                <a:lnTo>
                  <a:pt x="1126" y="501"/>
                </a:lnTo>
                <a:cubicBezTo>
                  <a:pt x="1126" y="500"/>
                  <a:pt x="1125" y="500"/>
                  <a:pt x="1125" y="500"/>
                </a:cubicBezTo>
                <a:lnTo>
                  <a:pt x="1125" y="500"/>
                </a:lnTo>
                <a:cubicBezTo>
                  <a:pt x="1123" y="498"/>
                  <a:pt x="1121" y="495"/>
                  <a:pt x="1119" y="492"/>
                </a:cubicBezTo>
                <a:lnTo>
                  <a:pt x="1119" y="492"/>
                </a:lnTo>
                <a:cubicBezTo>
                  <a:pt x="1117" y="490"/>
                  <a:pt x="1115" y="487"/>
                  <a:pt x="1113" y="486"/>
                </a:cubicBezTo>
                <a:lnTo>
                  <a:pt x="1113" y="486"/>
                </a:lnTo>
                <a:cubicBezTo>
                  <a:pt x="1113" y="485"/>
                  <a:pt x="1113" y="485"/>
                  <a:pt x="1113" y="485"/>
                </a:cubicBezTo>
                <a:lnTo>
                  <a:pt x="1113" y="485"/>
                </a:lnTo>
                <a:lnTo>
                  <a:pt x="1113" y="485"/>
                </a:lnTo>
                <a:lnTo>
                  <a:pt x="1113" y="485"/>
                </a:lnTo>
                <a:cubicBezTo>
                  <a:pt x="1112" y="483"/>
                  <a:pt x="1110" y="481"/>
                  <a:pt x="1107" y="478"/>
                </a:cubicBezTo>
                <a:lnTo>
                  <a:pt x="1107" y="478"/>
                </a:lnTo>
                <a:cubicBezTo>
                  <a:pt x="1106" y="476"/>
                  <a:pt x="1104" y="474"/>
                  <a:pt x="1102" y="472"/>
                </a:cubicBezTo>
                <a:lnTo>
                  <a:pt x="1102" y="472"/>
                </a:lnTo>
                <a:cubicBezTo>
                  <a:pt x="1102" y="472"/>
                  <a:pt x="1101" y="472"/>
                  <a:pt x="1101" y="471"/>
                </a:cubicBezTo>
                <a:lnTo>
                  <a:pt x="1101" y="471"/>
                </a:lnTo>
                <a:cubicBezTo>
                  <a:pt x="1101" y="471"/>
                  <a:pt x="1101" y="470"/>
                  <a:pt x="1100" y="470"/>
                </a:cubicBezTo>
                <a:lnTo>
                  <a:pt x="1100" y="470"/>
                </a:lnTo>
                <a:cubicBezTo>
                  <a:pt x="1099" y="469"/>
                  <a:pt x="1098" y="467"/>
                  <a:pt x="1096" y="466"/>
                </a:cubicBezTo>
                <a:lnTo>
                  <a:pt x="1096" y="466"/>
                </a:lnTo>
                <a:cubicBezTo>
                  <a:pt x="1094" y="464"/>
                  <a:pt x="1092" y="462"/>
                  <a:pt x="1090" y="460"/>
                </a:cubicBezTo>
                <a:lnTo>
                  <a:pt x="1090" y="460"/>
                </a:lnTo>
                <a:cubicBezTo>
                  <a:pt x="1089" y="459"/>
                  <a:pt x="1089" y="459"/>
                  <a:pt x="1088" y="458"/>
                </a:cubicBezTo>
                <a:lnTo>
                  <a:pt x="1088" y="458"/>
                </a:lnTo>
                <a:cubicBezTo>
                  <a:pt x="1087" y="458"/>
                  <a:pt x="1087" y="457"/>
                  <a:pt x="1087" y="457"/>
                </a:cubicBezTo>
                <a:lnTo>
                  <a:pt x="1087" y="457"/>
                </a:lnTo>
                <a:cubicBezTo>
                  <a:pt x="1085" y="456"/>
                  <a:pt x="1085" y="455"/>
                  <a:pt x="1084" y="454"/>
                </a:cubicBezTo>
                <a:lnTo>
                  <a:pt x="1084" y="454"/>
                </a:lnTo>
                <a:cubicBezTo>
                  <a:pt x="1081" y="452"/>
                  <a:pt x="1079" y="450"/>
                  <a:pt x="1077" y="448"/>
                </a:cubicBezTo>
                <a:lnTo>
                  <a:pt x="1077" y="448"/>
                </a:lnTo>
                <a:cubicBezTo>
                  <a:pt x="1076" y="448"/>
                  <a:pt x="1075" y="446"/>
                  <a:pt x="1074" y="446"/>
                </a:cubicBezTo>
                <a:lnTo>
                  <a:pt x="1074" y="446"/>
                </a:lnTo>
                <a:cubicBezTo>
                  <a:pt x="1074" y="445"/>
                  <a:pt x="1073" y="445"/>
                  <a:pt x="1072" y="445"/>
                </a:cubicBezTo>
                <a:lnTo>
                  <a:pt x="1072" y="445"/>
                </a:lnTo>
                <a:cubicBezTo>
                  <a:pt x="1072" y="444"/>
                  <a:pt x="1071" y="444"/>
                  <a:pt x="1071" y="443"/>
                </a:cubicBezTo>
                <a:lnTo>
                  <a:pt x="1071" y="443"/>
                </a:lnTo>
                <a:cubicBezTo>
                  <a:pt x="1068" y="441"/>
                  <a:pt x="1066" y="440"/>
                  <a:pt x="1064" y="438"/>
                </a:cubicBezTo>
                <a:lnTo>
                  <a:pt x="1064" y="438"/>
                </a:lnTo>
                <a:cubicBezTo>
                  <a:pt x="1063" y="437"/>
                  <a:pt x="1061" y="436"/>
                  <a:pt x="1059" y="435"/>
                </a:cubicBezTo>
                <a:lnTo>
                  <a:pt x="1059" y="435"/>
                </a:lnTo>
                <a:cubicBezTo>
                  <a:pt x="1059" y="434"/>
                  <a:pt x="1059" y="434"/>
                  <a:pt x="1059" y="434"/>
                </a:cubicBezTo>
                <a:lnTo>
                  <a:pt x="1059" y="434"/>
                </a:lnTo>
                <a:lnTo>
                  <a:pt x="1058" y="434"/>
                </a:lnTo>
                <a:lnTo>
                  <a:pt x="1058" y="434"/>
                </a:lnTo>
                <a:cubicBezTo>
                  <a:pt x="1055" y="432"/>
                  <a:pt x="1054" y="431"/>
                  <a:pt x="1052" y="429"/>
                </a:cubicBezTo>
                <a:lnTo>
                  <a:pt x="1052" y="429"/>
                </a:lnTo>
                <a:cubicBezTo>
                  <a:pt x="1049" y="428"/>
                  <a:pt x="1048" y="427"/>
                  <a:pt x="1045" y="426"/>
                </a:cubicBezTo>
                <a:lnTo>
                  <a:pt x="1045" y="426"/>
                </a:lnTo>
                <a:cubicBezTo>
                  <a:pt x="1045" y="425"/>
                  <a:pt x="1044" y="425"/>
                  <a:pt x="1044" y="425"/>
                </a:cubicBezTo>
                <a:lnTo>
                  <a:pt x="343" y="20"/>
                </a:lnTo>
                <a:lnTo>
                  <a:pt x="343" y="20"/>
                </a:lnTo>
                <a:cubicBezTo>
                  <a:pt x="341" y="19"/>
                  <a:pt x="340" y="19"/>
                  <a:pt x="338" y="18"/>
                </a:cubicBezTo>
                <a:lnTo>
                  <a:pt x="338" y="18"/>
                </a:lnTo>
                <a:cubicBezTo>
                  <a:pt x="336" y="16"/>
                  <a:pt x="334" y="15"/>
                  <a:pt x="332" y="14"/>
                </a:cubicBezTo>
                <a:lnTo>
                  <a:pt x="332" y="14"/>
                </a:lnTo>
                <a:cubicBezTo>
                  <a:pt x="331" y="14"/>
                  <a:pt x="330" y="13"/>
                  <a:pt x="328" y="12"/>
                </a:cubicBezTo>
                <a:lnTo>
                  <a:pt x="328" y="12"/>
                </a:lnTo>
                <a:lnTo>
                  <a:pt x="328" y="12"/>
                </a:lnTo>
                <a:lnTo>
                  <a:pt x="328" y="12"/>
                </a:lnTo>
                <a:cubicBezTo>
                  <a:pt x="327" y="12"/>
                  <a:pt x="326" y="12"/>
                  <a:pt x="326" y="12"/>
                </a:cubicBezTo>
                <a:lnTo>
                  <a:pt x="326" y="12"/>
                </a:lnTo>
                <a:cubicBezTo>
                  <a:pt x="325" y="10"/>
                  <a:pt x="322" y="10"/>
                  <a:pt x="320" y="9"/>
                </a:cubicBezTo>
                <a:lnTo>
                  <a:pt x="320" y="9"/>
                </a:lnTo>
                <a:cubicBezTo>
                  <a:pt x="319" y="9"/>
                  <a:pt x="317" y="8"/>
                  <a:pt x="315" y="7"/>
                </a:cubicBezTo>
                <a:lnTo>
                  <a:pt x="315" y="7"/>
                </a:lnTo>
                <a:cubicBezTo>
                  <a:pt x="314" y="7"/>
                  <a:pt x="314" y="7"/>
                  <a:pt x="314" y="7"/>
                </a:cubicBezTo>
                <a:lnTo>
                  <a:pt x="314" y="7"/>
                </a:lnTo>
                <a:lnTo>
                  <a:pt x="313" y="6"/>
                </a:lnTo>
                <a:lnTo>
                  <a:pt x="313" y="6"/>
                </a:lnTo>
                <a:cubicBezTo>
                  <a:pt x="311" y="5"/>
                  <a:pt x="310" y="5"/>
                  <a:pt x="309" y="5"/>
                </a:cubicBezTo>
                <a:lnTo>
                  <a:pt x="309" y="5"/>
                </a:lnTo>
                <a:cubicBezTo>
                  <a:pt x="307" y="4"/>
                  <a:pt x="305" y="4"/>
                  <a:pt x="303" y="3"/>
                </a:cubicBezTo>
                <a:lnTo>
                  <a:pt x="303" y="3"/>
                </a:lnTo>
                <a:cubicBezTo>
                  <a:pt x="302" y="3"/>
                  <a:pt x="301" y="3"/>
                  <a:pt x="300" y="3"/>
                </a:cubicBezTo>
                <a:lnTo>
                  <a:pt x="300" y="3"/>
                </a:lnTo>
                <a:cubicBezTo>
                  <a:pt x="300" y="3"/>
                  <a:pt x="299" y="3"/>
                  <a:pt x="298" y="3"/>
                </a:cubicBezTo>
                <a:lnTo>
                  <a:pt x="298" y="3"/>
                </a:lnTo>
                <a:cubicBezTo>
                  <a:pt x="298" y="3"/>
                  <a:pt x="297" y="2"/>
                  <a:pt x="296" y="2"/>
                </a:cubicBezTo>
                <a:lnTo>
                  <a:pt x="296" y="2"/>
                </a:lnTo>
                <a:cubicBezTo>
                  <a:pt x="295" y="1"/>
                  <a:pt x="292" y="1"/>
                  <a:pt x="290" y="1"/>
                </a:cubicBezTo>
                <a:lnTo>
                  <a:pt x="290" y="1"/>
                </a:lnTo>
                <a:cubicBezTo>
                  <a:pt x="289" y="1"/>
                  <a:pt x="288" y="1"/>
                  <a:pt x="287" y="1"/>
                </a:cubicBezTo>
                <a:lnTo>
                  <a:pt x="287" y="1"/>
                </a:lnTo>
                <a:cubicBezTo>
                  <a:pt x="286" y="1"/>
                  <a:pt x="285" y="1"/>
                  <a:pt x="285" y="1"/>
                </a:cubicBezTo>
                <a:lnTo>
                  <a:pt x="285" y="1"/>
                </a:lnTo>
                <a:lnTo>
                  <a:pt x="284" y="0"/>
                </a:lnTo>
                <a:lnTo>
                  <a:pt x="284" y="0"/>
                </a:lnTo>
                <a:cubicBezTo>
                  <a:pt x="282" y="0"/>
                  <a:pt x="279" y="0"/>
                  <a:pt x="277" y="0"/>
                </a:cubicBezTo>
                <a:lnTo>
                  <a:pt x="277" y="0"/>
                </a:lnTo>
                <a:cubicBezTo>
                  <a:pt x="276" y="0"/>
                  <a:pt x="275" y="0"/>
                  <a:pt x="274" y="0"/>
                </a:cubicBezTo>
                <a:lnTo>
                  <a:pt x="274" y="0"/>
                </a:lnTo>
                <a:cubicBezTo>
                  <a:pt x="273" y="0"/>
                  <a:pt x="273" y="0"/>
                  <a:pt x="272" y="0"/>
                </a:cubicBezTo>
                <a:lnTo>
                  <a:pt x="272" y="0"/>
                </a:lnTo>
                <a:cubicBezTo>
                  <a:pt x="271" y="0"/>
                  <a:pt x="270" y="0"/>
                  <a:pt x="269" y="1"/>
                </a:cubicBezTo>
                <a:lnTo>
                  <a:pt x="269" y="1"/>
                </a:lnTo>
                <a:cubicBezTo>
                  <a:pt x="267" y="1"/>
                  <a:pt x="264" y="1"/>
                  <a:pt x="261" y="2"/>
                </a:cubicBezTo>
                <a:lnTo>
                  <a:pt x="261" y="2"/>
                </a:lnTo>
                <a:lnTo>
                  <a:pt x="261" y="2"/>
                </a:lnTo>
                <a:lnTo>
                  <a:pt x="261" y="2"/>
                </a:lnTo>
                <a:cubicBezTo>
                  <a:pt x="260" y="2"/>
                  <a:pt x="260" y="2"/>
                  <a:pt x="259" y="2"/>
                </a:cubicBezTo>
                <a:lnTo>
                  <a:pt x="259" y="2"/>
                </a:lnTo>
                <a:cubicBezTo>
                  <a:pt x="256" y="3"/>
                  <a:pt x="254" y="4"/>
                  <a:pt x="251" y="4"/>
                </a:cubicBezTo>
                <a:lnTo>
                  <a:pt x="251" y="4"/>
                </a:lnTo>
                <a:cubicBezTo>
                  <a:pt x="251" y="4"/>
                  <a:pt x="251" y="5"/>
                  <a:pt x="250" y="5"/>
                </a:cubicBezTo>
                <a:lnTo>
                  <a:pt x="250" y="5"/>
                </a:lnTo>
                <a:cubicBezTo>
                  <a:pt x="246" y="6"/>
                  <a:pt x="243" y="8"/>
                  <a:pt x="239" y="10"/>
                </a:cubicBezTo>
                <a:lnTo>
                  <a:pt x="0" y="149"/>
                </a:lnTo>
                <a:lnTo>
                  <a:pt x="0" y="149"/>
                </a:lnTo>
                <a:cubicBezTo>
                  <a:pt x="4" y="146"/>
                  <a:pt x="8" y="145"/>
                  <a:pt x="11" y="143"/>
                </a:cubicBezTo>
                <a:lnTo>
                  <a:pt x="11" y="143"/>
                </a:lnTo>
                <a:cubicBezTo>
                  <a:pt x="15" y="142"/>
                  <a:pt x="18" y="141"/>
                  <a:pt x="21" y="141"/>
                </a:cubicBezTo>
                <a:lnTo>
                  <a:pt x="21" y="141"/>
                </a:lnTo>
                <a:cubicBezTo>
                  <a:pt x="21" y="141"/>
                  <a:pt x="22" y="141"/>
                  <a:pt x="22" y="140"/>
                </a:cubicBezTo>
                <a:lnTo>
                  <a:pt x="22" y="140"/>
                </a:lnTo>
                <a:cubicBezTo>
                  <a:pt x="26" y="140"/>
                  <a:pt x="29" y="140"/>
                  <a:pt x="33" y="139"/>
                </a:cubicBezTo>
                <a:lnTo>
                  <a:pt x="33" y="139"/>
                </a:lnTo>
                <a:cubicBezTo>
                  <a:pt x="34" y="139"/>
                  <a:pt x="35" y="139"/>
                  <a:pt x="35" y="139"/>
                </a:cubicBezTo>
                <a:lnTo>
                  <a:pt x="35" y="139"/>
                </a:lnTo>
                <a:cubicBezTo>
                  <a:pt x="39" y="139"/>
                  <a:pt x="43" y="139"/>
                  <a:pt x="46" y="139"/>
                </a:cubicBezTo>
                <a:lnTo>
                  <a:pt x="46" y="139"/>
                </a:lnTo>
                <a:cubicBezTo>
                  <a:pt x="47" y="139"/>
                  <a:pt x="48" y="139"/>
                  <a:pt x="48" y="140"/>
                </a:cubicBezTo>
                <a:lnTo>
                  <a:pt x="48" y="140"/>
                </a:lnTo>
                <a:cubicBezTo>
                  <a:pt x="52" y="140"/>
                  <a:pt x="56" y="140"/>
                  <a:pt x="60" y="141"/>
                </a:cubicBezTo>
                <a:lnTo>
                  <a:pt x="60" y="141"/>
                </a:lnTo>
                <a:lnTo>
                  <a:pt x="61" y="141"/>
                </a:lnTo>
                <a:lnTo>
                  <a:pt x="61" y="141"/>
                </a:lnTo>
                <a:cubicBezTo>
                  <a:pt x="65" y="142"/>
                  <a:pt x="70" y="144"/>
                  <a:pt x="74" y="145"/>
                </a:cubicBezTo>
                <a:lnTo>
                  <a:pt x="74" y="145"/>
                </a:lnTo>
                <a:cubicBezTo>
                  <a:pt x="74" y="145"/>
                  <a:pt x="74" y="145"/>
                  <a:pt x="75" y="145"/>
                </a:cubicBezTo>
                <a:lnTo>
                  <a:pt x="75" y="145"/>
                </a:lnTo>
                <a:cubicBezTo>
                  <a:pt x="79" y="147"/>
                  <a:pt x="84" y="149"/>
                  <a:pt x="89" y="151"/>
                </a:cubicBezTo>
                <a:lnTo>
                  <a:pt x="89" y="151"/>
                </a:lnTo>
                <a:lnTo>
                  <a:pt x="90" y="151"/>
                </a:lnTo>
                <a:lnTo>
                  <a:pt x="90" y="151"/>
                </a:lnTo>
                <a:cubicBezTo>
                  <a:pt x="95" y="154"/>
                  <a:pt x="100" y="156"/>
                  <a:pt x="104" y="158"/>
                </a:cubicBezTo>
                <a:lnTo>
                  <a:pt x="805" y="563"/>
                </a:lnTo>
                <a:lnTo>
                  <a:pt x="805" y="563"/>
                </a:lnTo>
                <a:cubicBezTo>
                  <a:pt x="810" y="566"/>
                  <a:pt x="815" y="569"/>
                  <a:pt x="820" y="572"/>
                </a:cubicBezTo>
                <a:lnTo>
                  <a:pt x="820" y="572"/>
                </a:lnTo>
                <a:cubicBezTo>
                  <a:pt x="820" y="573"/>
                  <a:pt x="820" y="573"/>
                  <a:pt x="820" y="573"/>
                </a:cubicBezTo>
                <a:lnTo>
                  <a:pt x="820" y="573"/>
                </a:lnTo>
                <a:cubicBezTo>
                  <a:pt x="825" y="577"/>
                  <a:pt x="830" y="580"/>
                  <a:pt x="834" y="584"/>
                </a:cubicBezTo>
                <a:lnTo>
                  <a:pt x="835" y="585"/>
                </a:lnTo>
                <a:lnTo>
                  <a:pt x="835" y="585"/>
                </a:lnTo>
                <a:cubicBezTo>
                  <a:pt x="840" y="588"/>
                  <a:pt x="844" y="591"/>
                  <a:pt x="848" y="595"/>
                </a:cubicBezTo>
                <a:lnTo>
                  <a:pt x="848" y="595"/>
                </a:lnTo>
                <a:cubicBezTo>
                  <a:pt x="848" y="596"/>
                  <a:pt x="849" y="596"/>
                  <a:pt x="849" y="597"/>
                </a:cubicBezTo>
                <a:lnTo>
                  <a:pt x="849" y="597"/>
                </a:lnTo>
                <a:cubicBezTo>
                  <a:pt x="854" y="601"/>
                  <a:pt x="857" y="605"/>
                  <a:pt x="861" y="608"/>
                </a:cubicBezTo>
                <a:lnTo>
                  <a:pt x="861" y="608"/>
                </a:lnTo>
                <a:cubicBezTo>
                  <a:pt x="861" y="609"/>
                  <a:pt x="862" y="610"/>
                  <a:pt x="862" y="610"/>
                </a:cubicBezTo>
                <a:lnTo>
                  <a:pt x="862" y="610"/>
                </a:lnTo>
                <a:cubicBezTo>
                  <a:pt x="866" y="615"/>
                  <a:pt x="871" y="619"/>
                  <a:pt x="875" y="624"/>
                </a:cubicBezTo>
                <a:lnTo>
                  <a:pt x="875" y="624"/>
                </a:lnTo>
                <a:lnTo>
                  <a:pt x="875" y="624"/>
                </a:lnTo>
                <a:cubicBezTo>
                  <a:pt x="879" y="629"/>
                  <a:pt x="883" y="634"/>
                  <a:pt x="887" y="639"/>
                </a:cubicBezTo>
                <a:lnTo>
                  <a:pt x="887" y="639"/>
                </a:lnTo>
                <a:lnTo>
                  <a:pt x="887" y="639"/>
                </a:lnTo>
                <a:lnTo>
                  <a:pt x="887" y="639"/>
                </a:lnTo>
                <a:cubicBezTo>
                  <a:pt x="890" y="644"/>
                  <a:pt x="894" y="649"/>
                  <a:pt x="897" y="654"/>
                </a:cubicBezTo>
                <a:lnTo>
                  <a:pt x="897" y="654"/>
                </a:lnTo>
                <a:cubicBezTo>
                  <a:pt x="899" y="657"/>
                  <a:pt x="901" y="660"/>
                  <a:pt x="903" y="663"/>
                </a:cubicBezTo>
                <a:lnTo>
                  <a:pt x="903" y="663"/>
                </a:lnTo>
                <a:cubicBezTo>
                  <a:pt x="904" y="666"/>
                  <a:pt x="906" y="669"/>
                  <a:pt x="907" y="671"/>
                </a:cubicBezTo>
                <a:lnTo>
                  <a:pt x="907" y="671"/>
                </a:lnTo>
                <a:cubicBezTo>
                  <a:pt x="909" y="672"/>
                  <a:pt x="909" y="674"/>
                  <a:pt x="910" y="675"/>
                </a:cubicBezTo>
                <a:lnTo>
                  <a:pt x="910" y="675"/>
                </a:lnTo>
                <a:cubicBezTo>
                  <a:pt x="912" y="680"/>
                  <a:pt x="915" y="684"/>
                  <a:pt x="917" y="689"/>
                </a:cubicBezTo>
                <a:lnTo>
                  <a:pt x="917" y="689"/>
                </a:lnTo>
                <a:cubicBezTo>
                  <a:pt x="917" y="689"/>
                  <a:pt x="918" y="689"/>
                  <a:pt x="918" y="690"/>
                </a:cubicBezTo>
                <a:lnTo>
                  <a:pt x="918" y="690"/>
                </a:lnTo>
                <a:cubicBezTo>
                  <a:pt x="921" y="695"/>
                  <a:pt x="923" y="702"/>
                  <a:pt x="926" y="707"/>
                </a:cubicBezTo>
                <a:lnTo>
                  <a:pt x="926" y="707"/>
                </a:lnTo>
                <a:cubicBezTo>
                  <a:pt x="927" y="707"/>
                  <a:pt x="927" y="708"/>
                  <a:pt x="927" y="708"/>
                </a:cubicBezTo>
                <a:lnTo>
                  <a:pt x="927" y="708"/>
                </a:lnTo>
                <a:cubicBezTo>
                  <a:pt x="929" y="713"/>
                  <a:pt x="931" y="719"/>
                  <a:pt x="933" y="725"/>
                </a:cubicBezTo>
                <a:lnTo>
                  <a:pt x="933" y="725"/>
                </a:lnTo>
                <a:cubicBezTo>
                  <a:pt x="933" y="725"/>
                  <a:pt x="933" y="725"/>
                  <a:pt x="934" y="726"/>
                </a:cubicBezTo>
                <a:lnTo>
                  <a:pt x="934" y="726"/>
                </a:lnTo>
                <a:cubicBezTo>
                  <a:pt x="935" y="732"/>
                  <a:pt x="937" y="738"/>
                  <a:pt x="939" y="743"/>
                </a:cubicBezTo>
                <a:lnTo>
                  <a:pt x="939" y="743"/>
                </a:lnTo>
                <a:cubicBezTo>
                  <a:pt x="939" y="744"/>
                  <a:pt x="940" y="744"/>
                  <a:pt x="940" y="744"/>
                </a:cubicBezTo>
                <a:lnTo>
                  <a:pt x="940" y="744"/>
                </a:lnTo>
                <a:cubicBezTo>
                  <a:pt x="941" y="750"/>
                  <a:pt x="943" y="755"/>
                  <a:pt x="944" y="761"/>
                </a:cubicBezTo>
                <a:lnTo>
                  <a:pt x="944" y="761"/>
                </a:lnTo>
                <a:cubicBezTo>
                  <a:pt x="944" y="762"/>
                  <a:pt x="944" y="762"/>
                  <a:pt x="945" y="763"/>
                </a:cubicBezTo>
                <a:lnTo>
                  <a:pt x="945" y="763"/>
                </a:lnTo>
                <a:cubicBezTo>
                  <a:pt x="946" y="768"/>
                  <a:pt x="947" y="774"/>
                  <a:pt x="948" y="780"/>
                </a:cubicBezTo>
                <a:lnTo>
                  <a:pt x="948" y="780"/>
                </a:lnTo>
                <a:lnTo>
                  <a:pt x="948" y="780"/>
                </a:lnTo>
                <a:lnTo>
                  <a:pt x="948" y="780"/>
                </a:lnTo>
                <a:cubicBezTo>
                  <a:pt x="949" y="786"/>
                  <a:pt x="950" y="791"/>
                  <a:pt x="950" y="797"/>
                </a:cubicBezTo>
                <a:lnTo>
                  <a:pt x="950" y="797"/>
                </a:lnTo>
                <a:cubicBezTo>
                  <a:pt x="950" y="797"/>
                  <a:pt x="950" y="798"/>
                  <a:pt x="950" y="799"/>
                </a:cubicBezTo>
                <a:lnTo>
                  <a:pt x="950" y="799"/>
                </a:lnTo>
                <a:cubicBezTo>
                  <a:pt x="951" y="804"/>
                  <a:pt x="951" y="810"/>
                  <a:pt x="951" y="815"/>
                </a:cubicBezTo>
                <a:lnTo>
                  <a:pt x="948" y="1621"/>
                </a:lnTo>
                <a:lnTo>
                  <a:pt x="948" y="1621"/>
                </a:lnTo>
                <a:cubicBezTo>
                  <a:pt x="948" y="1627"/>
                  <a:pt x="948" y="1632"/>
                  <a:pt x="948" y="1637"/>
                </a:cubicBezTo>
                <a:lnTo>
                  <a:pt x="948" y="1637"/>
                </a:lnTo>
                <a:lnTo>
                  <a:pt x="948" y="1638"/>
                </a:lnTo>
                <a:lnTo>
                  <a:pt x="948" y="1638"/>
                </a:lnTo>
                <a:cubicBezTo>
                  <a:pt x="947" y="1643"/>
                  <a:pt x="946" y="1648"/>
                  <a:pt x="945" y="1652"/>
                </a:cubicBezTo>
                <a:lnTo>
                  <a:pt x="945" y="1652"/>
                </a:lnTo>
                <a:cubicBezTo>
                  <a:pt x="945" y="1653"/>
                  <a:pt x="945" y="1653"/>
                  <a:pt x="945" y="1654"/>
                </a:cubicBezTo>
                <a:lnTo>
                  <a:pt x="945" y="1654"/>
                </a:lnTo>
                <a:cubicBezTo>
                  <a:pt x="944" y="1658"/>
                  <a:pt x="944" y="1662"/>
                  <a:pt x="942" y="1666"/>
                </a:cubicBezTo>
                <a:lnTo>
                  <a:pt x="942" y="1666"/>
                </a:lnTo>
                <a:cubicBezTo>
                  <a:pt x="942" y="1667"/>
                  <a:pt x="942" y="1667"/>
                  <a:pt x="942" y="1668"/>
                </a:cubicBezTo>
                <a:lnTo>
                  <a:pt x="942" y="1668"/>
                </a:lnTo>
                <a:cubicBezTo>
                  <a:pt x="940" y="1671"/>
                  <a:pt x="939" y="1675"/>
                  <a:pt x="937" y="1678"/>
                </a:cubicBezTo>
                <a:lnTo>
                  <a:pt x="937" y="1678"/>
                </a:lnTo>
                <a:cubicBezTo>
                  <a:pt x="937" y="1679"/>
                  <a:pt x="937" y="1680"/>
                  <a:pt x="937" y="1680"/>
                </a:cubicBezTo>
                <a:lnTo>
                  <a:pt x="937" y="1680"/>
                </a:lnTo>
                <a:cubicBezTo>
                  <a:pt x="935" y="1683"/>
                  <a:pt x="933" y="1687"/>
                  <a:pt x="931" y="1691"/>
                </a:cubicBezTo>
                <a:lnTo>
                  <a:pt x="931" y="1691"/>
                </a:lnTo>
                <a:cubicBezTo>
                  <a:pt x="931" y="1691"/>
                  <a:pt x="931" y="1691"/>
                  <a:pt x="930" y="1692"/>
                </a:cubicBezTo>
                <a:lnTo>
                  <a:pt x="930" y="1692"/>
                </a:lnTo>
                <a:cubicBezTo>
                  <a:pt x="928" y="1694"/>
                  <a:pt x="927" y="1697"/>
                  <a:pt x="924" y="1699"/>
                </a:cubicBezTo>
                <a:lnTo>
                  <a:pt x="924" y="1699"/>
                </a:lnTo>
                <a:cubicBezTo>
                  <a:pt x="924" y="1700"/>
                  <a:pt x="923" y="1701"/>
                  <a:pt x="922" y="1701"/>
                </a:cubicBezTo>
                <a:lnTo>
                  <a:pt x="922" y="1701"/>
                </a:lnTo>
                <a:cubicBezTo>
                  <a:pt x="920" y="1703"/>
                  <a:pt x="918" y="1705"/>
                  <a:pt x="917" y="1707"/>
                </a:cubicBezTo>
                <a:lnTo>
                  <a:pt x="917" y="1707"/>
                </a:lnTo>
                <a:cubicBezTo>
                  <a:pt x="916" y="1708"/>
                  <a:pt x="916" y="1708"/>
                  <a:pt x="914" y="1709"/>
                </a:cubicBezTo>
                <a:lnTo>
                  <a:pt x="914" y="1709"/>
                </a:lnTo>
                <a:cubicBezTo>
                  <a:pt x="912" y="1711"/>
                  <a:pt x="909" y="1713"/>
                  <a:pt x="906" y="1715"/>
                </a:cubicBezTo>
                <a:lnTo>
                  <a:pt x="1145" y="1576"/>
                </a:lnTo>
                <a:lnTo>
                  <a:pt x="1145" y="1576"/>
                </a:lnTo>
                <a:cubicBezTo>
                  <a:pt x="1148" y="1574"/>
                  <a:pt x="1150" y="1572"/>
                  <a:pt x="1153" y="1570"/>
                </a:cubicBezTo>
                <a:lnTo>
                  <a:pt x="1153" y="1570"/>
                </a:lnTo>
                <a:cubicBezTo>
                  <a:pt x="1154" y="1569"/>
                  <a:pt x="1154" y="1569"/>
                  <a:pt x="1155" y="1568"/>
                </a:cubicBezTo>
                <a:lnTo>
                  <a:pt x="1155" y="1568"/>
                </a:lnTo>
                <a:cubicBezTo>
                  <a:pt x="1157" y="1566"/>
                  <a:pt x="1159" y="1565"/>
                  <a:pt x="1161" y="1563"/>
                </a:cubicBezTo>
                <a:lnTo>
                  <a:pt x="1161" y="1563"/>
                </a:lnTo>
                <a:cubicBezTo>
                  <a:pt x="1162" y="1562"/>
                  <a:pt x="1163" y="1561"/>
                  <a:pt x="1163" y="1560"/>
                </a:cubicBezTo>
                <a:lnTo>
                  <a:pt x="1163" y="1560"/>
                </a:lnTo>
                <a:cubicBezTo>
                  <a:pt x="1165" y="1558"/>
                  <a:pt x="1167" y="1555"/>
                  <a:pt x="1169" y="1553"/>
                </a:cubicBezTo>
                <a:lnTo>
                  <a:pt x="1169" y="1553"/>
                </a:lnTo>
                <a:cubicBezTo>
                  <a:pt x="1169" y="1552"/>
                  <a:pt x="1169" y="1552"/>
                  <a:pt x="1170" y="1552"/>
                </a:cubicBezTo>
                <a:lnTo>
                  <a:pt x="1170" y="1552"/>
                </a:lnTo>
                <a:cubicBezTo>
                  <a:pt x="1170" y="1552"/>
                  <a:pt x="1170" y="1552"/>
                  <a:pt x="1170" y="1551"/>
                </a:cubicBezTo>
                <a:lnTo>
                  <a:pt x="1170" y="1551"/>
                </a:lnTo>
                <a:cubicBezTo>
                  <a:pt x="1172" y="1548"/>
                  <a:pt x="1174" y="1545"/>
                  <a:pt x="1175" y="1541"/>
                </a:cubicBezTo>
                <a:lnTo>
                  <a:pt x="1175" y="1541"/>
                </a:lnTo>
                <a:lnTo>
                  <a:pt x="1175" y="1541"/>
                </a:lnTo>
                <a:cubicBezTo>
                  <a:pt x="1176" y="1541"/>
                  <a:pt x="1176" y="1540"/>
                  <a:pt x="1176" y="1540"/>
                </a:cubicBezTo>
                <a:lnTo>
                  <a:pt x="1176" y="1540"/>
                </a:lnTo>
                <a:cubicBezTo>
                  <a:pt x="1177" y="1538"/>
                  <a:pt x="1178" y="1535"/>
                  <a:pt x="1179" y="1533"/>
                </a:cubicBezTo>
                <a:lnTo>
                  <a:pt x="1179" y="1533"/>
                </a:lnTo>
                <a:cubicBezTo>
                  <a:pt x="1179" y="1532"/>
                  <a:pt x="1180" y="1531"/>
                  <a:pt x="1180" y="1530"/>
                </a:cubicBezTo>
                <a:lnTo>
                  <a:pt x="1180" y="1530"/>
                </a:lnTo>
                <a:cubicBezTo>
                  <a:pt x="1180" y="1528"/>
                  <a:pt x="1181" y="1528"/>
                  <a:pt x="1181" y="1527"/>
                </a:cubicBezTo>
                <a:lnTo>
                  <a:pt x="1181" y="1527"/>
                </a:lnTo>
                <a:cubicBezTo>
                  <a:pt x="1181" y="1526"/>
                  <a:pt x="1181" y="1526"/>
                  <a:pt x="1181" y="1525"/>
                </a:cubicBezTo>
                <a:lnTo>
                  <a:pt x="1181" y="1525"/>
                </a:lnTo>
                <a:cubicBezTo>
                  <a:pt x="1182" y="1523"/>
                  <a:pt x="1183" y="1520"/>
                  <a:pt x="1183" y="1518"/>
                </a:cubicBezTo>
                <a:lnTo>
                  <a:pt x="1183" y="1518"/>
                </a:lnTo>
                <a:cubicBezTo>
                  <a:pt x="1183" y="1517"/>
                  <a:pt x="1184" y="1516"/>
                  <a:pt x="1184" y="1515"/>
                </a:cubicBezTo>
                <a:lnTo>
                  <a:pt x="1184" y="1515"/>
                </a:lnTo>
                <a:cubicBezTo>
                  <a:pt x="1184" y="1514"/>
                  <a:pt x="1184" y="1514"/>
                  <a:pt x="1185" y="1513"/>
                </a:cubicBezTo>
                <a:lnTo>
                  <a:pt x="1185" y="1513"/>
                </a:lnTo>
                <a:cubicBezTo>
                  <a:pt x="1185" y="1513"/>
                  <a:pt x="1185" y="1512"/>
                  <a:pt x="1185" y="1511"/>
                </a:cubicBezTo>
                <a:lnTo>
                  <a:pt x="1185" y="1511"/>
                </a:lnTo>
                <a:cubicBezTo>
                  <a:pt x="1185" y="1508"/>
                  <a:pt x="1186" y="1506"/>
                  <a:pt x="1186" y="1504"/>
                </a:cubicBezTo>
                <a:lnTo>
                  <a:pt x="1186" y="1504"/>
                </a:lnTo>
                <a:cubicBezTo>
                  <a:pt x="1186" y="1503"/>
                  <a:pt x="1186" y="1501"/>
                  <a:pt x="1186" y="1500"/>
                </a:cubicBezTo>
                <a:lnTo>
                  <a:pt x="1186" y="1500"/>
                </a:lnTo>
                <a:cubicBezTo>
                  <a:pt x="1186" y="1499"/>
                  <a:pt x="1186" y="1499"/>
                  <a:pt x="1186" y="1498"/>
                </a:cubicBezTo>
                <a:lnTo>
                  <a:pt x="1186" y="1498"/>
                </a:lnTo>
                <a:lnTo>
                  <a:pt x="1186" y="1497"/>
                </a:lnTo>
                <a:lnTo>
                  <a:pt x="1186" y="1497"/>
                </a:lnTo>
                <a:cubicBezTo>
                  <a:pt x="1187" y="1495"/>
                  <a:pt x="1187" y="1492"/>
                  <a:pt x="1187" y="1490"/>
                </a:cubicBezTo>
                <a:lnTo>
                  <a:pt x="1187" y="1490"/>
                </a:lnTo>
                <a:cubicBezTo>
                  <a:pt x="1187" y="1487"/>
                  <a:pt x="1187" y="1485"/>
                  <a:pt x="1187" y="1482"/>
                </a:cubicBezTo>
                <a:lnTo>
                  <a:pt x="1187" y="1482"/>
                </a:lnTo>
                <a:lnTo>
                  <a:pt x="1189" y="677"/>
                </a:lnTo>
                <a:lnTo>
                  <a:pt x="1189" y="677"/>
                </a:lnTo>
                <a:cubicBezTo>
                  <a:pt x="1189" y="675"/>
                  <a:pt x="1189" y="672"/>
                  <a:pt x="1189" y="670"/>
                </a:cubicBezTo>
              </a:path>
            </a:pathLst>
          </a:custGeom>
          <a:solidFill>
            <a:srgbClr val="1A9E4C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5" name="Google Shape;265;p36"/>
          <p:cNvSpPr/>
          <p:nvPr/>
        </p:nvSpPr>
        <p:spPr>
          <a:xfrm>
            <a:off x="5680972" y="3616193"/>
            <a:ext cx="464607" cy="740940"/>
          </a:xfrm>
          <a:custGeom>
            <a:rect b="b" l="l" r="r" t="t"/>
            <a:pathLst>
              <a:path extrusionOk="0" h="1975840" w="1238953">
                <a:moveTo>
                  <a:pt x="113869" y="556"/>
                </a:moveTo>
                <a:cubicBezTo>
                  <a:pt x="135582" y="2659"/>
                  <a:pt x="159396" y="10758"/>
                  <a:pt x="184299" y="25398"/>
                </a:cubicBezTo>
                <a:lnTo>
                  <a:pt x="1057159" y="528776"/>
                </a:lnTo>
                <a:cubicBezTo>
                  <a:pt x="1158017" y="587337"/>
                  <a:pt x="1238953" y="728133"/>
                  <a:pt x="1238953" y="842763"/>
                </a:cubicBezTo>
                <a:lnTo>
                  <a:pt x="1235217" y="1847026"/>
                </a:lnTo>
                <a:cubicBezTo>
                  <a:pt x="1235217" y="1962903"/>
                  <a:pt x="1154282" y="2009004"/>
                  <a:pt x="1053423" y="1950443"/>
                </a:cubicBezTo>
                <a:lnTo>
                  <a:pt x="180563" y="1447065"/>
                </a:lnTo>
                <a:cubicBezTo>
                  <a:pt x="80950" y="1388504"/>
                  <a:pt x="-1231" y="1248954"/>
                  <a:pt x="14" y="1133078"/>
                </a:cubicBezTo>
                <a:lnTo>
                  <a:pt x="2504" y="128815"/>
                </a:lnTo>
                <a:cubicBezTo>
                  <a:pt x="2504" y="41907"/>
                  <a:pt x="48731" y="-5751"/>
                  <a:pt x="113869" y="5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6" name="Google Shape;266;p36"/>
          <p:cNvSpPr/>
          <p:nvPr/>
        </p:nvSpPr>
        <p:spPr>
          <a:xfrm>
            <a:off x="5808257" y="3853349"/>
            <a:ext cx="209640" cy="266628"/>
          </a:xfrm>
          <a:custGeom>
            <a:rect b="b" l="l" r="r" t="t"/>
            <a:pathLst>
              <a:path extrusionOk="0" h="711007" w="559040">
                <a:moveTo>
                  <a:pt x="167502" y="151141"/>
                </a:moveTo>
                <a:cubicBezTo>
                  <a:pt x="173672" y="147391"/>
                  <a:pt x="181077" y="149891"/>
                  <a:pt x="186013" y="151141"/>
                </a:cubicBezTo>
                <a:cubicBezTo>
                  <a:pt x="190950" y="154890"/>
                  <a:pt x="194652" y="157390"/>
                  <a:pt x="198355" y="159890"/>
                </a:cubicBezTo>
                <a:cubicBezTo>
                  <a:pt x="203291" y="162390"/>
                  <a:pt x="208228" y="163640"/>
                  <a:pt x="214398" y="182389"/>
                </a:cubicBezTo>
                <a:cubicBezTo>
                  <a:pt x="220569" y="202387"/>
                  <a:pt x="234144" y="249884"/>
                  <a:pt x="235379" y="253634"/>
                </a:cubicBezTo>
                <a:cubicBezTo>
                  <a:pt x="237847" y="259883"/>
                  <a:pt x="237847" y="264883"/>
                  <a:pt x="235379" y="268633"/>
                </a:cubicBezTo>
                <a:cubicBezTo>
                  <a:pt x="234144" y="272383"/>
                  <a:pt x="231676" y="274882"/>
                  <a:pt x="229208" y="277382"/>
                </a:cubicBezTo>
                <a:cubicBezTo>
                  <a:pt x="225506" y="279882"/>
                  <a:pt x="221803" y="283632"/>
                  <a:pt x="218101" y="284882"/>
                </a:cubicBezTo>
                <a:cubicBezTo>
                  <a:pt x="215633" y="287382"/>
                  <a:pt x="211930" y="289881"/>
                  <a:pt x="215633" y="299881"/>
                </a:cubicBezTo>
                <a:cubicBezTo>
                  <a:pt x="219335" y="311130"/>
                  <a:pt x="232910" y="344878"/>
                  <a:pt x="252656" y="377376"/>
                </a:cubicBezTo>
                <a:cubicBezTo>
                  <a:pt x="279807" y="419873"/>
                  <a:pt x="300787" y="441121"/>
                  <a:pt x="308192" y="449871"/>
                </a:cubicBezTo>
                <a:cubicBezTo>
                  <a:pt x="310660" y="452371"/>
                  <a:pt x="313129" y="454870"/>
                  <a:pt x="315597" y="456120"/>
                </a:cubicBezTo>
                <a:cubicBezTo>
                  <a:pt x="319299" y="458620"/>
                  <a:pt x="321768" y="457370"/>
                  <a:pt x="323002" y="456120"/>
                </a:cubicBezTo>
                <a:cubicBezTo>
                  <a:pt x="326704" y="452371"/>
                  <a:pt x="340279" y="442371"/>
                  <a:pt x="345216" y="437372"/>
                </a:cubicBezTo>
                <a:cubicBezTo>
                  <a:pt x="347684" y="434872"/>
                  <a:pt x="350152" y="434872"/>
                  <a:pt x="352621" y="436122"/>
                </a:cubicBezTo>
                <a:cubicBezTo>
                  <a:pt x="355089" y="437372"/>
                  <a:pt x="357557" y="439871"/>
                  <a:pt x="360025" y="442371"/>
                </a:cubicBezTo>
                <a:cubicBezTo>
                  <a:pt x="366196" y="448621"/>
                  <a:pt x="400752" y="488618"/>
                  <a:pt x="406922" y="496118"/>
                </a:cubicBezTo>
                <a:cubicBezTo>
                  <a:pt x="414327" y="503617"/>
                  <a:pt x="418030" y="508617"/>
                  <a:pt x="420498" y="512367"/>
                </a:cubicBezTo>
                <a:cubicBezTo>
                  <a:pt x="421732" y="517366"/>
                  <a:pt x="421732" y="533615"/>
                  <a:pt x="415561" y="548614"/>
                </a:cubicBezTo>
                <a:cubicBezTo>
                  <a:pt x="410625" y="563613"/>
                  <a:pt x="383474" y="563613"/>
                  <a:pt x="369898" y="558613"/>
                </a:cubicBezTo>
                <a:cubicBezTo>
                  <a:pt x="364962" y="556114"/>
                  <a:pt x="358791" y="554864"/>
                  <a:pt x="353855" y="551114"/>
                </a:cubicBezTo>
                <a:cubicBezTo>
                  <a:pt x="345216" y="546114"/>
                  <a:pt x="336577" y="539865"/>
                  <a:pt x="326704" y="531115"/>
                </a:cubicBezTo>
                <a:cubicBezTo>
                  <a:pt x="316831" y="521116"/>
                  <a:pt x="303256" y="508617"/>
                  <a:pt x="287212" y="491118"/>
                </a:cubicBezTo>
                <a:cubicBezTo>
                  <a:pt x="219335" y="416123"/>
                  <a:pt x="174906" y="309880"/>
                  <a:pt x="171204" y="302381"/>
                </a:cubicBezTo>
                <a:cubicBezTo>
                  <a:pt x="167502" y="294881"/>
                  <a:pt x="142819" y="242385"/>
                  <a:pt x="144053" y="203637"/>
                </a:cubicBezTo>
                <a:cubicBezTo>
                  <a:pt x="144053" y="164890"/>
                  <a:pt x="161331" y="154890"/>
                  <a:pt x="167502" y="151141"/>
                </a:cubicBezTo>
                <a:close/>
                <a:moveTo>
                  <a:pt x="192483" y="60522"/>
                </a:moveTo>
                <a:cubicBezTo>
                  <a:pt x="109119" y="52819"/>
                  <a:pt x="50026" y="113045"/>
                  <a:pt x="50026" y="222291"/>
                </a:cubicBezTo>
                <a:cubicBezTo>
                  <a:pt x="50026" y="273335"/>
                  <a:pt x="62532" y="328114"/>
                  <a:pt x="85044" y="382894"/>
                </a:cubicBezTo>
                <a:lnTo>
                  <a:pt x="91297" y="396588"/>
                </a:lnTo>
                <a:lnTo>
                  <a:pt x="67535" y="481247"/>
                </a:lnTo>
                <a:lnTo>
                  <a:pt x="155081" y="503656"/>
                </a:lnTo>
                <a:lnTo>
                  <a:pt x="163835" y="514861"/>
                </a:lnTo>
                <a:cubicBezTo>
                  <a:pt x="198853" y="559680"/>
                  <a:pt x="238874" y="595785"/>
                  <a:pt x="281396" y="619439"/>
                </a:cubicBezTo>
                <a:cubicBezTo>
                  <a:pt x="407712" y="691648"/>
                  <a:pt x="511516" y="633134"/>
                  <a:pt x="511516" y="488717"/>
                </a:cubicBezTo>
                <a:cubicBezTo>
                  <a:pt x="512766" y="417753"/>
                  <a:pt x="489004" y="338074"/>
                  <a:pt x="445231" y="263376"/>
                </a:cubicBezTo>
                <a:cubicBezTo>
                  <a:pt x="401458" y="187432"/>
                  <a:pt x="343929" y="126428"/>
                  <a:pt x="282647" y="91569"/>
                </a:cubicBezTo>
                <a:cubicBezTo>
                  <a:pt x="250756" y="73206"/>
                  <a:pt x="220271" y="63090"/>
                  <a:pt x="192483" y="60522"/>
                </a:cubicBezTo>
                <a:close/>
                <a:moveTo>
                  <a:pt x="174173" y="763"/>
                </a:moveTo>
                <a:cubicBezTo>
                  <a:pt x="207530" y="3797"/>
                  <a:pt x="244190" y="15936"/>
                  <a:pt x="282647" y="38034"/>
                </a:cubicBezTo>
                <a:cubicBezTo>
                  <a:pt x="356435" y="80364"/>
                  <a:pt x="426472" y="153817"/>
                  <a:pt x="478999" y="243456"/>
                </a:cubicBezTo>
                <a:cubicBezTo>
                  <a:pt x="531526" y="333094"/>
                  <a:pt x="559040" y="430203"/>
                  <a:pt x="559040" y="514861"/>
                </a:cubicBezTo>
                <a:cubicBezTo>
                  <a:pt x="559040" y="690403"/>
                  <a:pt x="433975" y="761367"/>
                  <a:pt x="280146" y="672974"/>
                </a:cubicBezTo>
                <a:cubicBezTo>
                  <a:pt x="233871" y="645584"/>
                  <a:pt x="188848" y="605745"/>
                  <a:pt x="147577" y="558436"/>
                </a:cubicBezTo>
                <a:lnTo>
                  <a:pt x="0" y="517351"/>
                </a:lnTo>
                <a:lnTo>
                  <a:pt x="41271" y="375424"/>
                </a:lnTo>
                <a:cubicBezTo>
                  <a:pt x="16258" y="313175"/>
                  <a:pt x="3752" y="252171"/>
                  <a:pt x="3752" y="196147"/>
                </a:cubicBezTo>
                <a:cubicBezTo>
                  <a:pt x="3752" y="64491"/>
                  <a:pt x="74101" y="-8341"/>
                  <a:pt x="174173" y="76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7" name="Google Shape;267;p36"/>
          <p:cNvSpPr/>
          <p:nvPr/>
        </p:nvSpPr>
        <p:spPr>
          <a:xfrm>
            <a:off x="4856339" y="2814737"/>
            <a:ext cx="465069" cy="741255"/>
          </a:xfrm>
          <a:custGeom>
            <a:rect b="b" l="l" r="r" t="t"/>
            <a:pathLst>
              <a:path extrusionOk="0" h="1976681" w="1240184">
                <a:moveTo>
                  <a:pt x="115800" y="472"/>
                </a:moveTo>
                <a:cubicBezTo>
                  <a:pt x="137591" y="2401"/>
                  <a:pt x="161560" y="10271"/>
                  <a:pt x="186775" y="24608"/>
                </a:cubicBezTo>
                <a:lnTo>
                  <a:pt x="1058390" y="529540"/>
                </a:lnTo>
                <a:cubicBezTo>
                  <a:pt x="1159248" y="586890"/>
                  <a:pt x="1240184" y="727772"/>
                  <a:pt x="1240184" y="843719"/>
                </a:cubicBezTo>
                <a:lnTo>
                  <a:pt x="1237694" y="1847348"/>
                </a:lnTo>
                <a:cubicBezTo>
                  <a:pt x="1237694" y="1963295"/>
                  <a:pt x="1155513" y="2009424"/>
                  <a:pt x="1055900" y="1952074"/>
                </a:cubicBezTo>
                <a:lnTo>
                  <a:pt x="181794" y="1447143"/>
                </a:lnTo>
                <a:cubicBezTo>
                  <a:pt x="80936" y="1388546"/>
                  <a:pt x="0" y="1247664"/>
                  <a:pt x="0" y="1132963"/>
                </a:cubicBezTo>
                <a:lnTo>
                  <a:pt x="3735" y="129335"/>
                </a:lnTo>
                <a:cubicBezTo>
                  <a:pt x="4670" y="42375"/>
                  <a:pt x="50429" y="-5313"/>
                  <a:pt x="115800" y="47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8" name="Google Shape;268;p36"/>
          <p:cNvSpPr/>
          <p:nvPr/>
        </p:nvSpPr>
        <p:spPr>
          <a:xfrm>
            <a:off x="4984085" y="3045527"/>
            <a:ext cx="210164" cy="261607"/>
          </a:xfrm>
          <a:custGeom>
            <a:rect b="b" l="l" r="r" t="t"/>
            <a:pathLst>
              <a:path extrusionOk="0" h="558" w="448">
                <a:moveTo>
                  <a:pt x="309" y="141"/>
                </a:moveTo>
                <a:lnTo>
                  <a:pt x="309" y="141"/>
                </a:lnTo>
                <a:cubicBezTo>
                  <a:pt x="336" y="156"/>
                  <a:pt x="360" y="183"/>
                  <a:pt x="376" y="213"/>
                </a:cubicBezTo>
                <a:lnTo>
                  <a:pt x="376" y="213"/>
                </a:lnTo>
                <a:cubicBezTo>
                  <a:pt x="397" y="220"/>
                  <a:pt x="417" y="223"/>
                  <a:pt x="434" y="221"/>
                </a:cubicBezTo>
                <a:lnTo>
                  <a:pt x="434" y="221"/>
                </a:lnTo>
                <a:cubicBezTo>
                  <a:pt x="428" y="241"/>
                  <a:pt x="413" y="254"/>
                  <a:pt x="394" y="256"/>
                </a:cubicBezTo>
                <a:lnTo>
                  <a:pt x="394" y="256"/>
                </a:lnTo>
                <a:cubicBezTo>
                  <a:pt x="413" y="264"/>
                  <a:pt x="431" y="269"/>
                  <a:pt x="447" y="269"/>
                </a:cubicBezTo>
                <a:lnTo>
                  <a:pt x="447" y="269"/>
                </a:lnTo>
                <a:cubicBezTo>
                  <a:pt x="434" y="283"/>
                  <a:pt x="419" y="293"/>
                  <a:pt x="401" y="298"/>
                </a:cubicBezTo>
                <a:lnTo>
                  <a:pt x="401" y="298"/>
                </a:lnTo>
                <a:cubicBezTo>
                  <a:pt x="401" y="302"/>
                  <a:pt x="401" y="307"/>
                  <a:pt x="401" y="311"/>
                </a:cubicBezTo>
                <a:lnTo>
                  <a:pt x="401" y="311"/>
                </a:lnTo>
                <a:cubicBezTo>
                  <a:pt x="401" y="450"/>
                  <a:pt x="308" y="557"/>
                  <a:pt x="140" y="460"/>
                </a:cubicBezTo>
                <a:lnTo>
                  <a:pt x="140" y="460"/>
                </a:lnTo>
                <a:cubicBezTo>
                  <a:pt x="88" y="430"/>
                  <a:pt x="40" y="385"/>
                  <a:pt x="0" y="332"/>
                </a:cubicBezTo>
                <a:lnTo>
                  <a:pt x="0" y="332"/>
                </a:lnTo>
                <a:cubicBezTo>
                  <a:pt x="7" y="337"/>
                  <a:pt x="14" y="342"/>
                  <a:pt x="22" y="346"/>
                </a:cubicBezTo>
                <a:lnTo>
                  <a:pt x="22" y="346"/>
                </a:lnTo>
                <a:cubicBezTo>
                  <a:pt x="64" y="371"/>
                  <a:pt x="104" y="377"/>
                  <a:pt x="135" y="367"/>
                </a:cubicBezTo>
                <a:lnTo>
                  <a:pt x="135" y="367"/>
                </a:lnTo>
                <a:cubicBezTo>
                  <a:pt x="96" y="343"/>
                  <a:pt x="62" y="293"/>
                  <a:pt x="50" y="244"/>
                </a:cubicBezTo>
                <a:lnTo>
                  <a:pt x="50" y="244"/>
                </a:lnTo>
                <a:cubicBezTo>
                  <a:pt x="56" y="249"/>
                  <a:pt x="61" y="253"/>
                  <a:pt x="67" y="257"/>
                </a:cubicBezTo>
                <a:lnTo>
                  <a:pt x="67" y="257"/>
                </a:lnTo>
                <a:cubicBezTo>
                  <a:pt x="76" y="261"/>
                  <a:pt x="84" y="264"/>
                  <a:pt x="92" y="266"/>
                </a:cubicBezTo>
                <a:lnTo>
                  <a:pt x="92" y="266"/>
                </a:lnTo>
                <a:cubicBezTo>
                  <a:pt x="50" y="233"/>
                  <a:pt x="18" y="172"/>
                  <a:pt x="18" y="121"/>
                </a:cubicBezTo>
                <a:lnTo>
                  <a:pt x="18" y="121"/>
                </a:lnTo>
                <a:cubicBezTo>
                  <a:pt x="31" y="135"/>
                  <a:pt x="45" y="148"/>
                  <a:pt x="60" y="157"/>
                </a:cubicBezTo>
                <a:lnTo>
                  <a:pt x="60" y="157"/>
                </a:lnTo>
                <a:cubicBezTo>
                  <a:pt x="35" y="124"/>
                  <a:pt x="19" y="82"/>
                  <a:pt x="19" y="45"/>
                </a:cubicBezTo>
                <a:lnTo>
                  <a:pt x="19" y="45"/>
                </a:lnTo>
                <a:cubicBezTo>
                  <a:pt x="20" y="27"/>
                  <a:pt x="24" y="11"/>
                  <a:pt x="32" y="0"/>
                </a:cubicBezTo>
                <a:lnTo>
                  <a:pt x="32" y="0"/>
                </a:lnTo>
                <a:cubicBezTo>
                  <a:pt x="76" y="90"/>
                  <a:pt x="144" y="170"/>
                  <a:pt x="220" y="218"/>
                </a:cubicBezTo>
                <a:lnTo>
                  <a:pt x="220" y="218"/>
                </a:lnTo>
                <a:cubicBezTo>
                  <a:pt x="218" y="210"/>
                  <a:pt x="218" y="201"/>
                  <a:pt x="218" y="194"/>
                </a:cubicBezTo>
                <a:lnTo>
                  <a:pt x="218" y="194"/>
                </a:lnTo>
                <a:cubicBezTo>
                  <a:pt x="218" y="135"/>
                  <a:pt x="259" y="112"/>
                  <a:pt x="309" y="141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9" name="Google Shape;269;p36"/>
          <p:cNvSpPr/>
          <p:nvPr/>
        </p:nvSpPr>
        <p:spPr>
          <a:xfrm>
            <a:off x="4876943" y="2750963"/>
            <a:ext cx="556315" cy="801299"/>
          </a:xfrm>
          <a:custGeom>
            <a:rect b="b" l="l" r="r" t="t"/>
            <a:pathLst>
              <a:path extrusionOk="0" h="1716" w="1189">
                <a:moveTo>
                  <a:pt x="1188" y="670"/>
                </a:moveTo>
                <a:lnTo>
                  <a:pt x="1188" y="670"/>
                </a:lnTo>
                <a:cubicBezTo>
                  <a:pt x="1188" y="668"/>
                  <a:pt x="1188" y="666"/>
                  <a:pt x="1188" y="663"/>
                </a:cubicBezTo>
                <a:lnTo>
                  <a:pt x="1188" y="663"/>
                </a:lnTo>
                <a:cubicBezTo>
                  <a:pt x="1188" y="662"/>
                  <a:pt x="1188" y="661"/>
                  <a:pt x="1188" y="660"/>
                </a:cubicBezTo>
                <a:lnTo>
                  <a:pt x="1188" y="660"/>
                </a:lnTo>
                <a:lnTo>
                  <a:pt x="1188" y="659"/>
                </a:lnTo>
                <a:lnTo>
                  <a:pt x="1188" y="659"/>
                </a:lnTo>
                <a:cubicBezTo>
                  <a:pt x="1187" y="658"/>
                  <a:pt x="1187" y="657"/>
                  <a:pt x="1187" y="656"/>
                </a:cubicBezTo>
                <a:lnTo>
                  <a:pt x="1187" y="656"/>
                </a:lnTo>
                <a:cubicBezTo>
                  <a:pt x="1187" y="654"/>
                  <a:pt x="1187" y="652"/>
                  <a:pt x="1187" y="649"/>
                </a:cubicBezTo>
                <a:lnTo>
                  <a:pt x="1187" y="649"/>
                </a:lnTo>
                <a:cubicBezTo>
                  <a:pt x="1186" y="647"/>
                  <a:pt x="1186" y="644"/>
                  <a:pt x="1186" y="642"/>
                </a:cubicBezTo>
                <a:lnTo>
                  <a:pt x="1186" y="642"/>
                </a:lnTo>
                <a:lnTo>
                  <a:pt x="1186" y="642"/>
                </a:lnTo>
                <a:lnTo>
                  <a:pt x="1186" y="642"/>
                </a:lnTo>
                <a:lnTo>
                  <a:pt x="1186" y="642"/>
                </a:lnTo>
                <a:cubicBezTo>
                  <a:pt x="1186" y="639"/>
                  <a:pt x="1185" y="637"/>
                  <a:pt x="1184" y="635"/>
                </a:cubicBezTo>
                <a:lnTo>
                  <a:pt x="1184" y="635"/>
                </a:lnTo>
                <a:cubicBezTo>
                  <a:pt x="1184" y="632"/>
                  <a:pt x="1184" y="629"/>
                  <a:pt x="1183" y="627"/>
                </a:cubicBezTo>
                <a:lnTo>
                  <a:pt x="1183" y="627"/>
                </a:lnTo>
                <a:cubicBezTo>
                  <a:pt x="1182" y="626"/>
                  <a:pt x="1182" y="625"/>
                  <a:pt x="1182" y="624"/>
                </a:cubicBezTo>
                <a:lnTo>
                  <a:pt x="1182" y="624"/>
                </a:lnTo>
                <a:cubicBezTo>
                  <a:pt x="1182" y="624"/>
                  <a:pt x="1182" y="623"/>
                  <a:pt x="1182" y="622"/>
                </a:cubicBezTo>
                <a:lnTo>
                  <a:pt x="1182" y="622"/>
                </a:lnTo>
                <a:cubicBezTo>
                  <a:pt x="1182" y="621"/>
                  <a:pt x="1181" y="620"/>
                  <a:pt x="1181" y="619"/>
                </a:cubicBezTo>
                <a:lnTo>
                  <a:pt x="1181" y="619"/>
                </a:lnTo>
                <a:cubicBezTo>
                  <a:pt x="1181" y="616"/>
                  <a:pt x="1180" y="614"/>
                  <a:pt x="1179" y="611"/>
                </a:cubicBezTo>
                <a:lnTo>
                  <a:pt x="1179" y="611"/>
                </a:lnTo>
                <a:cubicBezTo>
                  <a:pt x="1179" y="610"/>
                  <a:pt x="1178" y="608"/>
                  <a:pt x="1177" y="606"/>
                </a:cubicBezTo>
                <a:lnTo>
                  <a:pt x="1177" y="606"/>
                </a:lnTo>
                <a:cubicBezTo>
                  <a:pt x="1177" y="605"/>
                  <a:pt x="1177" y="605"/>
                  <a:pt x="1177" y="605"/>
                </a:cubicBezTo>
                <a:lnTo>
                  <a:pt x="1177" y="605"/>
                </a:lnTo>
                <a:cubicBezTo>
                  <a:pt x="1177" y="604"/>
                  <a:pt x="1177" y="604"/>
                  <a:pt x="1177" y="603"/>
                </a:cubicBezTo>
                <a:lnTo>
                  <a:pt x="1177" y="603"/>
                </a:lnTo>
                <a:cubicBezTo>
                  <a:pt x="1176" y="601"/>
                  <a:pt x="1175" y="598"/>
                  <a:pt x="1175" y="596"/>
                </a:cubicBezTo>
                <a:lnTo>
                  <a:pt x="1175" y="596"/>
                </a:lnTo>
                <a:cubicBezTo>
                  <a:pt x="1173" y="594"/>
                  <a:pt x="1173" y="591"/>
                  <a:pt x="1172" y="589"/>
                </a:cubicBezTo>
                <a:lnTo>
                  <a:pt x="1172" y="589"/>
                </a:lnTo>
                <a:cubicBezTo>
                  <a:pt x="1171" y="588"/>
                  <a:pt x="1171" y="587"/>
                  <a:pt x="1171" y="587"/>
                </a:cubicBezTo>
                <a:lnTo>
                  <a:pt x="1171" y="587"/>
                </a:lnTo>
                <a:lnTo>
                  <a:pt x="1171" y="586"/>
                </a:lnTo>
                <a:lnTo>
                  <a:pt x="1171" y="586"/>
                </a:lnTo>
                <a:cubicBezTo>
                  <a:pt x="1170" y="585"/>
                  <a:pt x="1170" y="583"/>
                  <a:pt x="1169" y="581"/>
                </a:cubicBezTo>
                <a:lnTo>
                  <a:pt x="1169" y="581"/>
                </a:lnTo>
                <a:cubicBezTo>
                  <a:pt x="1169" y="579"/>
                  <a:pt x="1167" y="577"/>
                  <a:pt x="1166" y="575"/>
                </a:cubicBezTo>
                <a:lnTo>
                  <a:pt x="1166" y="575"/>
                </a:lnTo>
                <a:cubicBezTo>
                  <a:pt x="1165" y="573"/>
                  <a:pt x="1165" y="571"/>
                  <a:pt x="1164" y="569"/>
                </a:cubicBezTo>
                <a:lnTo>
                  <a:pt x="1164" y="569"/>
                </a:lnTo>
                <a:lnTo>
                  <a:pt x="1164" y="569"/>
                </a:lnTo>
                <a:lnTo>
                  <a:pt x="1164" y="569"/>
                </a:lnTo>
                <a:cubicBezTo>
                  <a:pt x="1164" y="568"/>
                  <a:pt x="1164" y="568"/>
                  <a:pt x="1164" y="567"/>
                </a:cubicBezTo>
                <a:lnTo>
                  <a:pt x="1164" y="567"/>
                </a:lnTo>
                <a:cubicBezTo>
                  <a:pt x="1162" y="565"/>
                  <a:pt x="1161" y="563"/>
                  <a:pt x="1160" y="561"/>
                </a:cubicBezTo>
                <a:lnTo>
                  <a:pt x="1160" y="561"/>
                </a:lnTo>
                <a:cubicBezTo>
                  <a:pt x="1159" y="558"/>
                  <a:pt x="1157" y="555"/>
                  <a:pt x="1156" y="553"/>
                </a:cubicBezTo>
                <a:lnTo>
                  <a:pt x="1156" y="553"/>
                </a:lnTo>
                <a:cubicBezTo>
                  <a:pt x="1156" y="552"/>
                  <a:pt x="1156" y="552"/>
                  <a:pt x="1156" y="551"/>
                </a:cubicBezTo>
                <a:lnTo>
                  <a:pt x="1156" y="551"/>
                </a:lnTo>
                <a:cubicBezTo>
                  <a:pt x="1156" y="551"/>
                  <a:pt x="1155" y="551"/>
                  <a:pt x="1155" y="550"/>
                </a:cubicBezTo>
                <a:lnTo>
                  <a:pt x="1155" y="550"/>
                </a:lnTo>
                <a:cubicBezTo>
                  <a:pt x="1154" y="548"/>
                  <a:pt x="1153" y="546"/>
                  <a:pt x="1152" y="544"/>
                </a:cubicBezTo>
                <a:lnTo>
                  <a:pt x="1152" y="544"/>
                </a:lnTo>
                <a:cubicBezTo>
                  <a:pt x="1151" y="542"/>
                  <a:pt x="1149" y="539"/>
                  <a:pt x="1148" y="536"/>
                </a:cubicBezTo>
                <a:lnTo>
                  <a:pt x="1148" y="536"/>
                </a:lnTo>
                <a:cubicBezTo>
                  <a:pt x="1147" y="535"/>
                  <a:pt x="1146" y="534"/>
                  <a:pt x="1145" y="533"/>
                </a:cubicBezTo>
                <a:lnTo>
                  <a:pt x="1145" y="533"/>
                </a:lnTo>
                <a:cubicBezTo>
                  <a:pt x="1145" y="532"/>
                  <a:pt x="1145" y="532"/>
                  <a:pt x="1145" y="531"/>
                </a:cubicBezTo>
                <a:lnTo>
                  <a:pt x="1145" y="531"/>
                </a:lnTo>
                <a:cubicBezTo>
                  <a:pt x="1143" y="529"/>
                  <a:pt x="1142" y="527"/>
                  <a:pt x="1141" y="525"/>
                </a:cubicBezTo>
                <a:lnTo>
                  <a:pt x="1141" y="525"/>
                </a:lnTo>
                <a:cubicBezTo>
                  <a:pt x="1138" y="522"/>
                  <a:pt x="1137" y="518"/>
                  <a:pt x="1135" y="516"/>
                </a:cubicBezTo>
                <a:lnTo>
                  <a:pt x="1135" y="516"/>
                </a:lnTo>
                <a:cubicBezTo>
                  <a:pt x="1134" y="515"/>
                  <a:pt x="1134" y="514"/>
                  <a:pt x="1134" y="514"/>
                </a:cubicBezTo>
                <a:lnTo>
                  <a:pt x="1134" y="514"/>
                </a:lnTo>
                <a:cubicBezTo>
                  <a:pt x="1131" y="509"/>
                  <a:pt x="1128" y="505"/>
                  <a:pt x="1124" y="501"/>
                </a:cubicBezTo>
                <a:lnTo>
                  <a:pt x="1124" y="501"/>
                </a:lnTo>
                <a:lnTo>
                  <a:pt x="1124" y="501"/>
                </a:lnTo>
                <a:lnTo>
                  <a:pt x="1124" y="501"/>
                </a:lnTo>
                <a:lnTo>
                  <a:pt x="1124" y="501"/>
                </a:lnTo>
                <a:cubicBezTo>
                  <a:pt x="1123" y="498"/>
                  <a:pt x="1120" y="495"/>
                  <a:pt x="1118" y="492"/>
                </a:cubicBezTo>
                <a:lnTo>
                  <a:pt x="1118" y="492"/>
                </a:lnTo>
                <a:cubicBezTo>
                  <a:pt x="1117" y="490"/>
                  <a:pt x="1114" y="488"/>
                  <a:pt x="1113" y="486"/>
                </a:cubicBezTo>
                <a:lnTo>
                  <a:pt x="1113" y="486"/>
                </a:lnTo>
                <a:lnTo>
                  <a:pt x="1113" y="486"/>
                </a:lnTo>
                <a:cubicBezTo>
                  <a:pt x="1113" y="486"/>
                  <a:pt x="1113" y="486"/>
                  <a:pt x="1112" y="486"/>
                </a:cubicBezTo>
                <a:lnTo>
                  <a:pt x="1112" y="486"/>
                </a:lnTo>
                <a:cubicBezTo>
                  <a:pt x="1110" y="483"/>
                  <a:pt x="1108" y="481"/>
                  <a:pt x="1107" y="479"/>
                </a:cubicBezTo>
                <a:lnTo>
                  <a:pt x="1107" y="479"/>
                </a:lnTo>
                <a:cubicBezTo>
                  <a:pt x="1105" y="476"/>
                  <a:pt x="1103" y="475"/>
                  <a:pt x="1101" y="473"/>
                </a:cubicBezTo>
                <a:lnTo>
                  <a:pt x="1101" y="473"/>
                </a:lnTo>
                <a:cubicBezTo>
                  <a:pt x="1101" y="472"/>
                  <a:pt x="1101" y="472"/>
                  <a:pt x="1100" y="471"/>
                </a:cubicBezTo>
                <a:lnTo>
                  <a:pt x="1100" y="471"/>
                </a:lnTo>
                <a:cubicBezTo>
                  <a:pt x="1100" y="471"/>
                  <a:pt x="1099" y="471"/>
                  <a:pt x="1099" y="470"/>
                </a:cubicBezTo>
                <a:lnTo>
                  <a:pt x="1099" y="470"/>
                </a:lnTo>
                <a:cubicBezTo>
                  <a:pt x="1098" y="469"/>
                  <a:pt x="1096" y="468"/>
                  <a:pt x="1095" y="466"/>
                </a:cubicBezTo>
                <a:lnTo>
                  <a:pt x="1095" y="466"/>
                </a:lnTo>
                <a:cubicBezTo>
                  <a:pt x="1093" y="464"/>
                  <a:pt x="1091" y="462"/>
                  <a:pt x="1089" y="460"/>
                </a:cubicBezTo>
                <a:lnTo>
                  <a:pt x="1089" y="460"/>
                </a:lnTo>
                <a:cubicBezTo>
                  <a:pt x="1088" y="459"/>
                  <a:pt x="1088" y="459"/>
                  <a:pt x="1087" y="459"/>
                </a:cubicBezTo>
                <a:lnTo>
                  <a:pt x="1087" y="459"/>
                </a:lnTo>
                <a:cubicBezTo>
                  <a:pt x="1086" y="458"/>
                  <a:pt x="1086" y="457"/>
                  <a:pt x="1086" y="457"/>
                </a:cubicBezTo>
                <a:lnTo>
                  <a:pt x="1086" y="457"/>
                </a:lnTo>
                <a:cubicBezTo>
                  <a:pt x="1085" y="456"/>
                  <a:pt x="1083" y="455"/>
                  <a:pt x="1083" y="454"/>
                </a:cubicBezTo>
                <a:lnTo>
                  <a:pt x="1083" y="454"/>
                </a:lnTo>
                <a:cubicBezTo>
                  <a:pt x="1080" y="453"/>
                  <a:pt x="1078" y="450"/>
                  <a:pt x="1076" y="448"/>
                </a:cubicBezTo>
                <a:lnTo>
                  <a:pt x="1076" y="448"/>
                </a:lnTo>
                <a:cubicBezTo>
                  <a:pt x="1075" y="448"/>
                  <a:pt x="1074" y="447"/>
                  <a:pt x="1073" y="446"/>
                </a:cubicBezTo>
                <a:lnTo>
                  <a:pt x="1073" y="446"/>
                </a:lnTo>
                <a:lnTo>
                  <a:pt x="1072" y="445"/>
                </a:lnTo>
                <a:lnTo>
                  <a:pt x="1072" y="445"/>
                </a:lnTo>
                <a:cubicBezTo>
                  <a:pt x="1071" y="444"/>
                  <a:pt x="1071" y="444"/>
                  <a:pt x="1069" y="443"/>
                </a:cubicBezTo>
                <a:lnTo>
                  <a:pt x="1069" y="443"/>
                </a:lnTo>
                <a:cubicBezTo>
                  <a:pt x="1067" y="441"/>
                  <a:pt x="1065" y="440"/>
                  <a:pt x="1063" y="438"/>
                </a:cubicBezTo>
                <a:lnTo>
                  <a:pt x="1063" y="438"/>
                </a:lnTo>
                <a:cubicBezTo>
                  <a:pt x="1061" y="437"/>
                  <a:pt x="1060" y="436"/>
                  <a:pt x="1058" y="435"/>
                </a:cubicBezTo>
                <a:lnTo>
                  <a:pt x="1058" y="435"/>
                </a:lnTo>
                <a:cubicBezTo>
                  <a:pt x="1058" y="435"/>
                  <a:pt x="1058" y="435"/>
                  <a:pt x="1058" y="434"/>
                </a:cubicBezTo>
                <a:lnTo>
                  <a:pt x="1058" y="434"/>
                </a:lnTo>
                <a:cubicBezTo>
                  <a:pt x="1057" y="434"/>
                  <a:pt x="1057" y="434"/>
                  <a:pt x="1057" y="433"/>
                </a:cubicBezTo>
                <a:lnTo>
                  <a:pt x="1057" y="433"/>
                </a:lnTo>
                <a:cubicBezTo>
                  <a:pt x="1055" y="432"/>
                  <a:pt x="1053" y="431"/>
                  <a:pt x="1050" y="430"/>
                </a:cubicBezTo>
                <a:lnTo>
                  <a:pt x="1050" y="430"/>
                </a:lnTo>
                <a:cubicBezTo>
                  <a:pt x="1049" y="429"/>
                  <a:pt x="1047" y="427"/>
                  <a:pt x="1044" y="425"/>
                </a:cubicBezTo>
                <a:lnTo>
                  <a:pt x="1044" y="425"/>
                </a:lnTo>
                <a:cubicBezTo>
                  <a:pt x="1044" y="425"/>
                  <a:pt x="1044" y="425"/>
                  <a:pt x="1043" y="425"/>
                </a:cubicBezTo>
                <a:lnTo>
                  <a:pt x="342" y="20"/>
                </a:lnTo>
                <a:lnTo>
                  <a:pt x="342" y="20"/>
                </a:lnTo>
                <a:cubicBezTo>
                  <a:pt x="340" y="19"/>
                  <a:pt x="339" y="18"/>
                  <a:pt x="337" y="18"/>
                </a:cubicBezTo>
                <a:lnTo>
                  <a:pt x="337" y="18"/>
                </a:lnTo>
                <a:cubicBezTo>
                  <a:pt x="336" y="16"/>
                  <a:pt x="334" y="16"/>
                  <a:pt x="331" y="15"/>
                </a:cubicBezTo>
                <a:lnTo>
                  <a:pt x="331" y="15"/>
                </a:lnTo>
                <a:cubicBezTo>
                  <a:pt x="330" y="14"/>
                  <a:pt x="329" y="13"/>
                  <a:pt x="327" y="13"/>
                </a:cubicBezTo>
                <a:lnTo>
                  <a:pt x="327" y="13"/>
                </a:lnTo>
                <a:cubicBezTo>
                  <a:pt x="327" y="13"/>
                  <a:pt x="327" y="13"/>
                  <a:pt x="327" y="12"/>
                </a:cubicBezTo>
                <a:lnTo>
                  <a:pt x="327" y="12"/>
                </a:lnTo>
                <a:cubicBezTo>
                  <a:pt x="326" y="12"/>
                  <a:pt x="326" y="12"/>
                  <a:pt x="326" y="11"/>
                </a:cubicBezTo>
                <a:lnTo>
                  <a:pt x="326" y="11"/>
                </a:lnTo>
                <a:cubicBezTo>
                  <a:pt x="323" y="11"/>
                  <a:pt x="321" y="10"/>
                  <a:pt x="320" y="9"/>
                </a:cubicBezTo>
                <a:lnTo>
                  <a:pt x="320" y="9"/>
                </a:lnTo>
                <a:cubicBezTo>
                  <a:pt x="318" y="8"/>
                  <a:pt x="316" y="8"/>
                  <a:pt x="314" y="7"/>
                </a:cubicBezTo>
                <a:lnTo>
                  <a:pt x="314" y="7"/>
                </a:lnTo>
                <a:lnTo>
                  <a:pt x="313" y="6"/>
                </a:lnTo>
                <a:lnTo>
                  <a:pt x="313" y="6"/>
                </a:lnTo>
                <a:cubicBezTo>
                  <a:pt x="312" y="6"/>
                  <a:pt x="312" y="6"/>
                  <a:pt x="312" y="6"/>
                </a:cubicBezTo>
                <a:lnTo>
                  <a:pt x="312" y="6"/>
                </a:lnTo>
                <a:cubicBezTo>
                  <a:pt x="310" y="6"/>
                  <a:pt x="309" y="5"/>
                  <a:pt x="308" y="5"/>
                </a:cubicBezTo>
                <a:lnTo>
                  <a:pt x="308" y="5"/>
                </a:lnTo>
                <a:cubicBezTo>
                  <a:pt x="306" y="5"/>
                  <a:pt x="304" y="4"/>
                  <a:pt x="302" y="4"/>
                </a:cubicBezTo>
                <a:lnTo>
                  <a:pt x="302" y="4"/>
                </a:lnTo>
                <a:cubicBezTo>
                  <a:pt x="301" y="4"/>
                  <a:pt x="300" y="3"/>
                  <a:pt x="299" y="3"/>
                </a:cubicBezTo>
                <a:lnTo>
                  <a:pt x="299" y="3"/>
                </a:lnTo>
                <a:cubicBezTo>
                  <a:pt x="299" y="3"/>
                  <a:pt x="298" y="3"/>
                  <a:pt x="298" y="2"/>
                </a:cubicBezTo>
                <a:lnTo>
                  <a:pt x="298" y="2"/>
                </a:lnTo>
                <a:cubicBezTo>
                  <a:pt x="297" y="2"/>
                  <a:pt x="296" y="2"/>
                  <a:pt x="296" y="2"/>
                </a:cubicBezTo>
                <a:lnTo>
                  <a:pt x="296" y="2"/>
                </a:lnTo>
                <a:cubicBezTo>
                  <a:pt x="294" y="2"/>
                  <a:pt x="291" y="2"/>
                  <a:pt x="290" y="1"/>
                </a:cubicBezTo>
                <a:lnTo>
                  <a:pt x="290" y="1"/>
                </a:lnTo>
                <a:cubicBezTo>
                  <a:pt x="288" y="1"/>
                  <a:pt x="287" y="1"/>
                  <a:pt x="286" y="0"/>
                </a:cubicBezTo>
                <a:lnTo>
                  <a:pt x="286" y="0"/>
                </a:lnTo>
                <a:cubicBezTo>
                  <a:pt x="285" y="0"/>
                  <a:pt x="285" y="0"/>
                  <a:pt x="284" y="0"/>
                </a:cubicBezTo>
                <a:lnTo>
                  <a:pt x="284" y="0"/>
                </a:lnTo>
                <a:cubicBezTo>
                  <a:pt x="284" y="0"/>
                  <a:pt x="284" y="0"/>
                  <a:pt x="283" y="0"/>
                </a:cubicBezTo>
                <a:lnTo>
                  <a:pt x="283" y="0"/>
                </a:lnTo>
                <a:cubicBezTo>
                  <a:pt x="280" y="0"/>
                  <a:pt x="279" y="0"/>
                  <a:pt x="276" y="0"/>
                </a:cubicBezTo>
                <a:lnTo>
                  <a:pt x="276" y="0"/>
                </a:lnTo>
                <a:cubicBezTo>
                  <a:pt x="275" y="0"/>
                  <a:pt x="274" y="0"/>
                  <a:pt x="273" y="0"/>
                </a:cubicBezTo>
                <a:lnTo>
                  <a:pt x="273" y="0"/>
                </a:lnTo>
                <a:cubicBezTo>
                  <a:pt x="273" y="0"/>
                  <a:pt x="272" y="0"/>
                  <a:pt x="271" y="0"/>
                </a:cubicBezTo>
                <a:lnTo>
                  <a:pt x="271" y="0"/>
                </a:lnTo>
                <a:cubicBezTo>
                  <a:pt x="270" y="0"/>
                  <a:pt x="269" y="0"/>
                  <a:pt x="269" y="0"/>
                </a:cubicBezTo>
                <a:lnTo>
                  <a:pt x="269" y="0"/>
                </a:lnTo>
                <a:cubicBezTo>
                  <a:pt x="266" y="1"/>
                  <a:pt x="263" y="1"/>
                  <a:pt x="260" y="2"/>
                </a:cubicBezTo>
                <a:lnTo>
                  <a:pt x="260" y="2"/>
                </a:lnTo>
                <a:lnTo>
                  <a:pt x="260" y="2"/>
                </a:lnTo>
                <a:lnTo>
                  <a:pt x="260" y="2"/>
                </a:lnTo>
                <a:cubicBezTo>
                  <a:pt x="260" y="2"/>
                  <a:pt x="259" y="2"/>
                  <a:pt x="258" y="2"/>
                </a:cubicBezTo>
                <a:lnTo>
                  <a:pt x="258" y="2"/>
                </a:lnTo>
                <a:cubicBezTo>
                  <a:pt x="255" y="3"/>
                  <a:pt x="253" y="4"/>
                  <a:pt x="250" y="5"/>
                </a:cubicBezTo>
                <a:lnTo>
                  <a:pt x="250" y="5"/>
                </a:lnTo>
                <a:cubicBezTo>
                  <a:pt x="250" y="5"/>
                  <a:pt x="250" y="5"/>
                  <a:pt x="249" y="5"/>
                </a:cubicBezTo>
                <a:lnTo>
                  <a:pt x="249" y="5"/>
                </a:lnTo>
                <a:cubicBezTo>
                  <a:pt x="246" y="6"/>
                  <a:pt x="242" y="8"/>
                  <a:pt x="238" y="10"/>
                </a:cubicBezTo>
                <a:lnTo>
                  <a:pt x="0" y="149"/>
                </a:lnTo>
                <a:lnTo>
                  <a:pt x="0" y="149"/>
                </a:lnTo>
                <a:cubicBezTo>
                  <a:pt x="3" y="147"/>
                  <a:pt x="7" y="145"/>
                  <a:pt x="11" y="144"/>
                </a:cubicBezTo>
                <a:lnTo>
                  <a:pt x="11" y="144"/>
                </a:lnTo>
                <a:cubicBezTo>
                  <a:pt x="14" y="142"/>
                  <a:pt x="17" y="142"/>
                  <a:pt x="20" y="141"/>
                </a:cubicBezTo>
                <a:lnTo>
                  <a:pt x="20" y="141"/>
                </a:lnTo>
                <a:cubicBezTo>
                  <a:pt x="21" y="141"/>
                  <a:pt x="21" y="141"/>
                  <a:pt x="21" y="141"/>
                </a:cubicBezTo>
                <a:lnTo>
                  <a:pt x="21" y="141"/>
                </a:lnTo>
                <a:cubicBezTo>
                  <a:pt x="25" y="140"/>
                  <a:pt x="28" y="139"/>
                  <a:pt x="32" y="139"/>
                </a:cubicBezTo>
                <a:lnTo>
                  <a:pt x="32" y="139"/>
                </a:lnTo>
                <a:cubicBezTo>
                  <a:pt x="33" y="139"/>
                  <a:pt x="34" y="139"/>
                  <a:pt x="34" y="139"/>
                </a:cubicBezTo>
                <a:lnTo>
                  <a:pt x="34" y="139"/>
                </a:lnTo>
                <a:cubicBezTo>
                  <a:pt x="38" y="139"/>
                  <a:pt x="42" y="139"/>
                  <a:pt x="46" y="139"/>
                </a:cubicBezTo>
                <a:lnTo>
                  <a:pt x="46" y="139"/>
                </a:lnTo>
                <a:lnTo>
                  <a:pt x="47" y="139"/>
                </a:lnTo>
                <a:lnTo>
                  <a:pt x="47" y="139"/>
                </a:lnTo>
                <a:cubicBezTo>
                  <a:pt x="51" y="140"/>
                  <a:pt x="55" y="141"/>
                  <a:pt x="59" y="141"/>
                </a:cubicBezTo>
                <a:lnTo>
                  <a:pt x="59" y="141"/>
                </a:lnTo>
                <a:cubicBezTo>
                  <a:pt x="60" y="141"/>
                  <a:pt x="60" y="142"/>
                  <a:pt x="60" y="142"/>
                </a:cubicBezTo>
                <a:lnTo>
                  <a:pt x="60" y="142"/>
                </a:lnTo>
                <a:cubicBezTo>
                  <a:pt x="64" y="142"/>
                  <a:pt x="69" y="144"/>
                  <a:pt x="73" y="145"/>
                </a:cubicBezTo>
                <a:lnTo>
                  <a:pt x="73" y="145"/>
                </a:lnTo>
                <a:cubicBezTo>
                  <a:pt x="74" y="145"/>
                  <a:pt x="74" y="145"/>
                  <a:pt x="74" y="145"/>
                </a:cubicBezTo>
                <a:lnTo>
                  <a:pt x="74" y="145"/>
                </a:lnTo>
                <a:cubicBezTo>
                  <a:pt x="79" y="147"/>
                  <a:pt x="84" y="149"/>
                  <a:pt x="88" y="151"/>
                </a:cubicBezTo>
                <a:lnTo>
                  <a:pt x="88" y="151"/>
                </a:lnTo>
                <a:cubicBezTo>
                  <a:pt x="88" y="151"/>
                  <a:pt x="88" y="152"/>
                  <a:pt x="89" y="152"/>
                </a:cubicBezTo>
                <a:lnTo>
                  <a:pt x="89" y="152"/>
                </a:lnTo>
                <a:cubicBezTo>
                  <a:pt x="94" y="153"/>
                  <a:pt x="99" y="156"/>
                  <a:pt x="104" y="159"/>
                </a:cubicBezTo>
                <a:lnTo>
                  <a:pt x="804" y="564"/>
                </a:lnTo>
                <a:lnTo>
                  <a:pt x="804" y="564"/>
                </a:lnTo>
                <a:cubicBezTo>
                  <a:pt x="809" y="567"/>
                  <a:pt x="814" y="570"/>
                  <a:pt x="819" y="573"/>
                </a:cubicBezTo>
                <a:lnTo>
                  <a:pt x="819" y="573"/>
                </a:lnTo>
                <a:lnTo>
                  <a:pt x="820" y="574"/>
                </a:lnTo>
                <a:lnTo>
                  <a:pt x="820" y="574"/>
                </a:lnTo>
                <a:cubicBezTo>
                  <a:pt x="824" y="577"/>
                  <a:pt x="829" y="580"/>
                  <a:pt x="833" y="583"/>
                </a:cubicBezTo>
                <a:lnTo>
                  <a:pt x="833" y="583"/>
                </a:lnTo>
                <a:cubicBezTo>
                  <a:pt x="834" y="584"/>
                  <a:pt x="834" y="585"/>
                  <a:pt x="835" y="585"/>
                </a:cubicBezTo>
                <a:lnTo>
                  <a:pt x="835" y="585"/>
                </a:lnTo>
                <a:cubicBezTo>
                  <a:pt x="839" y="588"/>
                  <a:pt x="843" y="592"/>
                  <a:pt x="847" y="596"/>
                </a:cubicBezTo>
                <a:lnTo>
                  <a:pt x="847" y="596"/>
                </a:lnTo>
                <a:cubicBezTo>
                  <a:pt x="847" y="596"/>
                  <a:pt x="848" y="597"/>
                  <a:pt x="849" y="597"/>
                </a:cubicBezTo>
                <a:lnTo>
                  <a:pt x="849" y="597"/>
                </a:lnTo>
                <a:cubicBezTo>
                  <a:pt x="853" y="601"/>
                  <a:pt x="856" y="605"/>
                  <a:pt x="861" y="609"/>
                </a:cubicBezTo>
                <a:lnTo>
                  <a:pt x="861" y="609"/>
                </a:lnTo>
                <a:cubicBezTo>
                  <a:pt x="861" y="610"/>
                  <a:pt x="861" y="610"/>
                  <a:pt x="861" y="610"/>
                </a:cubicBezTo>
                <a:lnTo>
                  <a:pt x="861" y="610"/>
                </a:lnTo>
                <a:cubicBezTo>
                  <a:pt x="866" y="614"/>
                  <a:pt x="870" y="619"/>
                  <a:pt x="874" y="624"/>
                </a:cubicBezTo>
                <a:lnTo>
                  <a:pt x="874" y="624"/>
                </a:lnTo>
                <a:lnTo>
                  <a:pt x="874" y="624"/>
                </a:lnTo>
                <a:cubicBezTo>
                  <a:pt x="878" y="629"/>
                  <a:pt x="882" y="634"/>
                  <a:pt x="886" y="640"/>
                </a:cubicBezTo>
                <a:lnTo>
                  <a:pt x="886" y="640"/>
                </a:lnTo>
                <a:lnTo>
                  <a:pt x="886" y="640"/>
                </a:lnTo>
                <a:lnTo>
                  <a:pt x="886" y="640"/>
                </a:lnTo>
                <a:cubicBezTo>
                  <a:pt x="889" y="644"/>
                  <a:pt x="893" y="649"/>
                  <a:pt x="896" y="654"/>
                </a:cubicBezTo>
                <a:lnTo>
                  <a:pt x="896" y="654"/>
                </a:lnTo>
                <a:cubicBezTo>
                  <a:pt x="898" y="657"/>
                  <a:pt x="900" y="660"/>
                  <a:pt x="902" y="663"/>
                </a:cubicBezTo>
                <a:lnTo>
                  <a:pt x="902" y="663"/>
                </a:lnTo>
                <a:cubicBezTo>
                  <a:pt x="904" y="666"/>
                  <a:pt x="905" y="669"/>
                  <a:pt x="907" y="671"/>
                </a:cubicBezTo>
                <a:lnTo>
                  <a:pt x="907" y="671"/>
                </a:lnTo>
                <a:cubicBezTo>
                  <a:pt x="908" y="673"/>
                  <a:pt x="908" y="674"/>
                  <a:pt x="909" y="675"/>
                </a:cubicBezTo>
                <a:lnTo>
                  <a:pt x="909" y="675"/>
                </a:lnTo>
                <a:cubicBezTo>
                  <a:pt x="912" y="680"/>
                  <a:pt x="914" y="684"/>
                  <a:pt x="917" y="689"/>
                </a:cubicBezTo>
                <a:lnTo>
                  <a:pt x="917" y="689"/>
                </a:lnTo>
                <a:lnTo>
                  <a:pt x="917" y="690"/>
                </a:lnTo>
                <a:lnTo>
                  <a:pt x="917" y="690"/>
                </a:lnTo>
                <a:cubicBezTo>
                  <a:pt x="920" y="696"/>
                  <a:pt x="923" y="701"/>
                  <a:pt x="925" y="707"/>
                </a:cubicBezTo>
                <a:lnTo>
                  <a:pt x="925" y="707"/>
                </a:lnTo>
                <a:cubicBezTo>
                  <a:pt x="925" y="707"/>
                  <a:pt x="926" y="707"/>
                  <a:pt x="926" y="708"/>
                </a:cubicBezTo>
                <a:lnTo>
                  <a:pt x="926" y="708"/>
                </a:lnTo>
                <a:cubicBezTo>
                  <a:pt x="928" y="713"/>
                  <a:pt x="930" y="719"/>
                  <a:pt x="932" y="725"/>
                </a:cubicBezTo>
                <a:lnTo>
                  <a:pt x="932" y="725"/>
                </a:lnTo>
                <a:cubicBezTo>
                  <a:pt x="932" y="725"/>
                  <a:pt x="932" y="726"/>
                  <a:pt x="933" y="726"/>
                </a:cubicBezTo>
                <a:lnTo>
                  <a:pt x="933" y="726"/>
                </a:lnTo>
                <a:cubicBezTo>
                  <a:pt x="935" y="732"/>
                  <a:pt x="937" y="737"/>
                  <a:pt x="939" y="744"/>
                </a:cubicBezTo>
                <a:lnTo>
                  <a:pt x="939" y="744"/>
                </a:lnTo>
                <a:lnTo>
                  <a:pt x="939" y="744"/>
                </a:lnTo>
                <a:lnTo>
                  <a:pt x="939" y="744"/>
                </a:lnTo>
                <a:cubicBezTo>
                  <a:pt x="940" y="750"/>
                  <a:pt x="942" y="756"/>
                  <a:pt x="943" y="761"/>
                </a:cubicBezTo>
                <a:lnTo>
                  <a:pt x="943" y="761"/>
                </a:lnTo>
                <a:cubicBezTo>
                  <a:pt x="943" y="762"/>
                  <a:pt x="943" y="763"/>
                  <a:pt x="943" y="763"/>
                </a:cubicBezTo>
                <a:lnTo>
                  <a:pt x="943" y="763"/>
                </a:lnTo>
                <a:cubicBezTo>
                  <a:pt x="945" y="769"/>
                  <a:pt x="946" y="774"/>
                  <a:pt x="947" y="780"/>
                </a:cubicBezTo>
                <a:lnTo>
                  <a:pt x="947" y="780"/>
                </a:lnTo>
                <a:lnTo>
                  <a:pt x="947" y="780"/>
                </a:lnTo>
                <a:lnTo>
                  <a:pt x="947" y="780"/>
                </a:lnTo>
                <a:cubicBezTo>
                  <a:pt x="948" y="786"/>
                  <a:pt x="949" y="792"/>
                  <a:pt x="949" y="797"/>
                </a:cubicBezTo>
                <a:lnTo>
                  <a:pt x="949" y="797"/>
                </a:lnTo>
                <a:cubicBezTo>
                  <a:pt x="949" y="798"/>
                  <a:pt x="950" y="799"/>
                  <a:pt x="950" y="799"/>
                </a:cubicBezTo>
                <a:lnTo>
                  <a:pt x="950" y="799"/>
                </a:lnTo>
                <a:cubicBezTo>
                  <a:pt x="950" y="805"/>
                  <a:pt x="950" y="810"/>
                  <a:pt x="950" y="816"/>
                </a:cubicBezTo>
                <a:lnTo>
                  <a:pt x="948" y="1621"/>
                </a:lnTo>
                <a:lnTo>
                  <a:pt x="948" y="1621"/>
                </a:lnTo>
                <a:cubicBezTo>
                  <a:pt x="948" y="1627"/>
                  <a:pt x="948" y="1632"/>
                  <a:pt x="947" y="1637"/>
                </a:cubicBezTo>
                <a:lnTo>
                  <a:pt x="947" y="1637"/>
                </a:lnTo>
                <a:cubicBezTo>
                  <a:pt x="947" y="1638"/>
                  <a:pt x="947" y="1638"/>
                  <a:pt x="947" y="1639"/>
                </a:cubicBezTo>
                <a:lnTo>
                  <a:pt x="947" y="1639"/>
                </a:lnTo>
                <a:cubicBezTo>
                  <a:pt x="946" y="1643"/>
                  <a:pt x="946" y="1648"/>
                  <a:pt x="945" y="1652"/>
                </a:cubicBezTo>
                <a:lnTo>
                  <a:pt x="945" y="1652"/>
                </a:lnTo>
                <a:cubicBezTo>
                  <a:pt x="945" y="1653"/>
                  <a:pt x="945" y="1654"/>
                  <a:pt x="945" y="1654"/>
                </a:cubicBezTo>
                <a:lnTo>
                  <a:pt x="945" y="1654"/>
                </a:lnTo>
                <a:cubicBezTo>
                  <a:pt x="943" y="1659"/>
                  <a:pt x="943" y="1662"/>
                  <a:pt x="941" y="1666"/>
                </a:cubicBezTo>
                <a:lnTo>
                  <a:pt x="941" y="1666"/>
                </a:lnTo>
                <a:cubicBezTo>
                  <a:pt x="941" y="1667"/>
                  <a:pt x="941" y="1667"/>
                  <a:pt x="940" y="1668"/>
                </a:cubicBezTo>
                <a:lnTo>
                  <a:pt x="940" y="1668"/>
                </a:lnTo>
                <a:cubicBezTo>
                  <a:pt x="939" y="1672"/>
                  <a:pt x="938" y="1676"/>
                  <a:pt x="937" y="1678"/>
                </a:cubicBezTo>
                <a:lnTo>
                  <a:pt x="937" y="1678"/>
                </a:lnTo>
                <a:cubicBezTo>
                  <a:pt x="936" y="1679"/>
                  <a:pt x="936" y="1679"/>
                  <a:pt x="936" y="1680"/>
                </a:cubicBezTo>
                <a:lnTo>
                  <a:pt x="936" y="1680"/>
                </a:lnTo>
                <a:cubicBezTo>
                  <a:pt x="934" y="1683"/>
                  <a:pt x="932" y="1687"/>
                  <a:pt x="930" y="1690"/>
                </a:cubicBezTo>
                <a:lnTo>
                  <a:pt x="930" y="1690"/>
                </a:lnTo>
                <a:cubicBezTo>
                  <a:pt x="930" y="1691"/>
                  <a:pt x="929" y="1691"/>
                  <a:pt x="929" y="1691"/>
                </a:cubicBezTo>
                <a:lnTo>
                  <a:pt x="929" y="1691"/>
                </a:lnTo>
                <a:cubicBezTo>
                  <a:pt x="928" y="1695"/>
                  <a:pt x="926" y="1697"/>
                  <a:pt x="924" y="1699"/>
                </a:cubicBezTo>
                <a:lnTo>
                  <a:pt x="924" y="1699"/>
                </a:lnTo>
                <a:cubicBezTo>
                  <a:pt x="923" y="1700"/>
                  <a:pt x="922" y="1701"/>
                  <a:pt x="921" y="1702"/>
                </a:cubicBezTo>
                <a:lnTo>
                  <a:pt x="921" y="1702"/>
                </a:lnTo>
                <a:cubicBezTo>
                  <a:pt x="919" y="1704"/>
                  <a:pt x="918" y="1706"/>
                  <a:pt x="916" y="1707"/>
                </a:cubicBezTo>
                <a:lnTo>
                  <a:pt x="916" y="1707"/>
                </a:lnTo>
                <a:cubicBezTo>
                  <a:pt x="915" y="1707"/>
                  <a:pt x="914" y="1709"/>
                  <a:pt x="913" y="1709"/>
                </a:cubicBezTo>
                <a:lnTo>
                  <a:pt x="913" y="1709"/>
                </a:lnTo>
                <a:cubicBezTo>
                  <a:pt x="911" y="1711"/>
                  <a:pt x="908" y="1713"/>
                  <a:pt x="905" y="1715"/>
                </a:cubicBezTo>
                <a:lnTo>
                  <a:pt x="1144" y="1576"/>
                </a:lnTo>
                <a:lnTo>
                  <a:pt x="1144" y="1576"/>
                </a:lnTo>
                <a:cubicBezTo>
                  <a:pt x="1146" y="1575"/>
                  <a:pt x="1149" y="1572"/>
                  <a:pt x="1152" y="1570"/>
                </a:cubicBezTo>
                <a:lnTo>
                  <a:pt x="1152" y="1570"/>
                </a:lnTo>
                <a:cubicBezTo>
                  <a:pt x="1153" y="1570"/>
                  <a:pt x="1154" y="1569"/>
                  <a:pt x="1154" y="1568"/>
                </a:cubicBezTo>
                <a:lnTo>
                  <a:pt x="1154" y="1568"/>
                </a:lnTo>
                <a:cubicBezTo>
                  <a:pt x="1156" y="1567"/>
                  <a:pt x="1158" y="1565"/>
                  <a:pt x="1160" y="1563"/>
                </a:cubicBezTo>
                <a:lnTo>
                  <a:pt x="1160" y="1563"/>
                </a:lnTo>
                <a:cubicBezTo>
                  <a:pt x="1160" y="1562"/>
                  <a:pt x="1162" y="1561"/>
                  <a:pt x="1162" y="1561"/>
                </a:cubicBezTo>
                <a:lnTo>
                  <a:pt x="1162" y="1561"/>
                </a:lnTo>
                <a:cubicBezTo>
                  <a:pt x="1164" y="1558"/>
                  <a:pt x="1166" y="1556"/>
                  <a:pt x="1168" y="1553"/>
                </a:cubicBezTo>
                <a:lnTo>
                  <a:pt x="1168" y="1553"/>
                </a:lnTo>
                <a:cubicBezTo>
                  <a:pt x="1169" y="1553"/>
                  <a:pt x="1169" y="1552"/>
                  <a:pt x="1169" y="1552"/>
                </a:cubicBezTo>
                <a:lnTo>
                  <a:pt x="1169" y="1552"/>
                </a:lnTo>
                <a:cubicBezTo>
                  <a:pt x="1169" y="1551"/>
                  <a:pt x="1169" y="1551"/>
                  <a:pt x="1169" y="1551"/>
                </a:cubicBezTo>
                <a:lnTo>
                  <a:pt x="1169" y="1551"/>
                </a:lnTo>
                <a:cubicBezTo>
                  <a:pt x="1171" y="1548"/>
                  <a:pt x="1173" y="1545"/>
                  <a:pt x="1175" y="1542"/>
                </a:cubicBezTo>
                <a:lnTo>
                  <a:pt x="1175" y="1542"/>
                </a:lnTo>
                <a:lnTo>
                  <a:pt x="1175" y="1541"/>
                </a:lnTo>
                <a:lnTo>
                  <a:pt x="1175" y="1541"/>
                </a:lnTo>
                <a:lnTo>
                  <a:pt x="1175" y="1540"/>
                </a:lnTo>
                <a:lnTo>
                  <a:pt x="1175" y="1540"/>
                </a:lnTo>
                <a:cubicBezTo>
                  <a:pt x="1176" y="1538"/>
                  <a:pt x="1177" y="1535"/>
                  <a:pt x="1178" y="1533"/>
                </a:cubicBezTo>
                <a:lnTo>
                  <a:pt x="1178" y="1533"/>
                </a:lnTo>
                <a:cubicBezTo>
                  <a:pt x="1178" y="1532"/>
                  <a:pt x="1179" y="1531"/>
                  <a:pt x="1180" y="1529"/>
                </a:cubicBezTo>
                <a:lnTo>
                  <a:pt x="1180" y="1529"/>
                </a:lnTo>
                <a:lnTo>
                  <a:pt x="1180" y="1528"/>
                </a:lnTo>
                <a:lnTo>
                  <a:pt x="1180" y="1528"/>
                </a:lnTo>
                <a:cubicBezTo>
                  <a:pt x="1180" y="1527"/>
                  <a:pt x="1180" y="1526"/>
                  <a:pt x="1181" y="1526"/>
                </a:cubicBezTo>
                <a:lnTo>
                  <a:pt x="1181" y="1526"/>
                </a:lnTo>
                <a:cubicBezTo>
                  <a:pt x="1181" y="1523"/>
                  <a:pt x="1182" y="1521"/>
                  <a:pt x="1182" y="1518"/>
                </a:cubicBezTo>
                <a:lnTo>
                  <a:pt x="1182" y="1518"/>
                </a:lnTo>
                <a:cubicBezTo>
                  <a:pt x="1182" y="1517"/>
                  <a:pt x="1183" y="1516"/>
                  <a:pt x="1183" y="1515"/>
                </a:cubicBezTo>
                <a:lnTo>
                  <a:pt x="1183" y="1515"/>
                </a:lnTo>
                <a:cubicBezTo>
                  <a:pt x="1183" y="1515"/>
                  <a:pt x="1183" y="1514"/>
                  <a:pt x="1183" y="1513"/>
                </a:cubicBezTo>
                <a:lnTo>
                  <a:pt x="1183" y="1513"/>
                </a:lnTo>
                <a:cubicBezTo>
                  <a:pt x="1184" y="1513"/>
                  <a:pt x="1184" y="1512"/>
                  <a:pt x="1184" y="1511"/>
                </a:cubicBezTo>
                <a:lnTo>
                  <a:pt x="1184" y="1511"/>
                </a:lnTo>
                <a:cubicBezTo>
                  <a:pt x="1184" y="1509"/>
                  <a:pt x="1185" y="1506"/>
                  <a:pt x="1185" y="1504"/>
                </a:cubicBezTo>
                <a:lnTo>
                  <a:pt x="1185" y="1504"/>
                </a:lnTo>
                <a:cubicBezTo>
                  <a:pt x="1185" y="1503"/>
                  <a:pt x="1185" y="1501"/>
                  <a:pt x="1186" y="1500"/>
                </a:cubicBezTo>
                <a:lnTo>
                  <a:pt x="1186" y="1500"/>
                </a:lnTo>
                <a:cubicBezTo>
                  <a:pt x="1186" y="1499"/>
                  <a:pt x="1186" y="1499"/>
                  <a:pt x="1186" y="1499"/>
                </a:cubicBezTo>
                <a:lnTo>
                  <a:pt x="1186" y="1499"/>
                </a:lnTo>
                <a:cubicBezTo>
                  <a:pt x="1186" y="1498"/>
                  <a:pt x="1186" y="1498"/>
                  <a:pt x="1186" y="1497"/>
                </a:cubicBezTo>
                <a:lnTo>
                  <a:pt x="1186" y="1497"/>
                </a:lnTo>
                <a:cubicBezTo>
                  <a:pt x="1186" y="1494"/>
                  <a:pt x="1186" y="1492"/>
                  <a:pt x="1186" y="1490"/>
                </a:cubicBezTo>
                <a:lnTo>
                  <a:pt x="1186" y="1490"/>
                </a:lnTo>
                <a:cubicBezTo>
                  <a:pt x="1186" y="1488"/>
                  <a:pt x="1186" y="1485"/>
                  <a:pt x="1186" y="1483"/>
                </a:cubicBezTo>
                <a:lnTo>
                  <a:pt x="1186" y="1482"/>
                </a:lnTo>
                <a:lnTo>
                  <a:pt x="1188" y="677"/>
                </a:lnTo>
                <a:lnTo>
                  <a:pt x="1188" y="677"/>
                </a:lnTo>
                <a:cubicBezTo>
                  <a:pt x="1188" y="675"/>
                  <a:pt x="1188" y="673"/>
                  <a:pt x="1188" y="670"/>
                </a:cubicBezTo>
              </a:path>
            </a:pathLst>
          </a:custGeom>
          <a:solidFill>
            <a:srgbClr val="0B7BC0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70" name="Google Shape;270;p36"/>
          <p:cNvSpPr/>
          <p:nvPr/>
        </p:nvSpPr>
        <p:spPr>
          <a:xfrm>
            <a:off x="5762928" y="2794218"/>
            <a:ext cx="1267162" cy="768341"/>
          </a:xfrm>
          <a:custGeom>
            <a:rect b="b" l="l" r="r" t="t"/>
            <a:pathLst>
              <a:path extrusionOk="0" h="1643" w="2712">
                <a:moveTo>
                  <a:pt x="37" y="1515"/>
                </a:moveTo>
                <a:lnTo>
                  <a:pt x="2364" y="179"/>
                </a:lnTo>
                <a:lnTo>
                  <a:pt x="2268" y="179"/>
                </a:lnTo>
                <a:lnTo>
                  <a:pt x="2277" y="98"/>
                </a:lnTo>
                <a:lnTo>
                  <a:pt x="2711" y="0"/>
                </a:lnTo>
                <a:lnTo>
                  <a:pt x="2624" y="337"/>
                </a:lnTo>
                <a:lnTo>
                  <a:pt x="2487" y="235"/>
                </a:lnTo>
                <a:lnTo>
                  <a:pt x="98" y="1622"/>
                </a:lnTo>
                <a:lnTo>
                  <a:pt x="98" y="1622"/>
                </a:lnTo>
                <a:cubicBezTo>
                  <a:pt x="64" y="1642"/>
                  <a:pt x="19" y="1625"/>
                  <a:pt x="8" y="1586"/>
                </a:cubicBezTo>
                <a:lnTo>
                  <a:pt x="8" y="1586"/>
                </a:lnTo>
                <a:cubicBezTo>
                  <a:pt x="0" y="1559"/>
                  <a:pt x="12" y="1530"/>
                  <a:pt x="37" y="1515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71" name="Google Shape;271;p36"/>
          <p:cNvSpPr/>
          <p:nvPr/>
        </p:nvSpPr>
        <p:spPr>
          <a:xfrm>
            <a:off x="1298228" y="1819943"/>
            <a:ext cx="133800" cy="1338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72" name="Google Shape;272;p36"/>
          <p:cNvSpPr/>
          <p:nvPr/>
        </p:nvSpPr>
        <p:spPr>
          <a:xfrm>
            <a:off x="1298228" y="2573863"/>
            <a:ext cx="133800" cy="133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73" name="Google Shape;273;p36"/>
          <p:cNvSpPr/>
          <p:nvPr/>
        </p:nvSpPr>
        <p:spPr>
          <a:xfrm>
            <a:off x="1298228" y="3325722"/>
            <a:ext cx="133800" cy="133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74" name="Google Shape;274;p36"/>
          <p:cNvSpPr txBox="1"/>
          <p:nvPr/>
        </p:nvSpPr>
        <p:spPr>
          <a:xfrm>
            <a:off x="1072320" y="282141"/>
            <a:ext cx="698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Dashboards</a:t>
            </a:r>
            <a:endParaRPr sz="500"/>
          </a:p>
        </p:txBody>
      </p:sp>
      <p:sp>
        <p:nvSpPr>
          <p:cNvPr id="275" name="Google Shape;275;p36"/>
          <p:cNvSpPr txBox="1"/>
          <p:nvPr/>
        </p:nvSpPr>
        <p:spPr>
          <a:xfrm>
            <a:off x="1536451" y="1759613"/>
            <a:ext cx="27834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AirBnB Performance Dashboard</a:t>
            </a:r>
            <a:endParaRPr sz="500"/>
          </a:p>
        </p:txBody>
      </p:sp>
      <p:sp>
        <p:nvSpPr>
          <p:cNvPr id="276" name="Google Shape;276;p36"/>
          <p:cNvSpPr txBox="1"/>
          <p:nvPr/>
        </p:nvSpPr>
        <p:spPr>
          <a:xfrm>
            <a:off x="1534105" y="2013588"/>
            <a:ext cx="23313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To summarize the main information on AirBnB - Paris</a:t>
            </a:r>
            <a:endParaRPr sz="500"/>
          </a:p>
        </p:txBody>
      </p:sp>
      <p:sp>
        <p:nvSpPr>
          <p:cNvPr id="277" name="Google Shape;277;p36"/>
          <p:cNvSpPr txBox="1"/>
          <p:nvPr/>
        </p:nvSpPr>
        <p:spPr>
          <a:xfrm>
            <a:off x="1536442" y="2514213"/>
            <a:ext cx="23313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Bottom 10 Reviews</a:t>
            </a:r>
            <a:endParaRPr sz="500"/>
          </a:p>
        </p:txBody>
      </p:sp>
      <p:sp>
        <p:nvSpPr>
          <p:cNvPr id="278" name="Google Shape;278;p36"/>
          <p:cNvSpPr txBox="1"/>
          <p:nvPr/>
        </p:nvSpPr>
        <p:spPr>
          <a:xfrm>
            <a:off x="1534105" y="2768176"/>
            <a:ext cx="23313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Gathering all low score review</a:t>
            </a:r>
            <a:endParaRPr sz="500"/>
          </a:p>
        </p:txBody>
      </p:sp>
      <p:sp>
        <p:nvSpPr>
          <p:cNvPr id="279" name="Google Shape;279;p36"/>
          <p:cNvSpPr txBox="1"/>
          <p:nvPr/>
        </p:nvSpPr>
        <p:spPr>
          <a:xfrm>
            <a:off x="1536445" y="3263434"/>
            <a:ext cx="23313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Hosting Details</a:t>
            </a:r>
            <a:endParaRPr sz="500"/>
          </a:p>
        </p:txBody>
      </p:sp>
      <p:sp>
        <p:nvSpPr>
          <p:cNvPr id="280" name="Google Shape;280;p36"/>
          <p:cNvSpPr txBox="1"/>
          <p:nvPr/>
        </p:nvSpPr>
        <p:spPr>
          <a:xfrm>
            <a:off x="1534105" y="3517407"/>
            <a:ext cx="23313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Display Detail in each hotings</a:t>
            </a:r>
            <a:endParaRPr sz="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rformance" id="285" name="Google Shape;28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818" cy="5143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Theme">
  <a:themeElements>
    <a:clrScheme name="AI - Social Media">
      <a:dk1>
        <a:srgbClr val="747993"/>
      </a:dk1>
      <a:lt1>
        <a:srgbClr val="FFFFFF"/>
      </a:lt1>
      <a:dk2>
        <a:srgbClr val="111340"/>
      </a:dk2>
      <a:lt2>
        <a:srgbClr val="FFFFFF"/>
      </a:lt2>
      <a:accent1>
        <a:srgbClr val="24D366"/>
      </a:accent1>
      <a:accent2>
        <a:srgbClr val="1DA1F2"/>
      </a:accent2>
      <a:accent3>
        <a:srgbClr val="4167B2"/>
      </a:accent3>
      <a:accent4>
        <a:srgbClr val="FF0400"/>
      </a:accent4>
      <a:accent5>
        <a:srgbClr val="2F3F53"/>
      </a:accent5>
      <a:accent6>
        <a:srgbClr val="BD081C"/>
      </a:accent6>
      <a:hlink>
        <a:srgbClr val="335FFE"/>
      </a:hlink>
      <a:folHlink>
        <a:srgbClr val="CA64D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