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AF6E-32BC-4A08-B91E-DC3333D3E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D80ED-B016-4B9C-95F9-93469E14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¿Qué es </a:t>
            </a:r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eirl</a:t>
            </a:r>
            <a:r>
              <a:rPr lang="es-P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46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DF9DE68-D1BD-4240-97C1-DA0ECD23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E4E9019-F84D-457B-91C9-11FF8EFB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dirty="0"/>
              <a:t>ALDISEÑO E.I.R.L. es una empresa especializada en el servicio de carpintería Interior y Exterior. Ofrece servicio de fabricación y diseño de muebles en; Madera, Melamina, MDF, </a:t>
            </a:r>
            <a:r>
              <a:rPr lang="es-PE" dirty="0" err="1"/>
              <a:t>Drywall</a:t>
            </a:r>
            <a:r>
              <a:rPr lang="es-PE" dirty="0"/>
              <a:t> y Estructuras metálicas.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13DC1CAC-6054-436D-9911-223197AD5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03265"/>
            <a:ext cx="5724939" cy="5724939"/>
          </a:xfrm>
        </p:spPr>
      </p:pic>
    </p:spTree>
    <p:extLst>
      <p:ext uri="{BB962C8B-B14F-4D97-AF65-F5344CB8AC3E}">
        <p14:creationId xmlns:p14="http://schemas.microsoft.com/office/powerpoint/2010/main" val="93653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4151E3D-53DB-4634-9510-CC40A667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953EAC8-C157-4EB6-881D-55F2ED46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MISIÓN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1CA1C3B-D5BC-406B-A3C4-A375342E1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dirty="0"/>
              <a:t>Nos comprometemos con el cambio del medio ambiente y la calidad de vida de nuestros clientes, haciendo realidad sus sueños con trabajo rápido y eficiente.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A68E84A-E67C-4A5E-BA0C-B9DB9407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b="1" dirty="0"/>
              <a:t>VISIÓN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6D8A24C-FE12-4297-B83D-C99C0B5402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PE" dirty="0"/>
              <a:t>Ser líderes en el mercado de </a:t>
            </a:r>
          </a:p>
          <a:p>
            <a:r>
              <a:rPr lang="es-PE" dirty="0"/>
              <a:t>Ser la mejor empresa en nuestro rubro brindando nuestros productos y servicios de más alta calidad.</a:t>
            </a:r>
          </a:p>
        </p:txBody>
      </p:sp>
    </p:spTree>
    <p:extLst>
      <p:ext uri="{BB962C8B-B14F-4D97-AF65-F5344CB8AC3E}">
        <p14:creationId xmlns:p14="http://schemas.microsoft.com/office/powerpoint/2010/main" val="265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4151E3D-53DB-4634-9510-CC40A667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953EAC8-C157-4EB6-881D-55F2ED46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NUESTROS</a:t>
            </a:r>
            <a:r>
              <a:rPr lang="es-PE" b="1" dirty="0"/>
              <a:t> SERVICIOS</a:t>
            </a:r>
            <a:endParaRPr lang="es-PE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1CA1C3B-D5BC-406B-A3C4-A375342E1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b="1" cap="all" dirty="0"/>
              <a:t>CARPINTERÍA INTERIOR Y EXTERIOR</a:t>
            </a:r>
          </a:p>
          <a:p>
            <a:r>
              <a:rPr lang="es-PE" b="1" cap="all" dirty="0"/>
              <a:t>OPTIMIZACIÓN DE CORTES</a:t>
            </a:r>
          </a:p>
          <a:p>
            <a:r>
              <a:rPr lang="es-PE" b="1" cap="all" dirty="0"/>
              <a:t>ENCHAPADO DE CANTOS</a:t>
            </a:r>
          </a:p>
          <a:p>
            <a:r>
              <a:rPr lang="es-PE" b="1" cap="all" dirty="0"/>
              <a:t>PERFORACIÓN PARA BISAGRAS</a:t>
            </a:r>
          </a:p>
          <a:p>
            <a:r>
              <a:rPr lang="es-PE" b="1" cap="all" dirty="0"/>
              <a:t>CONSULTORÍA</a:t>
            </a:r>
          </a:p>
          <a:p>
            <a:r>
              <a:rPr lang="es-PE" b="1" cap="all" dirty="0"/>
              <a:t>SERVICIOS EN GENERAL</a:t>
            </a:r>
          </a:p>
          <a:p>
            <a:endParaRPr lang="es-PE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A68E84A-E67C-4A5E-BA0C-B9DB9407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VENTA POR </a:t>
            </a:r>
            <a:r>
              <a:rPr lang="es-PE" b="1" dirty="0"/>
              <a:t>MAYOR Y MENOR</a:t>
            </a:r>
            <a:endParaRPr lang="es-PE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6D8A24C-FE12-4297-B83D-C99C0B5402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b="1" cap="all" dirty="0"/>
              <a:t>MELAMINA, </a:t>
            </a:r>
            <a:r>
              <a:rPr lang="es-PE" dirty="0"/>
              <a:t>Variedad de medidas y colores para su proyecto.</a:t>
            </a:r>
            <a:endParaRPr lang="es-PE" b="1" cap="all" dirty="0"/>
          </a:p>
          <a:p>
            <a:r>
              <a:rPr lang="es-PE" b="1" cap="all" dirty="0"/>
              <a:t>MATERIALES, </a:t>
            </a:r>
            <a:r>
              <a:rPr lang="es-PE" dirty="0"/>
              <a:t>Todo tipo de accesorios e insumos para muebles de melamina.</a:t>
            </a:r>
            <a:endParaRPr lang="es-PE" b="1" cap="all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038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21276B7-38CD-43B2-8916-5362FC6F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AF2743E0-E9D7-43ED-9525-AF1F5D3CF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208" y="3627209"/>
            <a:ext cx="2320161" cy="1764089"/>
          </a:xfr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EE28757-81B5-4A28-9780-3A191386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08" y="1863693"/>
            <a:ext cx="2320161" cy="17640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4CDFB92-72FB-4E9B-8309-90CF7E8EB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32" y="3636575"/>
            <a:ext cx="2312998" cy="17586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5043DA3-7500-4A3B-902F-A33D82D6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93" y="3676905"/>
            <a:ext cx="2320161" cy="176408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485C365-ED4D-4100-83AA-049120870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532" y="1863120"/>
            <a:ext cx="2320161" cy="17640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6D839BC-E440-499D-B4C6-6739FBD6D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693" y="1863120"/>
            <a:ext cx="2320161" cy="1764089"/>
          </a:xfrm>
          <a:prstGeom prst="rect">
            <a:avLst/>
          </a:prstGeom>
        </p:spPr>
      </p:pic>
      <p:sp>
        <p:nvSpPr>
          <p:cNvPr id="31" name="Marcador de contenido 9">
            <a:extLst>
              <a:ext uri="{FF2B5EF4-FFF2-40B4-BE49-F238E27FC236}">
                <a16:creationId xmlns:a16="http://schemas.microsoft.com/office/drawing/2014/main" id="{CE7C43FF-ADD7-4F5E-8BAD-89C895C92DBD}"/>
              </a:ext>
            </a:extLst>
          </p:cNvPr>
          <p:cNvSpPr txBox="1">
            <a:spLocks/>
          </p:cNvSpPr>
          <p:nvPr/>
        </p:nvSpPr>
        <p:spPr>
          <a:xfrm>
            <a:off x="1451579" y="2106771"/>
            <a:ext cx="3093917" cy="26444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u="sng" cap="all" dirty="0"/>
              <a:t>GALERÍA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MADERA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MELAMINA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MDF Y DRYWALL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ESTRUCTURAS METÁLICAS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VENTA DE MELAMINA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MATERIALES PARA MUEBLES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39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21276B7-38CD-43B2-8916-5362FC6F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31" name="Marcador de contenido 9">
            <a:extLst>
              <a:ext uri="{FF2B5EF4-FFF2-40B4-BE49-F238E27FC236}">
                <a16:creationId xmlns:a16="http://schemas.microsoft.com/office/drawing/2014/main" id="{CE7C43FF-ADD7-4F5E-8BAD-89C895C92DBD}"/>
              </a:ext>
            </a:extLst>
          </p:cNvPr>
          <p:cNvSpPr txBox="1">
            <a:spLocks/>
          </p:cNvSpPr>
          <p:nvPr/>
        </p:nvSpPr>
        <p:spPr>
          <a:xfrm>
            <a:off x="1451579" y="2106771"/>
            <a:ext cx="3093917" cy="264445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u="sng" cap="all" dirty="0"/>
              <a:t>UBÍCANOS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(+51) 981 081 131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hola@aldiseno.pe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www.aldiseno.pe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Lunes - Viernes 8:00am - 5:00 pm</a:t>
            </a:r>
          </a:p>
          <a:p>
            <a:r>
              <a:rPr lang="es-PE" sz="1400" b="1" cap="all" dirty="0">
                <a:solidFill>
                  <a:schemeClr val="accent1">
                    <a:lumMod val="50000"/>
                  </a:schemeClr>
                </a:solidFill>
              </a:rPr>
              <a:t>Ampliación las cumbres de Cieneguilla MZ. B, Lote 3, Lima - Perú</a:t>
            </a:r>
          </a:p>
          <a:p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05AE1-261A-4B3F-B0D6-ED9C0416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394" y="2106771"/>
            <a:ext cx="6584459" cy="2743525"/>
          </a:xfrm>
        </p:spPr>
      </p:pic>
    </p:spTree>
    <p:extLst>
      <p:ext uri="{BB962C8B-B14F-4D97-AF65-F5344CB8AC3E}">
        <p14:creationId xmlns:p14="http://schemas.microsoft.com/office/powerpoint/2010/main" val="277684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6535-4FC9-4F0A-AF28-BCA774F9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Aldiseño</a:t>
            </a:r>
            <a:r>
              <a:rPr lang="es-PE" dirty="0"/>
              <a:t> </a:t>
            </a:r>
            <a:r>
              <a:rPr lang="es-PE" dirty="0" err="1"/>
              <a:t>e.i.r.l</a:t>
            </a:r>
            <a:r>
              <a:rPr lang="es-PE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28262-6F7A-44F4-8338-965D401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/>
              <a:t>GRACIAS! POR CONFIAR EN NOSOSTROS…</a:t>
            </a:r>
          </a:p>
        </p:txBody>
      </p:sp>
    </p:spTree>
    <p:extLst>
      <p:ext uri="{BB962C8B-B14F-4D97-AF65-F5344CB8AC3E}">
        <p14:creationId xmlns:p14="http://schemas.microsoft.com/office/powerpoint/2010/main" val="240300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268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Aldiseño e.i.r.l.</vt:lpstr>
      <vt:lpstr>Aldiseño e.i.r.l.</vt:lpstr>
      <vt:lpstr>Aldiseño e.i.r.l.</vt:lpstr>
      <vt:lpstr>Aldiseño e.i.r.l.</vt:lpstr>
      <vt:lpstr>Aldiseño e.i.r.l.</vt:lpstr>
      <vt:lpstr>Aldiseño e.i.r.l.</vt:lpstr>
      <vt:lpstr>Aldiseño e.i.r.l.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Aldiseño e.i.r.l.</dc:title>
  <dc:creator>Windows User</dc:creator>
  <cp:lastModifiedBy>Windows User</cp:lastModifiedBy>
  <cp:revision>5</cp:revision>
  <dcterms:created xsi:type="dcterms:W3CDTF">2018-10-18T13:09:06Z</dcterms:created>
  <dcterms:modified xsi:type="dcterms:W3CDTF">2018-10-18T13:44:45Z</dcterms:modified>
</cp:coreProperties>
</file>