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25" r:id="rId3"/>
    <p:sldId id="320" r:id="rId4"/>
    <p:sldId id="323" r:id="rId5"/>
    <p:sldId id="322" r:id="rId6"/>
    <p:sldId id="324" r:id="rId7"/>
    <p:sldId id="326" r:id="rId8"/>
    <p:sldId id="327" r:id="rId9"/>
    <p:sldId id="328" r:id="rId10"/>
    <p:sldId id="329" r:id="rId11"/>
    <p:sldId id="330" r:id="rId12"/>
    <p:sldId id="295" r:id="rId13"/>
    <p:sldId id="296" r:id="rId1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oLx8P9tLdijybgT/nDcg5n4wx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865B3B-99D5-4E89-AB73-626ECC5F4046}">
  <a:tblStyle styleId="{23865B3B-99D5-4E89-AB73-626ECC5F40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93602"/>
  </p:normalViewPr>
  <p:slideViewPr>
    <p:cSldViewPr snapToGrid="0">
      <p:cViewPr varScale="1">
        <p:scale>
          <a:sx n="82" d="100"/>
          <a:sy n="82" d="100"/>
        </p:scale>
        <p:origin x="180" y="4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Những tiêu chí để một API được coi là RESTful</a:t>
            </a:r>
            <a:b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90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64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23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Những tiêu chí để một API được coi là RESTful</a:t>
            </a:r>
            <a:b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90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Những tiêu chí để một API được coi là RESTful</a:t>
            </a:r>
            <a:b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50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Những tiêu chí để một API được coi là RESTful</a:t>
            </a:r>
            <a:b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08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Những tiêu chí để một API được coi là RESTful</a:t>
            </a:r>
            <a:b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51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Những tiêu chí để một API được coi là RESTful</a:t>
            </a:r>
            <a:b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92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Những tiêu chí để một API được coi là RESTful</a:t>
            </a:r>
            <a:b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vi-V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3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ftr" idx="11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3642486" y="349072"/>
            <a:ext cx="49070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1B1B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307340" y="1272054"/>
            <a:ext cx="11193780" cy="343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36365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ftr" idx="11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>
            <a:spLocks noGrp="1"/>
          </p:cNvSpPr>
          <p:nvPr>
            <p:ph type="title"/>
          </p:nvPr>
        </p:nvSpPr>
        <p:spPr>
          <a:xfrm>
            <a:off x="3642486" y="349072"/>
            <a:ext cx="49070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1B1B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ftr" idx="11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 extrusionOk="0">
                <a:moveTo>
                  <a:pt x="6707123" y="0"/>
                </a:moveTo>
                <a:lnTo>
                  <a:pt x="0" y="0"/>
                </a:lnTo>
                <a:lnTo>
                  <a:pt x="0" y="54863"/>
                </a:lnTo>
                <a:lnTo>
                  <a:pt x="6707123" y="54863"/>
                </a:lnTo>
                <a:lnTo>
                  <a:pt x="6707123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2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 extrusionOk="0">
                <a:moveTo>
                  <a:pt x="0" y="54863"/>
                </a:moveTo>
                <a:lnTo>
                  <a:pt x="6707123" y="54863"/>
                </a:lnTo>
                <a:lnTo>
                  <a:pt x="670712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 w="12175" cap="flat" cmpd="sng">
            <a:solidFill>
              <a:srgbClr val="00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2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 extrusionOk="0">
                <a:moveTo>
                  <a:pt x="1962912" y="0"/>
                </a:moveTo>
                <a:lnTo>
                  <a:pt x="0" y="0"/>
                </a:lnTo>
                <a:lnTo>
                  <a:pt x="0" y="54863"/>
                </a:lnTo>
                <a:lnTo>
                  <a:pt x="1962912" y="54863"/>
                </a:lnTo>
                <a:lnTo>
                  <a:pt x="196291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2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 extrusionOk="0">
                <a:moveTo>
                  <a:pt x="0" y="54863"/>
                </a:moveTo>
                <a:lnTo>
                  <a:pt x="1962912" y="54863"/>
                </a:lnTo>
                <a:lnTo>
                  <a:pt x="1962912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 w="1217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42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 extrusionOk="0">
                <a:moveTo>
                  <a:pt x="2452116" y="0"/>
                </a:moveTo>
                <a:lnTo>
                  <a:pt x="0" y="0"/>
                </a:lnTo>
                <a:lnTo>
                  <a:pt x="0" y="54863"/>
                </a:lnTo>
                <a:lnTo>
                  <a:pt x="2452116" y="54863"/>
                </a:lnTo>
                <a:lnTo>
                  <a:pt x="2452116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2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 extrusionOk="0">
                <a:moveTo>
                  <a:pt x="0" y="54863"/>
                </a:moveTo>
                <a:lnTo>
                  <a:pt x="2452116" y="54863"/>
                </a:lnTo>
                <a:lnTo>
                  <a:pt x="245211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 w="12175" cap="flat" cmpd="sng">
            <a:solidFill>
              <a:srgbClr val="006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2"/>
          <p:cNvSpPr/>
          <p:nvPr/>
        </p:nvSpPr>
        <p:spPr>
          <a:xfrm>
            <a:off x="280514" y="172212"/>
            <a:ext cx="892909" cy="6019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2"/>
          <p:cNvSpPr txBox="1">
            <a:spLocks noGrp="1"/>
          </p:cNvSpPr>
          <p:nvPr>
            <p:ph type="title"/>
          </p:nvPr>
        </p:nvSpPr>
        <p:spPr>
          <a:xfrm>
            <a:off x="3642486" y="349072"/>
            <a:ext cx="49070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1B1B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body" idx="1"/>
          </p:nvPr>
        </p:nvSpPr>
        <p:spPr>
          <a:xfrm>
            <a:off x="307340" y="1272054"/>
            <a:ext cx="11193780" cy="343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36365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ftr" idx="11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Google Shape;51;p1"/>
            <p:cNvSpPr/>
            <p:nvPr/>
          </p:nvSpPr>
          <p:spPr>
            <a:xfrm>
              <a:off x="0" y="76305"/>
              <a:ext cx="12192000" cy="678169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10362" y="4114800"/>
              <a:ext cx="5488940" cy="2286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0" y="5148071"/>
              <a:ext cx="3429000" cy="247015"/>
            </a:xfrm>
            <a:custGeom>
              <a:avLst/>
              <a:gdLst/>
              <a:ahLst/>
              <a:cxnLst/>
              <a:rect l="l" t="t" r="r" b="b"/>
              <a:pathLst>
                <a:path w="3429000" h="247014" extrusionOk="0">
                  <a:moveTo>
                    <a:pt x="3429000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429000" y="246887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3636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54736" y="1906523"/>
              <a:ext cx="2001012" cy="121157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1"/>
          <p:cNvSpPr txBox="1"/>
          <p:nvPr/>
        </p:nvSpPr>
        <p:spPr>
          <a:xfrm>
            <a:off x="674623" y="5091760"/>
            <a:ext cx="201739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GV: Đinh Doãn Phú </a:t>
            </a:r>
            <a:endParaRPr lang="vi-V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937E8-A2F8-964F-99E7-64658B05845C}"/>
              </a:ext>
            </a:extLst>
          </p:cNvPr>
          <p:cNvSpPr txBox="1"/>
          <p:nvPr/>
        </p:nvSpPr>
        <p:spPr>
          <a:xfrm>
            <a:off x="610362" y="3506714"/>
            <a:ext cx="46842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rgbClr val="36365B"/>
                </a:solidFill>
                <a:latin typeface="Calibri"/>
                <a:ea typeface="Calibri"/>
                <a:cs typeface="Calibri"/>
                <a:sym typeface="Calibri"/>
              </a:rPr>
              <a:t>Web Application and </a:t>
            </a:r>
            <a:r>
              <a:rPr lang="en-US" sz="2800" dirty="0">
                <a:solidFill>
                  <a:srgbClr val="36365B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lang="vi-VN" sz="2800" dirty="0">
              <a:solidFill>
                <a:srgbClr val="36365B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2203450" y="1780108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190750" y="3249294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190750" y="4715383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8666-7F8F-624E-B9C4-FBB512B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397002"/>
            <a:ext cx="6907427" cy="492443"/>
          </a:xfrm>
        </p:spPr>
        <p:txBody>
          <a:bodyPr/>
          <a:lstStyle/>
          <a:p>
            <a:pPr algn="ctr"/>
            <a:r>
              <a:rPr lang="en-US" dirty="0"/>
              <a:t>Home work </a:t>
            </a:r>
            <a:endParaRPr lang="en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8D12C-1356-BE54-8C63-1BAEA8707250}"/>
              </a:ext>
            </a:extLst>
          </p:cNvPr>
          <p:cNvSpPr txBox="1"/>
          <p:nvPr/>
        </p:nvSpPr>
        <p:spPr>
          <a:xfrm>
            <a:off x="2358802" y="1456052"/>
            <a:ext cx="57135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job_apply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- id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Company_id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Candidate_id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Candidate_name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Cv_path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letter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007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2203450" y="1780108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190750" y="3249294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190750" y="4715383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8666-7F8F-624E-B9C4-FBB512B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397002"/>
            <a:ext cx="6907427" cy="492443"/>
          </a:xfrm>
        </p:spPr>
        <p:txBody>
          <a:bodyPr/>
          <a:lstStyle/>
          <a:p>
            <a:pPr algn="ctr"/>
            <a:r>
              <a:rPr lang="en-US" dirty="0"/>
              <a:t>Home work </a:t>
            </a:r>
            <a:endParaRPr lang="en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8D12C-1356-BE54-8C63-1BAEA8707250}"/>
              </a:ext>
            </a:extLst>
          </p:cNvPr>
          <p:cNvSpPr txBox="1"/>
          <p:nvPr/>
        </p:nvSpPr>
        <p:spPr>
          <a:xfrm>
            <a:off x="2358802" y="1456052"/>
            <a:ext cx="5713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Tag: </a:t>
            </a:r>
            <a:br>
              <a:rPr lang="en-US" sz="2800" dirty="0"/>
            </a:br>
            <a:r>
              <a:rPr lang="en-US" sz="2800" dirty="0"/>
              <a:t>- id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Tag_name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Tag_code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76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40"/>
          <p:cNvGrpSpPr/>
          <p:nvPr/>
        </p:nvGrpSpPr>
        <p:grpSpPr>
          <a:xfrm>
            <a:off x="553212" y="990599"/>
            <a:ext cx="11131676" cy="55244"/>
            <a:chOff x="553212" y="990599"/>
            <a:chExt cx="11131676" cy="55244"/>
          </a:xfrm>
        </p:grpSpPr>
        <p:sp>
          <p:nvSpPr>
            <p:cNvPr id="482" name="Google Shape;482;p40"/>
            <p:cNvSpPr/>
            <p:nvPr/>
          </p:nvSpPr>
          <p:spPr>
            <a:xfrm>
              <a:off x="4977383" y="990599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 extrusionOk="0">
                  <a:moveTo>
                    <a:pt x="670712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6707123" y="54863"/>
                  </a:lnTo>
                  <a:lnTo>
                    <a:pt x="6707123" y="0"/>
                  </a:lnTo>
                  <a:close/>
                </a:path>
              </a:pathLst>
            </a:custGeom>
            <a:solidFill>
              <a:srgbClr val="00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977383" y="990599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 extrusionOk="0">
                  <a:moveTo>
                    <a:pt x="0" y="54863"/>
                  </a:moveTo>
                  <a:lnTo>
                    <a:pt x="6707123" y="54863"/>
                  </a:lnTo>
                  <a:lnTo>
                    <a:pt x="6707123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noFill/>
            <a:ln w="12175" cap="flat" cmpd="sng">
              <a:solidFill>
                <a:srgbClr val="00A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3014472" y="990599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 extrusionOk="0">
                  <a:moveTo>
                    <a:pt x="1962912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1962912" y="54863"/>
                  </a:lnTo>
                  <a:lnTo>
                    <a:pt x="1962912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3014472" y="990599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 extrusionOk="0">
                  <a:moveTo>
                    <a:pt x="0" y="54863"/>
                  </a:moveTo>
                  <a:lnTo>
                    <a:pt x="1962912" y="54863"/>
                  </a:lnTo>
                  <a:lnTo>
                    <a:pt x="1962912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noFill/>
            <a:ln w="12175" cap="flat" cmpd="sng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53212" y="990599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 extrusionOk="0">
                  <a:moveTo>
                    <a:pt x="2452116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452116" y="54863"/>
                  </a:lnTo>
                  <a:lnTo>
                    <a:pt x="245211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53212" y="990599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 extrusionOk="0">
                  <a:moveTo>
                    <a:pt x="0" y="54863"/>
                  </a:moveTo>
                  <a:lnTo>
                    <a:pt x="2452116" y="54863"/>
                  </a:lnTo>
                  <a:lnTo>
                    <a:pt x="2452116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noFill/>
            <a:ln w="12175" cap="flat" cmpd="sng">
              <a:solidFill>
                <a:srgbClr val="006F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280514" y="172212"/>
            <a:ext cx="892909" cy="6019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0"/>
          <p:cNvSpPr txBox="1"/>
          <p:nvPr/>
        </p:nvSpPr>
        <p:spPr>
          <a:xfrm>
            <a:off x="1315974" y="352120"/>
            <a:ext cx="913765" cy="4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3267455" y="1839467"/>
            <a:ext cx="5250180" cy="31394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11922886" y="6595154"/>
            <a:ext cx="216535" cy="1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8" name="Google Shape;498;p41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580644" y="1424939"/>
              <a:ext cx="3762755" cy="227685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683145" y="4050029"/>
              <a:ext cx="4146537" cy="49656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84C2-34CE-4BE5-BA61-E63E34CA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486" y="349072"/>
            <a:ext cx="4907026" cy="492443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AA24-72C1-F902-E493-7D9A371B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272054"/>
            <a:ext cx="11193780" cy="1292662"/>
          </a:xfrm>
        </p:spPr>
        <p:txBody>
          <a:bodyPr/>
          <a:lstStyle/>
          <a:p>
            <a:pPr marL="685800" indent="-457200">
              <a:buFontTx/>
              <a:buChar char="-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DB</a:t>
            </a:r>
          </a:p>
          <a:p>
            <a:pPr marL="685800" indent="-457200">
              <a:buFontTx/>
              <a:buChar char="-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pPr marL="685800" indent="-457200">
              <a:buFontTx/>
              <a:buChar char="-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DB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 1 project</a:t>
            </a:r>
          </a:p>
        </p:txBody>
      </p:sp>
    </p:spTree>
    <p:extLst>
      <p:ext uri="{BB962C8B-B14F-4D97-AF65-F5344CB8AC3E}">
        <p14:creationId xmlns:p14="http://schemas.microsoft.com/office/powerpoint/2010/main" val="413064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2203450" y="1780108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190750" y="3249294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190750" y="4715383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8666-7F8F-624E-B9C4-FBB512B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397002"/>
            <a:ext cx="6907427" cy="430887"/>
          </a:xfrm>
        </p:spPr>
        <p:txBody>
          <a:bodyPr/>
          <a:lstStyle/>
          <a:p>
            <a:pPr algn="ctr"/>
            <a:r>
              <a:rPr lang="en-US" sz="2800" dirty="0"/>
              <a:t>Database system</a:t>
            </a:r>
            <a:endParaRPr lang="en-V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ADA39-34CA-E4EA-4AF3-F6B06C94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68" y="1338247"/>
            <a:ext cx="5760335" cy="47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2203450" y="1780108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190750" y="3249294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190750" y="4715383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8666-7F8F-624E-B9C4-FBB512B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397002"/>
            <a:ext cx="6907427" cy="430887"/>
          </a:xfrm>
        </p:spPr>
        <p:txBody>
          <a:bodyPr/>
          <a:lstStyle/>
          <a:p>
            <a:pPr algn="ctr"/>
            <a:r>
              <a:rPr lang="en-US" sz="2800" dirty="0"/>
              <a:t>DBMS</a:t>
            </a:r>
            <a:endParaRPr lang="en-V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F4B7C-516D-C80D-03FD-89782EBDE4F5}"/>
              </a:ext>
            </a:extLst>
          </p:cNvPr>
          <p:cNvSpPr txBox="1"/>
          <p:nvPr/>
        </p:nvSpPr>
        <p:spPr>
          <a:xfrm>
            <a:off x="2329318" y="2578873"/>
            <a:ext cx="5825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and Text</a:t>
            </a:r>
            <a:endParaRPr lang="en-V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Multimedia</a:t>
            </a:r>
            <a:endParaRPr lang="en-V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Geographic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</a:t>
            </a:r>
            <a:endParaRPr lang="en-V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23879-DE7D-15A3-BF7E-2FB0783437F5}"/>
              </a:ext>
            </a:extLst>
          </p:cNvPr>
          <p:cNvSpPr txBox="1"/>
          <p:nvPr/>
        </p:nvSpPr>
        <p:spPr>
          <a:xfrm>
            <a:off x="1671216" y="198218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Type: </a:t>
            </a:r>
          </a:p>
        </p:txBody>
      </p:sp>
    </p:spTree>
    <p:extLst>
      <p:ext uri="{BB962C8B-B14F-4D97-AF65-F5344CB8AC3E}">
        <p14:creationId xmlns:p14="http://schemas.microsoft.com/office/powerpoint/2010/main" val="20081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2203450" y="1780108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190750" y="3249294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190750" y="4715383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8666-7F8F-624E-B9C4-FBB512B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397002"/>
            <a:ext cx="6907427" cy="49244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71717"/>
                </a:solidFill>
              </a:rPr>
              <a:t>Installation</a:t>
            </a:r>
            <a:endParaRPr lang="en-VN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08AF4FE-79A2-0404-FE36-16372E879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" b="7628"/>
          <a:stretch/>
        </p:blipFill>
        <p:spPr>
          <a:xfrm>
            <a:off x="4044000" y="1399440"/>
            <a:ext cx="410400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2203450" y="1780108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190750" y="3249294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190750" y="4715383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8666-7F8F-624E-B9C4-FBB512B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397002"/>
            <a:ext cx="6907427" cy="492443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  <a:endParaRPr lang="en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8D12C-1356-BE54-8C63-1BAEA8707250}"/>
              </a:ext>
            </a:extLst>
          </p:cNvPr>
          <p:cNvSpPr txBox="1"/>
          <p:nvPr/>
        </p:nvSpPr>
        <p:spPr>
          <a:xfrm>
            <a:off x="2358802" y="1456052"/>
            <a:ext cx="57135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review </a:t>
            </a:r>
            <a:r>
              <a:rPr lang="en-US" sz="2800" dirty="0" err="1"/>
              <a:t>công</a:t>
            </a:r>
            <a:r>
              <a:rPr lang="en-US" sz="2800" dirty="0"/>
              <a:t> ty: </a:t>
            </a:r>
            <a:br>
              <a:rPr lang="en-US" sz="2800" dirty="0"/>
            </a:br>
            <a:r>
              <a:rPr lang="en-US" sz="2800" dirty="0"/>
              <a:t>- id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review_title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Review_content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Like_cnt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Comment_cnt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Writer_name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(4 field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/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Star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recomended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93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2203450" y="1780108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190750" y="3249294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190750" y="4715383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8666-7F8F-624E-B9C4-FBB512B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397002"/>
            <a:ext cx="6907427" cy="492443"/>
          </a:xfrm>
        </p:spPr>
        <p:txBody>
          <a:bodyPr/>
          <a:lstStyle/>
          <a:p>
            <a:pPr algn="ctr"/>
            <a:r>
              <a:rPr lang="en-US" dirty="0"/>
              <a:t>Home work</a:t>
            </a:r>
            <a:endParaRPr lang="en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CEEA9-1AA8-A72F-5D12-ECA8E375C25A}"/>
              </a:ext>
            </a:extLst>
          </p:cNvPr>
          <p:cNvSpPr txBox="1"/>
          <p:nvPr/>
        </p:nvSpPr>
        <p:spPr>
          <a:xfrm>
            <a:off x="2620892" y="2415108"/>
            <a:ext cx="847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Khi </a:t>
            </a:r>
            <a:r>
              <a:rPr lang="en-US" sz="2400" dirty="0" err="1"/>
              <a:t>tạo</a:t>
            </a:r>
            <a:r>
              <a:rPr lang="en-US" sz="2400" dirty="0"/>
              <a:t> company </a:t>
            </a:r>
            <a:r>
              <a:rPr lang="en-US" sz="2400" dirty="0">
                <a:sym typeface="Wingdings" panose="05000000000000000000" pitchFamily="2" charset="2"/>
              </a:rPr>
              <a:t> TỰ </a:t>
            </a:r>
            <a:r>
              <a:rPr lang="en-US" sz="2400" dirty="0" err="1">
                <a:sym typeface="Wingdings" panose="05000000000000000000" pitchFamily="2" charset="2"/>
              </a:rPr>
              <a:t>tạo</a:t>
            </a:r>
            <a:r>
              <a:rPr lang="en-US" sz="2400" dirty="0">
                <a:sym typeface="Wingdings" panose="05000000000000000000" pitchFamily="2" charset="2"/>
              </a:rPr>
              <a:t> 1 comment </a:t>
            </a:r>
            <a:r>
              <a:rPr lang="en-US" sz="2400" dirty="0" err="1">
                <a:sym typeface="Wingdings" panose="05000000000000000000" pitchFamily="2" charset="2"/>
              </a:rPr>
              <a:t>với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nội</a:t>
            </a:r>
            <a:r>
              <a:rPr lang="en-US" sz="2400" dirty="0">
                <a:sym typeface="Wingdings" panose="05000000000000000000" pitchFamily="2" charset="2"/>
              </a:rPr>
              <a:t> dung </a:t>
            </a:r>
            <a:r>
              <a:rPr lang="en-US" sz="2400" dirty="0" err="1">
                <a:sym typeface="Wingdings" panose="05000000000000000000" pitchFamily="2" charset="2"/>
              </a:rPr>
              <a:t>tích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cực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71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2203450" y="1780108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190750" y="3249294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190750" y="4715383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8666-7F8F-624E-B9C4-FBB512B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397002"/>
            <a:ext cx="6907427" cy="492443"/>
          </a:xfrm>
        </p:spPr>
        <p:txBody>
          <a:bodyPr/>
          <a:lstStyle/>
          <a:p>
            <a:pPr algn="ctr"/>
            <a:r>
              <a:rPr lang="en-US" dirty="0"/>
              <a:t>Home work </a:t>
            </a:r>
            <a:endParaRPr lang="en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8D12C-1356-BE54-8C63-1BAEA8707250}"/>
              </a:ext>
            </a:extLst>
          </p:cNvPr>
          <p:cNvSpPr txBox="1"/>
          <p:nvPr/>
        </p:nvSpPr>
        <p:spPr>
          <a:xfrm>
            <a:off x="2358802" y="1456052"/>
            <a:ext cx="5713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candidate: </a:t>
            </a:r>
            <a:br>
              <a:rPr lang="en-US" sz="2800" dirty="0"/>
            </a:br>
            <a:r>
              <a:rPr lang="en-US" sz="2800" dirty="0"/>
              <a:t>- id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prefer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slary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Skill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cv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598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2203450" y="1780108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190750" y="3249294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190750" y="4715383"/>
            <a:ext cx="279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8666-7F8F-624E-B9C4-FBB512B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1" y="397002"/>
            <a:ext cx="6907427" cy="492443"/>
          </a:xfrm>
        </p:spPr>
        <p:txBody>
          <a:bodyPr/>
          <a:lstStyle/>
          <a:p>
            <a:pPr algn="ctr"/>
            <a:r>
              <a:rPr lang="en-US" dirty="0"/>
              <a:t>Home work </a:t>
            </a:r>
            <a:endParaRPr lang="en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8D12C-1356-BE54-8C63-1BAEA8707250}"/>
              </a:ext>
            </a:extLst>
          </p:cNvPr>
          <p:cNvSpPr txBox="1"/>
          <p:nvPr/>
        </p:nvSpPr>
        <p:spPr>
          <a:xfrm>
            <a:off x="2358802" y="1456052"/>
            <a:ext cx="57135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job: </a:t>
            </a:r>
            <a:br>
              <a:rPr lang="en-US" sz="2800" dirty="0"/>
            </a:br>
            <a:r>
              <a:rPr lang="en-US" sz="2800" dirty="0"/>
              <a:t>- id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Job_title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favorite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Tag (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tag </a:t>
            </a:r>
            <a:r>
              <a:rPr lang="en-US" sz="2800" dirty="0" err="1"/>
              <a:t>và</a:t>
            </a:r>
            <a:r>
              <a:rPr lang="en-US" sz="2800" dirty="0"/>
              <a:t> them id)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Slary_range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Type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Location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Desc</a:t>
            </a:r>
          </a:p>
          <a:p>
            <a:pPr marL="285750" indent="-285750">
              <a:buFontTx/>
              <a:buChar char="-"/>
            </a:pPr>
            <a:r>
              <a:rPr lang="en-US" sz="2800" dirty="0" err="1"/>
              <a:t>Company_id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candidate_cnt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8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303</Words>
  <Application>Microsoft Office PowerPoint</Application>
  <PresentationFormat>Widescreen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Database</vt:lpstr>
      <vt:lpstr>Database system</vt:lpstr>
      <vt:lpstr>DBMS</vt:lpstr>
      <vt:lpstr>Installation</vt:lpstr>
      <vt:lpstr>Example</vt:lpstr>
      <vt:lpstr>Home work</vt:lpstr>
      <vt:lpstr>Home work </vt:lpstr>
      <vt:lpstr>Home work </vt:lpstr>
      <vt:lpstr>Home work </vt:lpstr>
      <vt:lpstr>Home work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Phú BK</cp:lastModifiedBy>
  <cp:revision>15</cp:revision>
  <dcterms:created xsi:type="dcterms:W3CDTF">2022-02-27T10:11:01Z</dcterms:created>
  <dcterms:modified xsi:type="dcterms:W3CDTF">2022-05-06T14:51:26Z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2021-06-16T00:00:00Z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2022-02-27T00:00:00Z</vt:filetime>
  </property>
</Properties>
</file>