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82" r:id="rId13"/>
  </p:sldIdLst>
  <p:sldSz cx="12192000" cy="6858000"/>
  <p:notesSz cx="6858000" cy="9144000"/>
  <p:embeddedFontLst>
    <p:embeddedFont>
      <p:font typeface="Oi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tyW5ytG2QzhO0bomHZxkHQZw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87204"/>
  </p:normalViewPr>
  <p:slideViewPr>
    <p:cSldViewPr snapToGrid="0">
      <p:cViewPr varScale="1">
        <p:scale>
          <a:sx n="94" d="100"/>
          <a:sy n="94" d="100"/>
        </p:scale>
        <p:origin x="15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351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12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86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44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08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43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55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77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733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43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34961778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34961778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16" name="Google Shape;16;p8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8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89" y="-1145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446229" y="1186855"/>
            <a:ext cx="41116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JAVA Web Application</a:t>
            </a:r>
          </a:p>
        </p:txBody>
      </p:sp>
      <p:sp>
        <p:nvSpPr>
          <p:cNvPr id="61" name="Google Shape;61;p1"/>
          <p:cNvSpPr txBox="1"/>
          <p:nvPr/>
        </p:nvSpPr>
        <p:spPr>
          <a:xfrm>
            <a:off x="1446229" y="2074208"/>
            <a:ext cx="356883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154A8D"/>
                </a:solidFill>
              </a:rPr>
              <a:t>Tổng</a:t>
            </a:r>
            <a:r>
              <a:rPr lang="en-US" sz="2800" dirty="0">
                <a:solidFill>
                  <a:srgbClr val="154A8D"/>
                </a:solidFill>
              </a:rPr>
              <a:t> </a:t>
            </a:r>
            <a:r>
              <a:rPr lang="en-US" sz="2800" dirty="0" err="1">
                <a:solidFill>
                  <a:srgbClr val="154A8D"/>
                </a:solidFill>
              </a:rPr>
              <a:t>quan</a:t>
            </a:r>
            <a:r>
              <a:rPr lang="en-US" sz="2800" dirty="0">
                <a:solidFill>
                  <a:srgbClr val="154A8D"/>
                </a:solidFill>
              </a:rPr>
              <a:t> </a:t>
            </a:r>
            <a:r>
              <a:rPr lang="en-US" sz="2800" dirty="0" err="1">
                <a:solidFill>
                  <a:srgbClr val="154A8D"/>
                </a:solidFill>
              </a:rPr>
              <a:t>về</a:t>
            </a:r>
            <a:r>
              <a:rPr lang="en-US" sz="2800" dirty="0">
                <a:solidFill>
                  <a:srgbClr val="154A8D"/>
                </a:solidFill>
              </a:rPr>
              <a:t> Java</a:t>
            </a:r>
            <a:endParaRPr sz="2800" b="0" i="0" u="none" strike="noStrike" cap="none" dirty="0">
              <a:solidFill>
                <a:srgbClr val="154A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446229" y="2698209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GV: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+mn-lt"/>
              </a:rPr>
              <a:t>Đinh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+mn-lt"/>
              </a:rPr>
              <a:t>Doãn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+mn-lt"/>
              </a:rPr>
              <a:t>Phú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1850" y="914400"/>
            <a:ext cx="74451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7302843" y="533400"/>
            <a:ext cx="3669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Tổng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quan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về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Java</a:t>
            </a:r>
            <a:endParaRPr sz="2400" b="0" i="0" u="none" strike="noStrike" cap="none" dirty="0">
              <a:solidFill>
                <a:srgbClr val="F37422"/>
              </a:solidFill>
              <a:latin typeface="+mn-lt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59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7302843" y="533400"/>
            <a:ext cx="3669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Tổng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quan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về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Java</a:t>
            </a:r>
            <a:endParaRPr sz="2400" b="0" i="0" u="none" strike="noStrike" cap="none" dirty="0">
              <a:solidFill>
                <a:srgbClr val="F37422"/>
              </a:solidFill>
              <a:latin typeface="+mn-lt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78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82" y="2078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7648832" y="533399"/>
            <a:ext cx="33239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Thực</a:t>
            </a:r>
            <a:r>
              <a:rPr lang="en-US" sz="2400" dirty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2400" dirty="0" err="1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Hành</a:t>
            </a:r>
            <a:endParaRPr sz="2400" b="0" i="0" u="none" strike="noStrike" cap="none" dirty="0">
              <a:solidFill>
                <a:srgbClr val="F37422"/>
              </a:solidFill>
              <a:latin typeface="+mj-lt"/>
              <a:ea typeface="Oi"/>
              <a:cs typeface="Oi"/>
              <a:sym typeface="O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5;p7">
            <a:extLst>
              <a:ext uri="{FF2B5EF4-FFF2-40B4-BE49-F238E27FC236}">
                <a16:creationId xmlns:a16="http://schemas.microsoft.com/office/drawing/2014/main" id="{4C23084F-22B3-0043-8C98-CF13DBE33BB7}"/>
              </a:ext>
            </a:extLst>
          </p:cNvPr>
          <p:cNvSpPr txBox="1"/>
          <p:nvPr/>
        </p:nvSpPr>
        <p:spPr>
          <a:xfrm>
            <a:off x="1099751" y="1932475"/>
            <a:ext cx="1005839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vi-VN" sz="2800" dirty="0">
                <a:solidFill>
                  <a:srgbClr val="F37422"/>
                </a:solidFill>
                <a:ea typeface="Oi"/>
                <a:cs typeface="Oi"/>
                <a:sym typeface="Oi"/>
              </a:rPr>
              <a:t>Climbing Stairs</a:t>
            </a:r>
          </a:p>
        </p:txBody>
      </p:sp>
      <p:sp>
        <p:nvSpPr>
          <p:cNvPr id="7" name="Google Shape;105;p7">
            <a:extLst>
              <a:ext uri="{FF2B5EF4-FFF2-40B4-BE49-F238E27FC236}">
                <a16:creationId xmlns:a16="http://schemas.microsoft.com/office/drawing/2014/main" id="{0DFE3D3A-D22E-D34B-9250-E3E38C404144}"/>
              </a:ext>
            </a:extLst>
          </p:cNvPr>
          <p:cNvSpPr txBox="1"/>
          <p:nvPr/>
        </p:nvSpPr>
        <p:spPr>
          <a:xfrm>
            <a:off x="1351005" y="2716370"/>
            <a:ext cx="16269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Solution</a:t>
            </a:r>
            <a:endParaRPr sz="2400" b="0" i="0" u="none" strike="noStrike" cap="none" dirty="0">
              <a:solidFill>
                <a:srgbClr val="F37422"/>
              </a:solidFill>
              <a:latin typeface="+mj-lt"/>
              <a:ea typeface="Oi"/>
              <a:cs typeface="Oi"/>
              <a:sym typeface="Oi"/>
            </a:endParaRPr>
          </a:p>
        </p:txBody>
      </p:sp>
      <p:sp>
        <p:nvSpPr>
          <p:cNvPr id="18" name="Google Shape;105;p7">
            <a:extLst>
              <a:ext uri="{FF2B5EF4-FFF2-40B4-BE49-F238E27FC236}">
                <a16:creationId xmlns:a16="http://schemas.microsoft.com/office/drawing/2014/main" id="{A3719A34-0402-5241-99A7-B1F4AA3335EB}"/>
              </a:ext>
            </a:extLst>
          </p:cNvPr>
          <p:cNvSpPr txBox="1"/>
          <p:nvPr/>
        </p:nvSpPr>
        <p:spPr>
          <a:xfrm>
            <a:off x="1812324" y="5240314"/>
            <a:ext cx="82460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>
              <a:buFont typeface="Wingdings" pitchFamily="2" charset="2"/>
              <a:buChar char="v"/>
            </a:pPr>
            <a:endParaRPr lang="en-US" sz="2400" dirty="0">
              <a:solidFill>
                <a:schemeClr val="accent4">
                  <a:lumMod val="75000"/>
                </a:schemeClr>
              </a:solidFill>
              <a:ea typeface="Oi"/>
              <a:cs typeface="Oi"/>
              <a:sym typeface="Oi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8E2CB6-0B3B-4C4D-AE5C-8663378E1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354" y="3095560"/>
            <a:ext cx="5688350" cy="30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7302843" y="533400"/>
            <a:ext cx="3669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Tổng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quan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về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Java</a:t>
            </a:r>
            <a:endParaRPr sz="2400" b="0" i="0" u="none" strike="noStrike" cap="none" dirty="0">
              <a:solidFill>
                <a:srgbClr val="F37422"/>
              </a:solidFill>
              <a:latin typeface="+mn-lt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81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7302843" y="533400"/>
            <a:ext cx="3669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Tổng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quan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về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Java</a:t>
            </a:r>
            <a:endParaRPr sz="2400" b="0" i="0" u="none" strike="noStrike" cap="none" dirty="0">
              <a:solidFill>
                <a:srgbClr val="F37422"/>
              </a:solidFill>
              <a:latin typeface="+mn-lt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76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7302843" y="533400"/>
            <a:ext cx="3669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Tổng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quan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về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Java</a:t>
            </a:r>
            <a:endParaRPr sz="2400" b="0" i="0" u="none" strike="noStrike" cap="none" dirty="0">
              <a:solidFill>
                <a:srgbClr val="F37422"/>
              </a:solidFill>
              <a:latin typeface="+mn-lt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41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7302843" y="533400"/>
            <a:ext cx="3669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Tổng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quan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về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Java</a:t>
            </a:r>
            <a:endParaRPr sz="2400" b="0" i="0" u="none" strike="noStrike" cap="none" dirty="0">
              <a:solidFill>
                <a:srgbClr val="F37422"/>
              </a:solidFill>
              <a:latin typeface="+mn-lt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64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7302843" y="533400"/>
            <a:ext cx="3669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Tổng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quan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về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Java</a:t>
            </a:r>
            <a:endParaRPr sz="2400" b="0" i="0" u="none" strike="noStrike" cap="none" dirty="0">
              <a:solidFill>
                <a:srgbClr val="F37422"/>
              </a:solidFill>
              <a:latin typeface="+mn-lt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60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7302843" y="533400"/>
            <a:ext cx="3669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Tổng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quan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về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Java</a:t>
            </a:r>
            <a:endParaRPr sz="2400" b="0" i="0" u="none" strike="noStrike" cap="none" dirty="0">
              <a:solidFill>
                <a:srgbClr val="F37422"/>
              </a:solidFill>
              <a:latin typeface="+mn-lt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58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7302843" y="533400"/>
            <a:ext cx="3669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Tổng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quan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về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Java</a:t>
            </a:r>
            <a:endParaRPr sz="2400" b="0" i="0" u="none" strike="noStrike" cap="none" dirty="0">
              <a:solidFill>
                <a:srgbClr val="F37422"/>
              </a:solidFill>
              <a:latin typeface="+mn-lt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86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7302843" y="533400"/>
            <a:ext cx="3669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Tổng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quan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</a:t>
            </a:r>
            <a:r>
              <a:rPr lang="en-US" sz="2400" b="0" i="0" u="none" strike="noStrike" cap="none" dirty="0" err="1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về</a:t>
            </a:r>
            <a:r>
              <a:rPr lang="en-US" sz="2400" b="0" i="0" u="none" strike="noStrike" cap="none" dirty="0">
                <a:solidFill>
                  <a:srgbClr val="F37422"/>
                </a:solidFill>
                <a:latin typeface="+mn-lt"/>
                <a:ea typeface="Oi"/>
                <a:cs typeface="Oi"/>
                <a:sym typeface="Oi"/>
              </a:rPr>
              <a:t> Java</a:t>
            </a:r>
            <a:endParaRPr sz="2400" b="0" i="0" u="none" strike="noStrike" cap="none" dirty="0">
              <a:solidFill>
                <a:srgbClr val="F37422"/>
              </a:solidFill>
              <a:latin typeface="+mn-lt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45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57</Words>
  <Application>Microsoft Macintosh PowerPoint</Application>
  <PresentationFormat>Widescreen</PresentationFormat>
  <Paragraphs>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Oi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ディン ドアン・フー</cp:lastModifiedBy>
  <cp:revision>10</cp:revision>
  <dcterms:created xsi:type="dcterms:W3CDTF">2020-08-07T13:14:06Z</dcterms:created>
  <dcterms:modified xsi:type="dcterms:W3CDTF">2022-04-19T02:14:03Z</dcterms:modified>
</cp:coreProperties>
</file>