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92FB85-F9E3-4F66-8781-1A343C1AEC14}">
          <p14:sldIdLst>
            <p14:sldId id="257"/>
            <p14:sldId id="268"/>
          </p14:sldIdLst>
        </p14:section>
        <p14:section name="Untitled Section" id="{A03FED04-8245-4473-A7A0-8A584D17063E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9E243-264B-496A-9E5D-FE2403FF254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107024-FDCD-4519-AF99-A5586FC15893}">
      <dgm:prSet phldrT="[Text]"/>
      <dgm:spPr>
        <a:solidFill>
          <a:schemeClr val="dk2">
            <a:hueOff val="0"/>
            <a:satOff val="0"/>
            <a:lumOff val="0"/>
            <a:alpha val="18000"/>
          </a:schemeClr>
        </a:solidFill>
        <a:ln>
          <a:solidFill>
            <a:schemeClr val="lt2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pPr algn="ctr"/>
          <a:r>
            <a:rPr lang="en-US"/>
            <a:t>Chức năng trong app</a:t>
          </a:r>
        </a:p>
      </dgm:t>
    </dgm:pt>
    <dgm:pt modelId="{EBCD6FF3-BF45-420F-AF77-9B63391A79D0}" type="parTrans" cxnId="{6A7C21A1-2798-4EBB-83F5-714896E628B8}">
      <dgm:prSet/>
      <dgm:spPr/>
      <dgm:t>
        <a:bodyPr/>
        <a:lstStyle/>
        <a:p>
          <a:pPr algn="ctr"/>
          <a:endParaRPr lang="en-US"/>
        </a:p>
      </dgm:t>
    </dgm:pt>
    <dgm:pt modelId="{8A58B79E-3F3A-45B9-8BA3-E42B27C7AB5A}" type="sibTrans" cxnId="{6A7C21A1-2798-4EBB-83F5-714896E628B8}">
      <dgm:prSet/>
      <dgm:spPr/>
      <dgm:t>
        <a:bodyPr/>
        <a:lstStyle/>
        <a:p>
          <a:pPr algn="ctr"/>
          <a:endParaRPr lang="en-US"/>
        </a:p>
      </dgm:t>
    </dgm:pt>
    <dgm:pt modelId="{E5D5DB13-DFA4-4E53-A4B1-61C276D48B0D}">
      <dgm:prSet phldrT="[Text]"/>
      <dgm:spPr>
        <a:solidFill>
          <a:schemeClr val="dk2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ctr"/>
          <a:r>
            <a:rPr lang="en-US"/>
            <a:t>Demo </a:t>
          </a:r>
        </a:p>
      </dgm:t>
    </dgm:pt>
    <dgm:pt modelId="{00705EFC-E59F-48FA-BD80-400B3B4594BA}" type="parTrans" cxnId="{CCB45969-C936-48CD-9DC3-1B81CD489B24}">
      <dgm:prSet/>
      <dgm:spPr/>
      <dgm:t>
        <a:bodyPr/>
        <a:lstStyle/>
        <a:p>
          <a:pPr algn="ctr"/>
          <a:endParaRPr lang="en-US"/>
        </a:p>
      </dgm:t>
    </dgm:pt>
    <dgm:pt modelId="{E8053519-8F30-4C85-8199-2B19135236CC}" type="sibTrans" cxnId="{CCB45969-C936-48CD-9DC3-1B81CD489B24}">
      <dgm:prSet/>
      <dgm:spPr/>
      <dgm:t>
        <a:bodyPr/>
        <a:lstStyle/>
        <a:p>
          <a:pPr algn="ctr"/>
          <a:endParaRPr lang="en-US"/>
        </a:p>
      </dgm:t>
    </dgm:pt>
    <dgm:pt modelId="{536B6079-FC9B-41D6-BB73-CDEBC91606D4}" type="pres">
      <dgm:prSet presAssocID="{FA99E243-264B-496A-9E5D-FE2403FF2545}" presName="linear" presStyleCnt="0">
        <dgm:presLayoutVars>
          <dgm:animLvl val="lvl"/>
          <dgm:resizeHandles val="exact"/>
        </dgm:presLayoutVars>
      </dgm:prSet>
      <dgm:spPr/>
    </dgm:pt>
    <dgm:pt modelId="{8FEDF2D0-3008-48DE-BC56-0315F411A91E}" type="pres">
      <dgm:prSet presAssocID="{FF107024-FDCD-4519-AF99-A5586FC158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B1D24D-E9F5-4C1E-A7C9-DA19E542E29F}" type="pres">
      <dgm:prSet presAssocID="{8A58B79E-3F3A-45B9-8BA3-E42B27C7AB5A}" presName="spacer" presStyleCnt="0"/>
      <dgm:spPr/>
    </dgm:pt>
    <dgm:pt modelId="{CC50F45D-9D35-42E3-AFF4-DB1007CFCD72}" type="pres">
      <dgm:prSet presAssocID="{E5D5DB13-DFA4-4E53-A4B1-61C276D48B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5C0942-8B83-45AB-9EEE-39601D11A92F}" type="presOf" srcId="{FF107024-FDCD-4519-AF99-A5586FC15893}" destId="{8FEDF2D0-3008-48DE-BC56-0315F411A91E}" srcOrd="0" destOrd="0" presId="urn:microsoft.com/office/officeart/2005/8/layout/vList2"/>
    <dgm:cxn modelId="{CCB45969-C936-48CD-9DC3-1B81CD489B24}" srcId="{FA99E243-264B-496A-9E5D-FE2403FF2545}" destId="{E5D5DB13-DFA4-4E53-A4B1-61C276D48B0D}" srcOrd="1" destOrd="0" parTransId="{00705EFC-E59F-48FA-BD80-400B3B4594BA}" sibTransId="{E8053519-8F30-4C85-8199-2B19135236CC}"/>
    <dgm:cxn modelId="{6A7C21A1-2798-4EBB-83F5-714896E628B8}" srcId="{FA99E243-264B-496A-9E5D-FE2403FF2545}" destId="{FF107024-FDCD-4519-AF99-A5586FC15893}" srcOrd="0" destOrd="0" parTransId="{EBCD6FF3-BF45-420F-AF77-9B63391A79D0}" sibTransId="{8A58B79E-3F3A-45B9-8BA3-E42B27C7AB5A}"/>
    <dgm:cxn modelId="{261C95DB-00E1-4CC5-B703-BAD47BDFA373}" type="presOf" srcId="{E5D5DB13-DFA4-4E53-A4B1-61C276D48B0D}" destId="{CC50F45D-9D35-42E3-AFF4-DB1007CFCD72}" srcOrd="0" destOrd="0" presId="urn:microsoft.com/office/officeart/2005/8/layout/vList2"/>
    <dgm:cxn modelId="{1BD136E8-EF04-4135-BE2A-FBB598FB3C53}" type="presOf" srcId="{FA99E243-264B-496A-9E5D-FE2403FF2545}" destId="{536B6079-FC9B-41D6-BB73-CDEBC91606D4}" srcOrd="0" destOrd="0" presId="urn:microsoft.com/office/officeart/2005/8/layout/vList2"/>
    <dgm:cxn modelId="{2E30DFE4-2B71-4F3F-953B-DAF48598BB80}" type="presParOf" srcId="{536B6079-FC9B-41D6-BB73-CDEBC91606D4}" destId="{8FEDF2D0-3008-48DE-BC56-0315F411A91E}" srcOrd="0" destOrd="0" presId="urn:microsoft.com/office/officeart/2005/8/layout/vList2"/>
    <dgm:cxn modelId="{C970C876-30B5-4629-A2D2-B9C50A967CC8}" type="presParOf" srcId="{536B6079-FC9B-41D6-BB73-CDEBC91606D4}" destId="{A7B1D24D-E9F5-4C1E-A7C9-DA19E542E29F}" srcOrd="1" destOrd="0" presId="urn:microsoft.com/office/officeart/2005/8/layout/vList2"/>
    <dgm:cxn modelId="{81BBD87E-2725-4B44-AE9F-8A2E2A91848A}" type="presParOf" srcId="{536B6079-FC9B-41D6-BB73-CDEBC91606D4}" destId="{CC50F45D-9D35-42E3-AFF4-DB1007CFCD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DF2D0-3008-48DE-BC56-0315F411A91E}">
      <dsp:nvSpPr>
        <dsp:cNvPr id="0" name=""/>
        <dsp:cNvSpPr/>
      </dsp:nvSpPr>
      <dsp:spPr>
        <a:xfrm>
          <a:off x="0" y="578606"/>
          <a:ext cx="7999411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18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Chức năng trong app</a:t>
          </a:r>
        </a:p>
      </dsp:txBody>
      <dsp:txXfrm>
        <a:off x="76105" y="654711"/>
        <a:ext cx="7847201" cy="1406815"/>
      </dsp:txXfrm>
    </dsp:sp>
    <dsp:sp modelId="{CC50F45D-9D35-42E3-AFF4-DB1007CFCD72}">
      <dsp:nvSpPr>
        <dsp:cNvPr id="0" name=""/>
        <dsp:cNvSpPr/>
      </dsp:nvSpPr>
      <dsp:spPr>
        <a:xfrm>
          <a:off x="0" y="2324831"/>
          <a:ext cx="7999411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Demo </a:t>
          </a:r>
        </a:p>
      </dsp:txBody>
      <dsp:txXfrm>
        <a:off x="76105" y="2400936"/>
        <a:ext cx="784720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05-Nov-19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05-Nov-19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5DB0-9AA3-40DC-9266-94D99A44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67C8-F522-4BA4-BEF0-93E5011D0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B6F2-56A9-40F9-9855-D2C7E03B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70ED-2E13-48A5-AB6C-4CECB9727020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62BC-4FA8-4006-903B-DF48CA9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D234-CCF7-4733-A86C-41ECA629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5382-C03B-433E-9EDF-D4000AD1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C1EB-4655-426A-9D5F-047230B16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5B2-7FB1-4AA3-8C7A-5A4922E9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891D-EFC0-4CD3-931E-A8107CE9D225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B703-1FE1-4033-BEAD-9630CB03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BB2D-FA49-447F-B44F-03A4168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A27AB-645D-48E6-BDC8-E36FF5BB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FCC9E-C59D-483E-9BC2-6F4DA6DB2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8C0B-88B8-45C1-8BC1-AA0748C8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9FE0-A3DB-4CCE-8E79-FD55BA666628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7D8A-EF1C-4895-832C-AC5DED9C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7BE4-7F02-4F45-A411-EF78EA3D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1307-4681-4146-8D61-EFCFA6D1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E11E-9A3D-44B6-8301-210D56A9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A7FD-8D2C-49B7-B7EB-F2325EB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9092-98A3-4AB6-ACB8-4698DCA3AF5A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813E-6944-432C-8527-FDE8170B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1382-D402-40D1-AC86-CAD1B9B9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0F0C-173A-4331-82FF-85553BFA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721E-D35D-4240-AEAE-93960F08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47F3-F92B-40EE-BDB3-67D367F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32C-01E8-46E0-9DD2-9DDBC3DD758F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2A99-AF86-4B64-9B9D-3ABA956E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6D5-FF1D-4391-9AEB-CC8E66F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40EA-E6BC-4B72-BBA8-29561AE8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5CB5-0137-4DAF-9203-5DBDC077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6360-5FAE-4A18-AF97-5743097C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C832-6191-4A62-BDB3-8F1C0E60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D118-A080-4C56-8B96-C9814D2B4FC1}" type="datetime1">
              <a:rPr lang="en-US" smtClean="0"/>
              <a:t>05-Nov-19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E2AF-09E7-4135-B4B8-945930E0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6A7D-16DA-40D4-BD7D-ED820D2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78F4-AAA8-4B9B-B57E-BC9577E9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F185-3F7A-453A-AAB6-66392844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4DC8A-305A-46CF-B41C-441C4B27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E4CEC-11AF-4048-8776-6BE26EAAD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80EDD-E408-44E2-B1D4-1EE2CABA0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A3335-00AD-4AFD-899F-19035727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B15-B471-45EE-BB65-E2452968F45C}" type="datetime1">
              <a:rPr lang="en-US" smtClean="0"/>
              <a:t>05-Nov-19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64984-FF9E-4FBB-90FB-960097C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E64C0-B0BA-4E07-B50A-07242298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5F33-9DC8-40F0-95CC-7B84CA0B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683B0-15D0-4703-BD02-73204EC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15DC-854E-4D89-974A-171D58B38B0F}" type="datetime1">
              <a:rPr lang="en-US" smtClean="0"/>
              <a:t>05-Nov-19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80F1-D464-4F71-9350-D15C19C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B92AF-A7CB-4600-BBE1-0CD9F6E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2582-717A-4890-A2BC-706721E7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8A34-5F03-42CA-A11B-FD0295707835}" type="datetime1">
              <a:rPr lang="en-US" smtClean="0"/>
              <a:t>05-Nov-19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10783-AA5F-4ECB-BACE-DE90FA1B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10A4-89A6-4277-9F94-760331AB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2A59-6349-4CB9-B004-6D28580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F860-9DD2-489A-8516-73D8CABE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AF62-50BA-4718-B869-3B3B9987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6B1C0-4B9C-494A-9C5B-5D809F87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E44-A709-4E13-B7FA-0E3B0BFB18BE}" type="datetime1">
              <a:rPr lang="en-US" smtClean="0"/>
              <a:t>05-Nov-19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E150-2A36-49D0-98DE-71F53354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0571-86B0-460B-8B7C-3D9E5BBF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FCE7-BB9E-404D-9D06-9B9D4889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2B4B5-6FDC-43AA-8823-F539B7A1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639D8-49FD-4448-8322-076A865A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1579-6833-450F-8855-139CEB0F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65F-34E7-4137-9EDE-A24A25A4BE78}" type="datetime1">
              <a:rPr lang="en-US" smtClean="0"/>
              <a:t>05-Nov-19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AFB-C245-45B4-A2A7-503B4D31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E77F-FF32-4C5E-8B3E-EFB2610A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02E48-5330-4907-94F4-352EFA97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C498B-704F-4972-8BC3-CB34763C4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0234-4AAF-4533-B80E-35BCA7C2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DA69-27BB-4F0E-A554-8287C9E01A29}" type="datetime1">
              <a:rPr lang="en-US" smtClean="0"/>
              <a:t>05-Nov-19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557A-2CC6-404E-912D-129A4CB3D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74A7-AE5F-4627-B1D4-6E37FD80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84" y="-88174"/>
            <a:ext cx="11351455" cy="2530476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BÁO CÁO ĐỒ ÁN LẬP TRÌNH DI ĐỘNG 3</a:t>
            </a:r>
            <a:b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DỰ BÁO THỜI TIẾT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4495" y="2442302"/>
            <a:ext cx="9599831" cy="24161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Bá Thái</a:t>
            </a:r>
          </a:p>
          <a:p>
            <a:pPr>
              <a:lnSpc>
                <a:spcPct val="170000"/>
              </a:lnSpc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Nhóm 6: 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Nguyễn Thanh Phúc nguyên</a:t>
            </a:r>
          </a:p>
          <a:p>
            <a:pPr>
              <a:lnSpc>
                <a:spcPct val="170000"/>
              </a:lnSpc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Nguyễn Võ Thái Sơn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3728F-5374-4719-80A4-48EF04F1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1BB2F-E1D6-40B2-9098-73455A192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" y="5083175"/>
            <a:ext cx="1552459" cy="1552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E0ED5-1C7B-4243-A014-FF76A7E525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6" y="5220386"/>
            <a:ext cx="1554480" cy="155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C23BE3-F945-47F5-AE48-F46544D66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71" y="5174666"/>
            <a:ext cx="1554480" cy="1554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54DFCA-2CFF-4DDB-B4DC-4B4DA57581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25" y="5082165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Nội Dung Báo Cáo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333E6D-1FAF-4100-B421-A5A3913EF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36727"/>
              </p:ext>
            </p:extLst>
          </p:nvPr>
        </p:nvGraphicFramePr>
        <p:xfrm>
          <a:off x="2399427" y="1696244"/>
          <a:ext cx="7999411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10CD9F-4839-47E9-A471-0DF371A7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z="1600" smtClean="0"/>
              <a:t>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C35891-C97E-4DC3-A9C6-5700FEF7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90" y="1524000"/>
            <a:ext cx="7848077" cy="457253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thời tiết hiện tại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Tìm kiếm địa điểm khác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đổi địa điểm mặc định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thời tiết 5 ngày sau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33C46-DAC2-46C0-A524-BBA7D91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336E01-CBA7-4B07-9B8C-9501ABFC2809}"/>
              </a:ext>
            </a:extLst>
          </p:cNvPr>
          <p:cNvGrpSpPr/>
          <p:nvPr/>
        </p:nvGrpSpPr>
        <p:grpSpPr>
          <a:xfrm>
            <a:off x="228491" y="304800"/>
            <a:ext cx="7848077" cy="838200"/>
            <a:chOff x="0" y="578606"/>
            <a:chExt cx="7999411" cy="1559025"/>
          </a:xfrm>
          <a:noFill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F97B6F-E1A4-4F5E-9800-32347C50F79D}"/>
                </a:ext>
              </a:extLst>
            </p:cNvPr>
            <p:cNvSpPr/>
            <p:nvPr/>
          </p:nvSpPr>
          <p:spPr>
            <a:xfrm>
              <a:off x="0" y="578606"/>
              <a:ext cx="7999411" cy="1559025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0A74457-15E6-44BE-914E-133923CAA82B}"/>
                </a:ext>
              </a:extLst>
            </p:cNvPr>
            <p:cNvSpPr txBox="1"/>
            <p:nvPr/>
          </p:nvSpPr>
          <p:spPr>
            <a:xfrm>
              <a:off x="76105" y="654711"/>
              <a:ext cx="7772495" cy="148292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>
                  <a:solidFill>
                    <a:schemeClr val="bg1"/>
                  </a:solidFill>
                </a:rPr>
                <a:t>Chức năng trong app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8AC6B-BE50-4C28-B2C5-E6D90C7F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8" y="-31654"/>
            <a:ext cx="3427936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A995A7-A597-42A4-A633-79ABE3675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8" y="4691"/>
            <a:ext cx="3427936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4340A7-2797-45C6-A758-C9913054F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8" y="-13481"/>
            <a:ext cx="3427936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B49079-0CC2-4998-83CC-F4BC599303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10" y="-22568"/>
            <a:ext cx="343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73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BÁO CÁO ĐỒ ÁN LẬP TRÌNH DI ĐỘNG 3 APP DỰ BÁO THỜI TIẾT</vt:lpstr>
      <vt:lpstr>Nội Dung Báo Cáo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ĐỒ ÁN LẬP TRÌNH DI ĐỘNG 3 APP DỰ BÁO THỜI TIẾT</dc:title>
  <dc:creator>THO NGUYEN</dc:creator>
  <cp:lastModifiedBy>THO NGUYEN</cp:lastModifiedBy>
  <cp:revision>12</cp:revision>
  <dcterms:created xsi:type="dcterms:W3CDTF">2019-11-05T12:48:15Z</dcterms:created>
  <dcterms:modified xsi:type="dcterms:W3CDTF">2019-11-05T15:14:04Z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