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2BD8A-8887-4AB5-A7E2-61F17C6E5AE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6B37CF-A697-4AED-AB97-30AC1B4CD7D9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en-US" dirty="0"/>
        </a:p>
      </dgm:t>
    </dgm:pt>
    <dgm:pt modelId="{65791D92-A3CB-4E06-85A9-C19B8183F1B8}" type="parTrans" cxnId="{7FE85FF8-7BDD-43CE-BBB9-D0D4AED7E737}">
      <dgm:prSet/>
      <dgm:spPr/>
      <dgm:t>
        <a:bodyPr/>
        <a:lstStyle/>
        <a:p>
          <a:endParaRPr lang="en-US"/>
        </a:p>
      </dgm:t>
    </dgm:pt>
    <dgm:pt modelId="{7A318579-EB5E-4BCB-9E3D-3E6840E34BBB}" type="sibTrans" cxnId="{7FE85FF8-7BDD-43CE-BBB9-D0D4AED7E737}">
      <dgm:prSet/>
      <dgm:spPr/>
      <dgm:t>
        <a:bodyPr/>
        <a:lstStyle/>
        <a:p>
          <a:endParaRPr lang="en-US"/>
        </a:p>
      </dgm:t>
    </dgm:pt>
    <dgm:pt modelId="{4DC802E3-9EA0-47F2-A343-41744C6F24A2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microservice</a:t>
          </a:r>
        </a:p>
      </dgm:t>
    </dgm:pt>
    <dgm:pt modelId="{386E6FB3-6ACB-453E-8256-1F85BE417866}" type="parTrans" cxnId="{A6FAC0FE-5BA0-46F6-9E50-3C97DA5F2EE0}">
      <dgm:prSet/>
      <dgm:spPr/>
      <dgm:t>
        <a:bodyPr/>
        <a:lstStyle/>
        <a:p>
          <a:endParaRPr lang="en-US"/>
        </a:p>
      </dgm:t>
    </dgm:pt>
    <dgm:pt modelId="{1DA267F9-1B0D-4EBD-81EB-88A354D8305A}" type="sibTrans" cxnId="{A6FAC0FE-5BA0-46F6-9E50-3C97DA5F2EE0}">
      <dgm:prSet/>
      <dgm:spPr/>
      <dgm:t>
        <a:bodyPr/>
        <a:lstStyle/>
        <a:p>
          <a:endParaRPr lang="en-US"/>
        </a:p>
      </dgm:t>
    </dgm:pt>
    <dgm:pt modelId="{A4D5584D-FBD3-47B2-8817-C5668D3229EA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D87150C4-8634-45C6-B28D-998C125CB515}" type="parTrans" cxnId="{75FAEE9E-D4AF-48D7-B0A6-A0F9B3E0D6DB}">
      <dgm:prSet/>
      <dgm:spPr/>
      <dgm:t>
        <a:bodyPr/>
        <a:lstStyle/>
        <a:p>
          <a:endParaRPr lang="en-US"/>
        </a:p>
      </dgm:t>
    </dgm:pt>
    <dgm:pt modelId="{8AF0884C-6857-4F47-8A15-56629590B8E6}" type="sibTrans" cxnId="{75FAEE9E-D4AF-48D7-B0A6-A0F9B3E0D6DB}">
      <dgm:prSet/>
      <dgm:spPr/>
      <dgm:t>
        <a:bodyPr/>
        <a:lstStyle/>
        <a:p>
          <a:endParaRPr lang="en-US"/>
        </a:p>
      </dgm:t>
    </dgm:pt>
    <dgm:pt modelId="{21DEA762-9E78-4341-9EC5-9ACC58B2B108}" type="pres">
      <dgm:prSet presAssocID="{4762BD8A-8887-4AB5-A7E2-61F17C6E5A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C436B7-50FE-4B8A-AA13-68040DCF6E2E}" type="pres">
      <dgm:prSet presAssocID="{366B37CF-A697-4AED-AB97-30AC1B4CD7D9}" presName="hierRoot1" presStyleCnt="0"/>
      <dgm:spPr/>
    </dgm:pt>
    <dgm:pt modelId="{398CBE78-24CC-43B9-AA39-995FC7F67242}" type="pres">
      <dgm:prSet presAssocID="{366B37CF-A697-4AED-AB97-30AC1B4CD7D9}" presName="composite" presStyleCnt="0"/>
      <dgm:spPr/>
    </dgm:pt>
    <dgm:pt modelId="{5EDBF2C6-D02D-4861-8E3E-7C3000BC099B}" type="pres">
      <dgm:prSet presAssocID="{366B37CF-A697-4AED-AB97-30AC1B4CD7D9}" presName="background" presStyleLbl="node0" presStyleIdx="0" presStyleCnt="3"/>
      <dgm:spPr/>
    </dgm:pt>
    <dgm:pt modelId="{E8DF1605-CC5D-40AB-96C2-593E7D8E6002}" type="pres">
      <dgm:prSet presAssocID="{366B37CF-A697-4AED-AB97-30AC1B4CD7D9}" presName="text" presStyleLbl="fgAcc0" presStyleIdx="0" presStyleCnt="3">
        <dgm:presLayoutVars>
          <dgm:chPref val="3"/>
        </dgm:presLayoutVars>
      </dgm:prSet>
      <dgm:spPr/>
    </dgm:pt>
    <dgm:pt modelId="{5A807EEE-79A2-4AA6-B465-80BDA4271670}" type="pres">
      <dgm:prSet presAssocID="{366B37CF-A697-4AED-AB97-30AC1B4CD7D9}" presName="hierChild2" presStyleCnt="0"/>
      <dgm:spPr/>
    </dgm:pt>
    <dgm:pt modelId="{5207ECF1-159A-4496-9E7F-E448D8C996E4}" type="pres">
      <dgm:prSet presAssocID="{4DC802E3-9EA0-47F2-A343-41744C6F24A2}" presName="hierRoot1" presStyleCnt="0"/>
      <dgm:spPr/>
    </dgm:pt>
    <dgm:pt modelId="{4D46ABB9-CFFE-4492-BC3E-E42C7D9A10AA}" type="pres">
      <dgm:prSet presAssocID="{4DC802E3-9EA0-47F2-A343-41744C6F24A2}" presName="composite" presStyleCnt="0"/>
      <dgm:spPr/>
    </dgm:pt>
    <dgm:pt modelId="{938DA731-CB0D-45D3-993C-8B329B86BA0C}" type="pres">
      <dgm:prSet presAssocID="{4DC802E3-9EA0-47F2-A343-41744C6F24A2}" presName="background" presStyleLbl="node0" presStyleIdx="1" presStyleCnt="3"/>
      <dgm:spPr/>
    </dgm:pt>
    <dgm:pt modelId="{6CAE7C7C-517A-407C-A68D-CEDA5ADCA69F}" type="pres">
      <dgm:prSet presAssocID="{4DC802E3-9EA0-47F2-A343-41744C6F24A2}" presName="text" presStyleLbl="fgAcc0" presStyleIdx="1" presStyleCnt="3">
        <dgm:presLayoutVars>
          <dgm:chPref val="3"/>
        </dgm:presLayoutVars>
      </dgm:prSet>
      <dgm:spPr/>
    </dgm:pt>
    <dgm:pt modelId="{5DB92E92-DEFF-4A94-9B78-A42167E21BC4}" type="pres">
      <dgm:prSet presAssocID="{4DC802E3-9EA0-47F2-A343-41744C6F24A2}" presName="hierChild2" presStyleCnt="0"/>
      <dgm:spPr/>
    </dgm:pt>
    <dgm:pt modelId="{A73DCEDD-F0C6-4F49-86B0-FFBEE57DC4C0}" type="pres">
      <dgm:prSet presAssocID="{A4D5584D-FBD3-47B2-8817-C5668D3229EA}" presName="hierRoot1" presStyleCnt="0"/>
      <dgm:spPr/>
    </dgm:pt>
    <dgm:pt modelId="{82B5C7AB-AF22-4B4B-99E2-7BA6C988EE77}" type="pres">
      <dgm:prSet presAssocID="{A4D5584D-FBD3-47B2-8817-C5668D3229EA}" presName="composite" presStyleCnt="0"/>
      <dgm:spPr/>
    </dgm:pt>
    <dgm:pt modelId="{9120E6AA-7849-4F34-92A5-6C3C822A1678}" type="pres">
      <dgm:prSet presAssocID="{A4D5584D-FBD3-47B2-8817-C5668D3229EA}" presName="background" presStyleLbl="node0" presStyleIdx="2" presStyleCnt="3"/>
      <dgm:spPr/>
    </dgm:pt>
    <dgm:pt modelId="{9561CE51-D431-4548-9544-DB77E0592DC2}" type="pres">
      <dgm:prSet presAssocID="{A4D5584D-FBD3-47B2-8817-C5668D3229EA}" presName="text" presStyleLbl="fgAcc0" presStyleIdx="2" presStyleCnt="3">
        <dgm:presLayoutVars>
          <dgm:chPref val="3"/>
        </dgm:presLayoutVars>
      </dgm:prSet>
      <dgm:spPr/>
    </dgm:pt>
    <dgm:pt modelId="{DA6056FB-9642-4482-8488-3CEC908C10A5}" type="pres">
      <dgm:prSet presAssocID="{A4D5584D-FBD3-47B2-8817-C5668D3229EA}" presName="hierChild2" presStyleCnt="0"/>
      <dgm:spPr/>
    </dgm:pt>
  </dgm:ptLst>
  <dgm:cxnLst>
    <dgm:cxn modelId="{7E71B53F-9D71-4262-A48C-ACFFFC786B4A}" type="presOf" srcId="{A4D5584D-FBD3-47B2-8817-C5668D3229EA}" destId="{9561CE51-D431-4548-9544-DB77E0592DC2}" srcOrd="0" destOrd="0" presId="urn:microsoft.com/office/officeart/2005/8/layout/hierarchy1"/>
    <dgm:cxn modelId="{AECFD548-BF12-4C12-BD15-FD92DBE3ED8A}" type="presOf" srcId="{4762BD8A-8887-4AB5-A7E2-61F17C6E5AE0}" destId="{21DEA762-9E78-4341-9EC5-9ACC58B2B108}" srcOrd="0" destOrd="0" presId="urn:microsoft.com/office/officeart/2005/8/layout/hierarchy1"/>
    <dgm:cxn modelId="{31D3AA76-1491-4B1D-86C9-DD1527D860A3}" type="presOf" srcId="{4DC802E3-9EA0-47F2-A343-41744C6F24A2}" destId="{6CAE7C7C-517A-407C-A68D-CEDA5ADCA69F}" srcOrd="0" destOrd="0" presId="urn:microsoft.com/office/officeart/2005/8/layout/hierarchy1"/>
    <dgm:cxn modelId="{75FAEE9E-D4AF-48D7-B0A6-A0F9B3E0D6DB}" srcId="{4762BD8A-8887-4AB5-A7E2-61F17C6E5AE0}" destId="{A4D5584D-FBD3-47B2-8817-C5668D3229EA}" srcOrd="2" destOrd="0" parTransId="{D87150C4-8634-45C6-B28D-998C125CB515}" sibTransId="{8AF0884C-6857-4F47-8A15-56629590B8E6}"/>
    <dgm:cxn modelId="{6089A2ED-D419-46EB-8155-EC0A0E4A9583}" type="presOf" srcId="{366B37CF-A697-4AED-AB97-30AC1B4CD7D9}" destId="{E8DF1605-CC5D-40AB-96C2-593E7D8E6002}" srcOrd="0" destOrd="0" presId="urn:microsoft.com/office/officeart/2005/8/layout/hierarchy1"/>
    <dgm:cxn modelId="{7FE85FF8-7BDD-43CE-BBB9-D0D4AED7E737}" srcId="{4762BD8A-8887-4AB5-A7E2-61F17C6E5AE0}" destId="{366B37CF-A697-4AED-AB97-30AC1B4CD7D9}" srcOrd="0" destOrd="0" parTransId="{65791D92-A3CB-4E06-85A9-C19B8183F1B8}" sibTransId="{7A318579-EB5E-4BCB-9E3D-3E6840E34BBB}"/>
    <dgm:cxn modelId="{A6FAC0FE-5BA0-46F6-9E50-3C97DA5F2EE0}" srcId="{4762BD8A-8887-4AB5-A7E2-61F17C6E5AE0}" destId="{4DC802E3-9EA0-47F2-A343-41744C6F24A2}" srcOrd="1" destOrd="0" parTransId="{386E6FB3-6ACB-453E-8256-1F85BE417866}" sibTransId="{1DA267F9-1B0D-4EBD-81EB-88A354D8305A}"/>
    <dgm:cxn modelId="{D91FE705-1574-4DB6-8970-801166410E2C}" type="presParOf" srcId="{21DEA762-9E78-4341-9EC5-9ACC58B2B108}" destId="{11C436B7-50FE-4B8A-AA13-68040DCF6E2E}" srcOrd="0" destOrd="0" presId="urn:microsoft.com/office/officeart/2005/8/layout/hierarchy1"/>
    <dgm:cxn modelId="{CAB754C0-77D9-4D51-AB18-549F87A8B025}" type="presParOf" srcId="{11C436B7-50FE-4B8A-AA13-68040DCF6E2E}" destId="{398CBE78-24CC-43B9-AA39-995FC7F67242}" srcOrd="0" destOrd="0" presId="urn:microsoft.com/office/officeart/2005/8/layout/hierarchy1"/>
    <dgm:cxn modelId="{9B2CDD88-5FC9-4712-AAE9-276D4E6F4ED0}" type="presParOf" srcId="{398CBE78-24CC-43B9-AA39-995FC7F67242}" destId="{5EDBF2C6-D02D-4861-8E3E-7C3000BC099B}" srcOrd="0" destOrd="0" presId="urn:microsoft.com/office/officeart/2005/8/layout/hierarchy1"/>
    <dgm:cxn modelId="{20A54216-869B-4E96-83E9-676BA88594FA}" type="presParOf" srcId="{398CBE78-24CC-43B9-AA39-995FC7F67242}" destId="{E8DF1605-CC5D-40AB-96C2-593E7D8E6002}" srcOrd="1" destOrd="0" presId="urn:microsoft.com/office/officeart/2005/8/layout/hierarchy1"/>
    <dgm:cxn modelId="{83C0BAA3-1551-4948-ABED-56FF7236ED00}" type="presParOf" srcId="{11C436B7-50FE-4B8A-AA13-68040DCF6E2E}" destId="{5A807EEE-79A2-4AA6-B465-80BDA4271670}" srcOrd="1" destOrd="0" presId="urn:microsoft.com/office/officeart/2005/8/layout/hierarchy1"/>
    <dgm:cxn modelId="{FA9D50D4-AEC4-47F3-9E25-06F043A779C1}" type="presParOf" srcId="{21DEA762-9E78-4341-9EC5-9ACC58B2B108}" destId="{5207ECF1-159A-4496-9E7F-E448D8C996E4}" srcOrd="1" destOrd="0" presId="urn:microsoft.com/office/officeart/2005/8/layout/hierarchy1"/>
    <dgm:cxn modelId="{AE7BD438-BE72-494C-8C32-F31DB6E57468}" type="presParOf" srcId="{5207ECF1-159A-4496-9E7F-E448D8C996E4}" destId="{4D46ABB9-CFFE-4492-BC3E-E42C7D9A10AA}" srcOrd="0" destOrd="0" presId="urn:microsoft.com/office/officeart/2005/8/layout/hierarchy1"/>
    <dgm:cxn modelId="{EA528ABA-9555-44F3-9173-11985DB01CE9}" type="presParOf" srcId="{4D46ABB9-CFFE-4492-BC3E-E42C7D9A10AA}" destId="{938DA731-CB0D-45D3-993C-8B329B86BA0C}" srcOrd="0" destOrd="0" presId="urn:microsoft.com/office/officeart/2005/8/layout/hierarchy1"/>
    <dgm:cxn modelId="{EC8C4456-353A-4D06-93CD-C7C63734C5DB}" type="presParOf" srcId="{4D46ABB9-CFFE-4492-BC3E-E42C7D9A10AA}" destId="{6CAE7C7C-517A-407C-A68D-CEDA5ADCA69F}" srcOrd="1" destOrd="0" presId="urn:microsoft.com/office/officeart/2005/8/layout/hierarchy1"/>
    <dgm:cxn modelId="{A2CE83B9-E516-4538-86E6-493DDEAE8F12}" type="presParOf" srcId="{5207ECF1-159A-4496-9E7F-E448D8C996E4}" destId="{5DB92E92-DEFF-4A94-9B78-A42167E21BC4}" srcOrd="1" destOrd="0" presId="urn:microsoft.com/office/officeart/2005/8/layout/hierarchy1"/>
    <dgm:cxn modelId="{9498FE7F-F9D0-46AD-B5D7-83AA65B9C8C9}" type="presParOf" srcId="{21DEA762-9E78-4341-9EC5-9ACC58B2B108}" destId="{A73DCEDD-F0C6-4F49-86B0-FFBEE57DC4C0}" srcOrd="2" destOrd="0" presId="urn:microsoft.com/office/officeart/2005/8/layout/hierarchy1"/>
    <dgm:cxn modelId="{AE31BA01-9953-4DEE-B652-82286DD5C9F3}" type="presParOf" srcId="{A73DCEDD-F0C6-4F49-86B0-FFBEE57DC4C0}" destId="{82B5C7AB-AF22-4B4B-99E2-7BA6C988EE77}" srcOrd="0" destOrd="0" presId="urn:microsoft.com/office/officeart/2005/8/layout/hierarchy1"/>
    <dgm:cxn modelId="{283737FB-22D8-4EB4-9C03-28A7C197743E}" type="presParOf" srcId="{82B5C7AB-AF22-4B4B-99E2-7BA6C988EE77}" destId="{9120E6AA-7849-4F34-92A5-6C3C822A1678}" srcOrd="0" destOrd="0" presId="urn:microsoft.com/office/officeart/2005/8/layout/hierarchy1"/>
    <dgm:cxn modelId="{2AC86957-48B3-4B24-BA20-3933E932E919}" type="presParOf" srcId="{82B5C7AB-AF22-4B4B-99E2-7BA6C988EE77}" destId="{9561CE51-D431-4548-9544-DB77E0592DC2}" srcOrd="1" destOrd="0" presId="urn:microsoft.com/office/officeart/2005/8/layout/hierarchy1"/>
    <dgm:cxn modelId="{38C8823C-4FFC-486E-9A41-2FB1B82E0DAB}" type="presParOf" srcId="{A73DCEDD-F0C6-4F49-86B0-FFBEE57DC4C0}" destId="{DA6056FB-9642-4482-8488-3CEC908C10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FBA13-8888-4CBD-A231-02B5FDD40D34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EDD3FBB3-92D3-4B3E-AF18-F207ADECD40C}">
      <dgm:prSet phldrT="[Text]"/>
      <dgm:spPr/>
      <dgm:t>
        <a:bodyPr/>
        <a:lstStyle/>
        <a:p>
          <a:r>
            <a:rPr lang="en-US" b="1" dirty="0" err="1"/>
            <a:t>Khách</a:t>
          </a:r>
          <a:r>
            <a:rPr lang="en-US" b="1" dirty="0"/>
            <a:t> </a:t>
          </a:r>
          <a:r>
            <a:rPr lang="en-US" b="1" dirty="0" err="1"/>
            <a:t>hàng</a:t>
          </a:r>
          <a:r>
            <a:rPr lang="en-US" b="1" dirty="0"/>
            <a:t> </a:t>
          </a:r>
          <a:r>
            <a:rPr lang="en-US" b="1" dirty="0" err="1"/>
            <a:t>xem</a:t>
          </a:r>
          <a:r>
            <a:rPr lang="en-US" b="1" dirty="0"/>
            <a:t> </a:t>
          </a:r>
          <a:r>
            <a:rPr lang="en-US" b="1" dirty="0" err="1"/>
            <a:t>phòng</a:t>
          </a:r>
          <a:endParaRPr lang="en-US" b="1" dirty="0"/>
        </a:p>
      </dgm:t>
    </dgm:pt>
    <dgm:pt modelId="{E91A9DE0-9B4F-4541-A304-7BB94B2C5D2D}" type="parTrans" cxnId="{A29B3859-8660-4954-9BBE-330B6FD42941}">
      <dgm:prSet/>
      <dgm:spPr/>
      <dgm:t>
        <a:bodyPr/>
        <a:lstStyle/>
        <a:p>
          <a:endParaRPr lang="en-US"/>
        </a:p>
      </dgm:t>
    </dgm:pt>
    <dgm:pt modelId="{18F369A4-6D78-4593-B62D-0917C44B8809}" type="sibTrans" cxnId="{A29B3859-8660-4954-9BBE-330B6FD42941}">
      <dgm:prSet/>
      <dgm:spPr/>
      <dgm:t>
        <a:bodyPr/>
        <a:lstStyle/>
        <a:p>
          <a:endParaRPr lang="en-US"/>
        </a:p>
      </dgm:t>
    </dgm:pt>
    <dgm:pt modelId="{8BD6BA38-AEF7-424D-98A5-BF40848AEF3A}">
      <dgm:prSet phldrT="[Text]"/>
      <dgm:spPr/>
      <dgm:t>
        <a:bodyPr/>
        <a:lstStyle/>
        <a:p>
          <a:r>
            <a:rPr lang="en-US" b="1" dirty="0" err="1"/>
            <a:t>Xác</a:t>
          </a:r>
          <a:r>
            <a:rPr lang="en-US" b="1" dirty="0"/>
            <a:t> </a:t>
          </a:r>
          <a:r>
            <a:rPr lang="en-US" b="1" dirty="0" err="1"/>
            <a:t>thực</a:t>
          </a:r>
          <a:endParaRPr lang="en-US" b="1" dirty="0"/>
        </a:p>
      </dgm:t>
    </dgm:pt>
    <dgm:pt modelId="{B411333F-3229-4061-A66B-F91F8CA9A2D5}" type="parTrans" cxnId="{456AA4E7-9829-4914-9112-28775D12D293}">
      <dgm:prSet/>
      <dgm:spPr/>
      <dgm:t>
        <a:bodyPr/>
        <a:lstStyle/>
        <a:p>
          <a:endParaRPr lang="en-US"/>
        </a:p>
      </dgm:t>
    </dgm:pt>
    <dgm:pt modelId="{1A3E2A53-BD50-45EF-895D-87C2B60B5C47}" type="sibTrans" cxnId="{456AA4E7-9829-4914-9112-28775D12D293}">
      <dgm:prSet/>
      <dgm:spPr/>
      <dgm:t>
        <a:bodyPr/>
        <a:lstStyle/>
        <a:p>
          <a:endParaRPr lang="en-US"/>
        </a:p>
      </dgm:t>
    </dgm:pt>
    <dgm:pt modelId="{E84EB9B8-5ECC-450A-8E19-6AF4A9647C12}">
      <dgm:prSet phldrT="[Text]"/>
      <dgm:spPr/>
      <dgm:t>
        <a:bodyPr/>
        <a:lstStyle/>
        <a:p>
          <a:r>
            <a:rPr lang="en-US" b="1" dirty="0" err="1"/>
            <a:t>Đặt</a:t>
          </a:r>
          <a:r>
            <a:rPr lang="en-US" b="1" dirty="0"/>
            <a:t> </a:t>
          </a:r>
          <a:r>
            <a:rPr lang="en-US" b="1" dirty="0" err="1"/>
            <a:t>phòng</a:t>
          </a:r>
          <a:endParaRPr lang="en-US" b="1" dirty="0"/>
        </a:p>
      </dgm:t>
    </dgm:pt>
    <dgm:pt modelId="{8243FC16-8DF5-4D61-88A5-7DC42081C27A}" type="parTrans" cxnId="{139762C6-E28E-4E19-BFC4-70E11614631C}">
      <dgm:prSet/>
      <dgm:spPr/>
      <dgm:t>
        <a:bodyPr/>
        <a:lstStyle/>
        <a:p>
          <a:endParaRPr lang="en-US"/>
        </a:p>
      </dgm:t>
    </dgm:pt>
    <dgm:pt modelId="{8AF88914-7DFB-4314-9A42-FCBBBBC97013}" type="sibTrans" cxnId="{139762C6-E28E-4E19-BFC4-70E11614631C}">
      <dgm:prSet/>
      <dgm:spPr/>
      <dgm:t>
        <a:bodyPr/>
        <a:lstStyle/>
        <a:p>
          <a:endParaRPr lang="en-US"/>
        </a:p>
      </dgm:t>
    </dgm:pt>
    <dgm:pt modelId="{F496EFB2-0617-4750-AF83-58AAF508C408}" type="pres">
      <dgm:prSet presAssocID="{092FBA13-8888-4CBD-A231-02B5FDD40D34}" presName="Name0" presStyleCnt="0">
        <dgm:presLayoutVars>
          <dgm:dir/>
          <dgm:resizeHandles val="exact"/>
        </dgm:presLayoutVars>
      </dgm:prSet>
      <dgm:spPr/>
    </dgm:pt>
    <dgm:pt modelId="{E4326807-FA9D-4320-B707-AFDD9C55E92F}" type="pres">
      <dgm:prSet presAssocID="{EDD3FBB3-92D3-4B3E-AF18-F207ADECD40C}" presName="composite" presStyleCnt="0"/>
      <dgm:spPr/>
    </dgm:pt>
    <dgm:pt modelId="{4DFDB975-4B16-49C2-BC9F-B3523CD029F0}" type="pres">
      <dgm:prSet presAssocID="{EDD3FBB3-92D3-4B3E-AF18-F207ADECD40C}" presName="bgChev" presStyleLbl="node1" presStyleIdx="0" presStyleCnt="3"/>
      <dgm:spPr/>
    </dgm:pt>
    <dgm:pt modelId="{65F8BA94-EF61-41FC-A020-6CBA0C594497}" type="pres">
      <dgm:prSet presAssocID="{EDD3FBB3-92D3-4B3E-AF18-F207ADECD40C}" presName="txNode" presStyleLbl="fgAcc1" presStyleIdx="0" presStyleCnt="3">
        <dgm:presLayoutVars>
          <dgm:bulletEnabled val="1"/>
        </dgm:presLayoutVars>
      </dgm:prSet>
      <dgm:spPr/>
    </dgm:pt>
    <dgm:pt modelId="{C3A4326B-77EE-4D1A-9E8E-CDCAB863345A}" type="pres">
      <dgm:prSet presAssocID="{18F369A4-6D78-4593-B62D-0917C44B8809}" presName="compositeSpace" presStyleCnt="0"/>
      <dgm:spPr/>
    </dgm:pt>
    <dgm:pt modelId="{2A0A8C91-7CC4-42D3-9BAB-E88E20EC9BA1}" type="pres">
      <dgm:prSet presAssocID="{8BD6BA38-AEF7-424D-98A5-BF40848AEF3A}" presName="composite" presStyleCnt="0"/>
      <dgm:spPr/>
    </dgm:pt>
    <dgm:pt modelId="{0E83A05C-3E88-4613-B677-E1D41FBC1932}" type="pres">
      <dgm:prSet presAssocID="{8BD6BA38-AEF7-424D-98A5-BF40848AEF3A}" presName="bgChev" presStyleLbl="node1" presStyleIdx="1" presStyleCnt="3"/>
      <dgm:spPr/>
    </dgm:pt>
    <dgm:pt modelId="{948AF636-A213-4BE0-9EDB-EC6DB16615E3}" type="pres">
      <dgm:prSet presAssocID="{8BD6BA38-AEF7-424D-98A5-BF40848AEF3A}" presName="txNode" presStyleLbl="fgAcc1" presStyleIdx="1" presStyleCnt="3">
        <dgm:presLayoutVars>
          <dgm:bulletEnabled val="1"/>
        </dgm:presLayoutVars>
      </dgm:prSet>
      <dgm:spPr/>
    </dgm:pt>
    <dgm:pt modelId="{034DAB76-4519-4C1A-8319-DF3D88147038}" type="pres">
      <dgm:prSet presAssocID="{1A3E2A53-BD50-45EF-895D-87C2B60B5C47}" presName="compositeSpace" presStyleCnt="0"/>
      <dgm:spPr/>
    </dgm:pt>
    <dgm:pt modelId="{5D0A4E0E-6B05-40B5-A403-661F8F686AA9}" type="pres">
      <dgm:prSet presAssocID="{E84EB9B8-5ECC-450A-8E19-6AF4A9647C12}" presName="composite" presStyleCnt="0"/>
      <dgm:spPr/>
    </dgm:pt>
    <dgm:pt modelId="{D114D85F-A592-4BCC-BBF0-B7D98A9D9635}" type="pres">
      <dgm:prSet presAssocID="{E84EB9B8-5ECC-450A-8E19-6AF4A9647C12}" presName="bgChev" presStyleLbl="node1" presStyleIdx="2" presStyleCnt="3"/>
      <dgm:spPr/>
    </dgm:pt>
    <dgm:pt modelId="{BBD110EE-F22A-4FF0-8302-71FC26F79D4E}" type="pres">
      <dgm:prSet presAssocID="{E84EB9B8-5ECC-450A-8E19-6AF4A9647C12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2DD9CD76-A782-4880-B5AE-CA03144E9723}" type="presOf" srcId="{E84EB9B8-5ECC-450A-8E19-6AF4A9647C12}" destId="{BBD110EE-F22A-4FF0-8302-71FC26F79D4E}" srcOrd="0" destOrd="0" presId="urn:microsoft.com/office/officeart/2005/8/layout/chevronAccent+Icon"/>
    <dgm:cxn modelId="{A29B3859-8660-4954-9BBE-330B6FD42941}" srcId="{092FBA13-8888-4CBD-A231-02B5FDD40D34}" destId="{EDD3FBB3-92D3-4B3E-AF18-F207ADECD40C}" srcOrd="0" destOrd="0" parTransId="{E91A9DE0-9B4F-4541-A304-7BB94B2C5D2D}" sibTransId="{18F369A4-6D78-4593-B62D-0917C44B8809}"/>
    <dgm:cxn modelId="{8A589FC2-2A46-4F1F-AB41-A127C0753D0C}" type="presOf" srcId="{EDD3FBB3-92D3-4B3E-AF18-F207ADECD40C}" destId="{65F8BA94-EF61-41FC-A020-6CBA0C594497}" srcOrd="0" destOrd="0" presId="urn:microsoft.com/office/officeart/2005/8/layout/chevronAccent+Icon"/>
    <dgm:cxn modelId="{139762C6-E28E-4E19-BFC4-70E11614631C}" srcId="{092FBA13-8888-4CBD-A231-02B5FDD40D34}" destId="{E84EB9B8-5ECC-450A-8E19-6AF4A9647C12}" srcOrd="2" destOrd="0" parTransId="{8243FC16-8DF5-4D61-88A5-7DC42081C27A}" sibTransId="{8AF88914-7DFB-4314-9A42-FCBBBBC97013}"/>
    <dgm:cxn modelId="{456AA4E7-9829-4914-9112-28775D12D293}" srcId="{092FBA13-8888-4CBD-A231-02B5FDD40D34}" destId="{8BD6BA38-AEF7-424D-98A5-BF40848AEF3A}" srcOrd="1" destOrd="0" parTransId="{B411333F-3229-4061-A66B-F91F8CA9A2D5}" sibTransId="{1A3E2A53-BD50-45EF-895D-87C2B60B5C47}"/>
    <dgm:cxn modelId="{1405A9EB-741F-4897-BF48-85296C76D7C7}" type="presOf" srcId="{8BD6BA38-AEF7-424D-98A5-BF40848AEF3A}" destId="{948AF636-A213-4BE0-9EDB-EC6DB16615E3}" srcOrd="0" destOrd="0" presId="urn:microsoft.com/office/officeart/2005/8/layout/chevronAccent+Icon"/>
    <dgm:cxn modelId="{CE1950F1-9C9C-4104-B2C4-164E73F1AD3F}" type="presOf" srcId="{092FBA13-8888-4CBD-A231-02B5FDD40D34}" destId="{F496EFB2-0617-4750-AF83-58AAF508C408}" srcOrd="0" destOrd="0" presId="urn:microsoft.com/office/officeart/2005/8/layout/chevronAccent+Icon"/>
    <dgm:cxn modelId="{132DC71C-12B9-480B-A1B7-736855CC2FA6}" type="presParOf" srcId="{F496EFB2-0617-4750-AF83-58AAF508C408}" destId="{E4326807-FA9D-4320-B707-AFDD9C55E92F}" srcOrd="0" destOrd="0" presId="urn:microsoft.com/office/officeart/2005/8/layout/chevronAccent+Icon"/>
    <dgm:cxn modelId="{C9764C83-9339-42CD-913E-5208AAE3F9E7}" type="presParOf" srcId="{E4326807-FA9D-4320-B707-AFDD9C55E92F}" destId="{4DFDB975-4B16-49C2-BC9F-B3523CD029F0}" srcOrd="0" destOrd="0" presId="urn:microsoft.com/office/officeart/2005/8/layout/chevronAccent+Icon"/>
    <dgm:cxn modelId="{E6614F76-ACBA-43E1-BD5B-791150B13A7F}" type="presParOf" srcId="{E4326807-FA9D-4320-B707-AFDD9C55E92F}" destId="{65F8BA94-EF61-41FC-A020-6CBA0C594497}" srcOrd="1" destOrd="0" presId="urn:microsoft.com/office/officeart/2005/8/layout/chevronAccent+Icon"/>
    <dgm:cxn modelId="{2637BC04-B062-422B-A207-C435989EBE2D}" type="presParOf" srcId="{F496EFB2-0617-4750-AF83-58AAF508C408}" destId="{C3A4326B-77EE-4D1A-9E8E-CDCAB863345A}" srcOrd="1" destOrd="0" presId="urn:microsoft.com/office/officeart/2005/8/layout/chevronAccent+Icon"/>
    <dgm:cxn modelId="{5267400F-D64C-460F-B553-4AB88C602893}" type="presParOf" srcId="{F496EFB2-0617-4750-AF83-58AAF508C408}" destId="{2A0A8C91-7CC4-42D3-9BAB-E88E20EC9BA1}" srcOrd="2" destOrd="0" presId="urn:microsoft.com/office/officeart/2005/8/layout/chevronAccent+Icon"/>
    <dgm:cxn modelId="{36E50B5F-A7DF-4FBF-B225-6B1D20CAFBC3}" type="presParOf" srcId="{2A0A8C91-7CC4-42D3-9BAB-E88E20EC9BA1}" destId="{0E83A05C-3E88-4613-B677-E1D41FBC1932}" srcOrd="0" destOrd="0" presId="urn:microsoft.com/office/officeart/2005/8/layout/chevronAccent+Icon"/>
    <dgm:cxn modelId="{C9AD4157-BC59-49F8-99D0-07DE3996BDA4}" type="presParOf" srcId="{2A0A8C91-7CC4-42D3-9BAB-E88E20EC9BA1}" destId="{948AF636-A213-4BE0-9EDB-EC6DB16615E3}" srcOrd="1" destOrd="0" presId="urn:microsoft.com/office/officeart/2005/8/layout/chevronAccent+Icon"/>
    <dgm:cxn modelId="{6252F829-4384-4F09-9CF0-AA0D48A2CB9B}" type="presParOf" srcId="{F496EFB2-0617-4750-AF83-58AAF508C408}" destId="{034DAB76-4519-4C1A-8319-DF3D88147038}" srcOrd="3" destOrd="0" presId="urn:microsoft.com/office/officeart/2005/8/layout/chevronAccent+Icon"/>
    <dgm:cxn modelId="{60E6AC6C-B28D-4889-A51F-57EA88EC63DD}" type="presParOf" srcId="{F496EFB2-0617-4750-AF83-58AAF508C408}" destId="{5D0A4E0E-6B05-40B5-A403-661F8F686AA9}" srcOrd="4" destOrd="0" presId="urn:microsoft.com/office/officeart/2005/8/layout/chevronAccent+Icon"/>
    <dgm:cxn modelId="{89984371-108E-4B29-8D74-EC3A5C4AAF63}" type="presParOf" srcId="{5D0A4E0E-6B05-40B5-A403-661F8F686AA9}" destId="{D114D85F-A592-4BCC-BBF0-B7D98A9D9635}" srcOrd="0" destOrd="0" presId="urn:microsoft.com/office/officeart/2005/8/layout/chevronAccent+Icon"/>
    <dgm:cxn modelId="{D2E942B4-DB60-409D-8EE5-0067121B96EB}" type="presParOf" srcId="{5D0A4E0E-6B05-40B5-A403-661F8F686AA9}" destId="{BBD110EE-F22A-4FF0-8302-71FC26F79D4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BF2C6-D02D-4861-8E3E-7C3000BC099B}">
      <dsp:nvSpPr>
        <dsp:cNvPr id="0" name=""/>
        <dsp:cNvSpPr/>
      </dsp:nvSpPr>
      <dsp:spPr>
        <a:xfrm>
          <a:off x="0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F1605-CC5D-40AB-96C2-593E7D8E6002}">
      <dsp:nvSpPr>
        <dsp:cNvPr id="0" name=""/>
        <dsp:cNvSpPr/>
      </dsp:nvSpPr>
      <dsp:spPr>
        <a:xfrm>
          <a:off x="322659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 </a:t>
          </a:r>
          <a:r>
            <a:rPr lang="en-US" sz="3400" kern="1200" dirty="0" err="1"/>
            <a:t>Giới</a:t>
          </a:r>
          <a:r>
            <a:rPr lang="en-US" sz="3400" kern="1200" dirty="0"/>
            <a:t> </a:t>
          </a:r>
          <a:r>
            <a:rPr lang="en-US" sz="3400" kern="1200" dirty="0" err="1"/>
            <a:t>thiệu</a:t>
          </a:r>
          <a:r>
            <a:rPr lang="en-US" sz="3400" kern="1200" dirty="0"/>
            <a:t> </a:t>
          </a:r>
          <a:r>
            <a:rPr lang="en-US" sz="3400" kern="1200" dirty="0" err="1"/>
            <a:t>đề</a:t>
          </a:r>
          <a:r>
            <a:rPr lang="en-US" sz="3400" kern="1200" dirty="0"/>
            <a:t> </a:t>
          </a:r>
          <a:r>
            <a:rPr lang="en-US" sz="3400" kern="1200" dirty="0" err="1"/>
            <a:t>tài</a:t>
          </a:r>
          <a:endParaRPr lang="en-US" sz="3400" kern="1200" dirty="0"/>
        </a:p>
      </dsp:txBody>
      <dsp:txXfrm>
        <a:off x="376668" y="1185437"/>
        <a:ext cx="2795916" cy="1735980"/>
      </dsp:txXfrm>
    </dsp:sp>
    <dsp:sp modelId="{938DA731-CB0D-45D3-993C-8B329B86BA0C}">
      <dsp:nvSpPr>
        <dsp:cNvPr id="0" name=""/>
        <dsp:cNvSpPr/>
      </dsp:nvSpPr>
      <dsp:spPr>
        <a:xfrm>
          <a:off x="3549253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7C7C-517A-407C-A68D-CEDA5ADCA69F}">
      <dsp:nvSpPr>
        <dsp:cNvPr id="0" name=""/>
        <dsp:cNvSpPr/>
      </dsp:nvSpPr>
      <dsp:spPr>
        <a:xfrm>
          <a:off x="3871912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2. </a:t>
          </a:r>
          <a:r>
            <a:rPr lang="en-US" sz="3400" kern="1200" dirty="0" err="1"/>
            <a:t>Kiến</a:t>
          </a:r>
          <a:r>
            <a:rPr lang="en-US" sz="3400" kern="1200" dirty="0"/>
            <a:t> </a:t>
          </a:r>
          <a:r>
            <a:rPr lang="en-US" sz="3400" kern="1200" dirty="0" err="1"/>
            <a:t>trúc</a:t>
          </a:r>
          <a:r>
            <a:rPr lang="en-US" sz="3400" kern="1200" dirty="0"/>
            <a:t> microservice</a:t>
          </a:r>
        </a:p>
      </dsp:txBody>
      <dsp:txXfrm>
        <a:off x="3925921" y="1185437"/>
        <a:ext cx="2795916" cy="1735980"/>
      </dsp:txXfrm>
    </dsp:sp>
    <dsp:sp modelId="{9120E6AA-7849-4F34-92A5-6C3C822A1678}">
      <dsp:nvSpPr>
        <dsp:cNvPr id="0" name=""/>
        <dsp:cNvSpPr/>
      </dsp:nvSpPr>
      <dsp:spPr>
        <a:xfrm>
          <a:off x="7098506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1CE51-D431-4548-9544-DB77E0592DC2}">
      <dsp:nvSpPr>
        <dsp:cNvPr id="0" name=""/>
        <dsp:cNvSpPr/>
      </dsp:nvSpPr>
      <dsp:spPr>
        <a:xfrm>
          <a:off x="7421165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3. </a:t>
          </a:r>
          <a:r>
            <a:rPr lang="en-US" sz="3400" kern="1200" dirty="0" err="1"/>
            <a:t>Chương</a:t>
          </a:r>
          <a:r>
            <a:rPr lang="en-US" sz="3400" kern="1200" dirty="0"/>
            <a:t> </a:t>
          </a:r>
          <a:r>
            <a:rPr lang="en-US" sz="3400" kern="1200" dirty="0" err="1"/>
            <a:t>trình</a:t>
          </a:r>
          <a:endParaRPr lang="en-US" sz="3400" kern="1200" dirty="0"/>
        </a:p>
      </dsp:txBody>
      <dsp:txXfrm>
        <a:off x="7475174" y="1185437"/>
        <a:ext cx="2795916" cy="1735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DB975-4B16-49C2-BC9F-B3523CD029F0}">
      <dsp:nvSpPr>
        <dsp:cNvPr id="0" name=""/>
        <dsp:cNvSpPr/>
      </dsp:nvSpPr>
      <dsp:spPr>
        <a:xfrm>
          <a:off x="1209" y="1048811"/>
          <a:ext cx="3040026" cy="11734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8BA94-EF61-41FC-A020-6CBA0C594497}">
      <dsp:nvSpPr>
        <dsp:cNvPr id="0" name=""/>
        <dsp:cNvSpPr/>
      </dsp:nvSpPr>
      <dsp:spPr>
        <a:xfrm>
          <a:off x="811883" y="1342174"/>
          <a:ext cx="2567133" cy="117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Khách</a:t>
          </a:r>
          <a:r>
            <a:rPr lang="en-US" sz="2600" b="1" kern="1200" dirty="0"/>
            <a:t> </a:t>
          </a:r>
          <a:r>
            <a:rPr lang="en-US" sz="2600" b="1" kern="1200" dirty="0" err="1"/>
            <a:t>hàng</a:t>
          </a:r>
          <a:r>
            <a:rPr lang="en-US" sz="2600" b="1" kern="1200" dirty="0"/>
            <a:t> </a:t>
          </a:r>
          <a:r>
            <a:rPr lang="en-US" sz="2600" b="1" kern="1200" dirty="0" err="1"/>
            <a:t>xem</a:t>
          </a:r>
          <a:r>
            <a:rPr lang="en-US" sz="2600" b="1" kern="1200" dirty="0"/>
            <a:t> </a:t>
          </a:r>
          <a:r>
            <a:rPr lang="en-US" sz="2600" b="1" kern="1200" dirty="0" err="1"/>
            <a:t>phòng</a:t>
          </a:r>
          <a:endParaRPr lang="en-US" sz="2600" b="1" kern="1200" dirty="0"/>
        </a:p>
      </dsp:txBody>
      <dsp:txXfrm>
        <a:off x="846252" y="1376543"/>
        <a:ext cx="2498395" cy="1104712"/>
      </dsp:txXfrm>
    </dsp:sp>
    <dsp:sp modelId="{0E83A05C-3E88-4613-B677-E1D41FBC1932}">
      <dsp:nvSpPr>
        <dsp:cNvPr id="0" name=""/>
        <dsp:cNvSpPr/>
      </dsp:nvSpPr>
      <dsp:spPr>
        <a:xfrm>
          <a:off x="3473596" y="1048811"/>
          <a:ext cx="3040026" cy="11734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AF636-A213-4BE0-9EDB-EC6DB16615E3}">
      <dsp:nvSpPr>
        <dsp:cNvPr id="0" name=""/>
        <dsp:cNvSpPr/>
      </dsp:nvSpPr>
      <dsp:spPr>
        <a:xfrm>
          <a:off x="4284270" y="1342174"/>
          <a:ext cx="2567133" cy="117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Xác</a:t>
          </a:r>
          <a:r>
            <a:rPr lang="en-US" sz="2600" b="1" kern="1200" dirty="0"/>
            <a:t> </a:t>
          </a:r>
          <a:r>
            <a:rPr lang="en-US" sz="2600" b="1" kern="1200" dirty="0" err="1"/>
            <a:t>thực</a:t>
          </a:r>
          <a:endParaRPr lang="en-US" sz="2600" b="1" kern="1200" dirty="0"/>
        </a:p>
      </dsp:txBody>
      <dsp:txXfrm>
        <a:off x="4318639" y="1376543"/>
        <a:ext cx="2498395" cy="1104712"/>
      </dsp:txXfrm>
    </dsp:sp>
    <dsp:sp modelId="{D114D85F-A592-4BCC-BBF0-B7D98A9D9635}">
      <dsp:nvSpPr>
        <dsp:cNvPr id="0" name=""/>
        <dsp:cNvSpPr/>
      </dsp:nvSpPr>
      <dsp:spPr>
        <a:xfrm>
          <a:off x="6945982" y="1048811"/>
          <a:ext cx="3040026" cy="11734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10EE-F22A-4FF0-8302-71FC26F79D4E}">
      <dsp:nvSpPr>
        <dsp:cNvPr id="0" name=""/>
        <dsp:cNvSpPr/>
      </dsp:nvSpPr>
      <dsp:spPr>
        <a:xfrm>
          <a:off x="7756656" y="1342174"/>
          <a:ext cx="2567133" cy="1173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Đặt</a:t>
          </a:r>
          <a:r>
            <a:rPr lang="en-US" sz="2600" b="1" kern="1200" dirty="0"/>
            <a:t> </a:t>
          </a:r>
          <a:r>
            <a:rPr lang="en-US" sz="2600" b="1" kern="1200" dirty="0" err="1"/>
            <a:t>phòng</a:t>
          </a:r>
          <a:endParaRPr lang="en-US" sz="2600" b="1" kern="1200" dirty="0"/>
        </a:p>
      </dsp:txBody>
      <dsp:txXfrm>
        <a:off x="7791025" y="1376543"/>
        <a:ext cx="2498395" cy="1104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08/02/2023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08/02/2023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591E7B3-1531-3DE2-578A-5088DEEDE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4" b="1550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1446E-E764-DDE4-CB48-CA964CF0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4453656"/>
            <a:ext cx="10325635" cy="975150"/>
          </a:xfrm>
        </p:spPr>
        <p:txBody>
          <a:bodyPr>
            <a:normAutofit/>
          </a:bodyPr>
          <a:lstStyle/>
          <a:p>
            <a:r>
              <a:rPr lang="vi-VN" b="1"/>
              <a:t>Kiến trúc và Thiết kế phần mềm</a:t>
            </a:r>
            <a:endParaRPr lang="en-US" b="1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54F52-0EC1-3C94-5A5A-36E0DF39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5600521"/>
            <a:ext cx="10325635" cy="1064492"/>
          </a:xfrm>
        </p:spPr>
        <p:txBody>
          <a:bodyPr>
            <a:normAutofit/>
          </a:bodyPr>
          <a:lstStyle/>
          <a:p>
            <a:r>
              <a:rPr lang="en-US" b="1" err="1"/>
              <a:t>Đề</a:t>
            </a:r>
            <a:r>
              <a:rPr lang="en-US" b="1"/>
              <a:t> </a:t>
            </a:r>
            <a:r>
              <a:rPr lang="en-US" b="1" err="1"/>
              <a:t>tài</a:t>
            </a:r>
            <a:r>
              <a:rPr lang="en-US" b="1"/>
              <a:t>: 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r>
              <a:rPr lang="en-US" b="1"/>
              <a:t> </a:t>
            </a:r>
            <a:r>
              <a:rPr lang="en-US" b="1" err="1"/>
              <a:t>đặt</a:t>
            </a:r>
            <a:r>
              <a:rPr lang="en-US" b="1"/>
              <a:t> </a:t>
            </a:r>
            <a:r>
              <a:rPr lang="en-US" b="1" err="1"/>
              <a:t>phòng</a:t>
            </a:r>
            <a:r>
              <a:rPr lang="en-US" b="1"/>
              <a:t> </a:t>
            </a:r>
            <a:r>
              <a:rPr lang="en-US" b="1" err="1"/>
              <a:t>khách</a:t>
            </a:r>
            <a:r>
              <a:rPr lang="en-US" b="1"/>
              <a:t> </a:t>
            </a:r>
            <a:r>
              <a:rPr lang="en-US" b="1" err="1"/>
              <a:t>sạn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834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4DFD-C32B-BE4E-676A-CE41AD14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en-US" dirty="0"/>
              <a:t>NỘI DUNG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A2CA3-D24E-FF13-8E60-ED8EE851B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419533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53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72CA-FF15-F990-A50C-634F317C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0F2239-C399-D189-A465-9BBF05880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39946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0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9A9B-E6A4-2BEC-8FFF-EC276FA3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3" y="0"/>
            <a:ext cx="10325000" cy="742631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microservice</a:t>
            </a:r>
          </a:p>
        </p:txBody>
      </p:sp>
      <p:pic>
        <p:nvPicPr>
          <p:cNvPr id="5" name="Content Placeholder 4" descr="A diagram of a service&#10;&#10;Description automatically generated">
            <a:extLst>
              <a:ext uri="{FF2B5EF4-FFF2-40B4-BE49-F238E27FC236}">
                <a16:creationId xmlns:a16="http://schemas.microsoft.com/office/drawing/2014/main" id="{F4DBB198-5DDC-8AD1-386A-8EE43D4BB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42631"/>
            <a:ext cx="10898221" cy="6008254"/>
          </a:xfrm>
        </p:spPr>
      </p:pic>
    </p:spTree>
    <p:extLst>
      <p:ext uri="{BB962C8B-B14F-4D97-AF65-F5344CB8AC3E}">
        <p14:creationId xmlns:p14="http://schemas.microsoft.com/office/powerpoint/2010/main" val="35592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3813B3CC-81C7-42A0-AE1B-97E587808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216533" y="888740"/>
            <a:ext cx="6857996" cy="5080510"/>
          </a:xfrm>
          <a:custGeom>
            <a:avLst/>
            <a:gdLst>
              <a:gd name="connsiteX0" fmla="*/ 0 w 6857996"/>
              <a:gd name="connsiteY0" fmla="*/ 2827344 h 5080510"/>
              <a:gd name="connsiteX1" fmla="*/ 0 w 6857996"/>
              <a:gd name="connsiteY1" fmla="*/ 5080510 h 5080510"/>
              <a:gd name="connsiteX2" fmla="*/ 6857991 w 6857996"/>
              <a:gd name="connsiteY2" fmla="*/ 5080510 h 5080510"/>
              <a:gd name="connsiteX3" fmla="*/ 6857991 w 6857996"/>
              <a:gd name="connsiteY3" fmla="*/ 3928749 h 5080510"/>
              <a:gd name="connsiteX4" fmla="*/ 6857996 w 6857996"/>
              <a:gd name="connsiteY4" fmla="*/ 3928749 h 5080510"/>
              <a:gd name="connsiteX5" fmla="*/ 6857996 w 6857996"/>
              <a:gd name="connsiteY5" fmla="*/ 307516 h 5080510"/>
              <a:gd name="connsiteX6" fmla="*/ 6550769 w 6857996"/>
              <a:gd name="connsiteY6" fmla="*/ 222609 h 5080510"/>
              <a:gd name="connsiteX7" fmla="*/ 5031274 w 6857996"/>
              <a:gd name="connsiteY7" fmla="*/ 33 h 5080510"/>
              <a:gd name="connsiteX8" fmla="*/ 310659 w 6857996"/>
              <a:gd name="connsiteY8" fmla="*/ 1067285 h 5080510"/>
              <a:gd name="connsiteX9" fmla="*/ 2 w 6857996"/>
              <a:gd name="connsiteY9" fmla="*/ 1072307 h 5080510"/>
              <a:gd name="connsiteX10" fmla="*/ 2 w 6857996"/>
              <a:gd name="connsiteY10" fmla="*/ 2827344 h 50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6" h="5080510">
                <a:moveTo>
                  <a:pt x="0" y="2827344"/>
                </a:moveTo>
                <a:lnTo>
                  <a:pt x="0" y="5080510"/>
                </a:lnTo>
                <a:lnTo>
                  <a:pt x="6857991" y="5080510"/>
                </a:lnTo>
                <a:lnTo>
                  <a:pt x="6857991" y="3928749"/>
                </a:lnTo>
                <a:lnTo>
                  <a:pt x="6857996" y="3928749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E6D118-CCB8-DA6E-47C9-BCD7C3CA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5"/>
            <a:ext cx="7355806" cy="5397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3. </a:t>
            </a:r>
            <a:r>
              <a:rPr lang="en-US" sz="7200" dirty="0" err="1"/>
              <a:t>Chương</a:t>
            </a:r>
            <a:r>
              <a:rPr lang="en-US" sz="7200" dirty="0"/>
              <a:t> </a:t>
            </a:r>
            <a:r>
              <a:rPr lang="en-US" sz="7200" dirty="0" err="1"/>
              <a:t>trình</a:t>
            </a:r>
            <a:endParaRPr lang="en-US" sz="7200" dirty="0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31515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4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6CC102AE-2C87-45D1-8671-2DB35F5D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04F2B13-634E-4981-8787-53C36848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14A2770F-EC37-4C6D-AF2E-4C627D59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4AF23D8E-4428-4843-9AED-EB6F2118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E2EF4188-48A8-4B39-ABE7-0BB04E010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1E0A877F-1F7D-4FF1-A9FC-E241322BD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ED098F9C-4191-478C-BA3F-F91330FA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D1B8C79F-AE9B-4C98-80BA-22D6CB799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BB4B37A-4DA6-4751-8A4F-BDD49DE82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1BDE79CE-1525-4410-9E5E-943FFF3FB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7A66FA12-7AC6-45DB-851F-C05B980B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38F6784E-F83E-4CE8-A535-394503AB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446C37B5-5333-46F6-A306-A5DA69EA4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EED81EBC-F02B-4676-BD19-32CE34494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712D4645-1213-45DD-9C45-EF3DB6320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BE23053-C167-49AA-8930-08DD2C0BA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32A32F82-F4F6-4868-9657-99747918F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55ED0F55-FDB0-4995-8333-D9231BDC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61BEC92D-46AB-4AA4-A94B-88496BE4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B32E4197-8221-4F7C-92CE-CD83D0A9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2BDB4C14-DE46-4F94-B655-80B6ACCF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36515E4D-1037-431C-BCD9-3E724CBFF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ACBF35AE-07C8-48AF-9CD0-62C0F890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0B698526-9971-4674-81FD-285F4E55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6200789B-A8DE-41E5-B0F0-8FE0EE357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643EDEFF-CCCD-45BA-AC62-3D5E6720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9D9B8D6D-E48B-49A5-A953-D4E530AB6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AAFFBE7D-6816-492B-A638-798A78CDD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845F3BEE-01E6-4031-A09D-B2408B62B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7376FC9D-3995-440A-9BAA-4EBA06719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E7593D24-05C3-486E-B1EE-7E8DE3A7E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1A541A72-3242-4354-B1FF-3FB97487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68,000+ Thank You Your Attention Pictures">
            <a:extLst>
              <a:ext uri="{FF2B5EF4-FFF2-40B4-BE49-F238E27FC236}">
                <a16:creationId xmlns:a16="http://schemas.microsoft.com/office/drawing/2014/main" id="{FE20D1B1-6EA9-DBD4-0DD5-46BD0D78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0"/>
            <a:ext cx="1191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1794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Grandview</vt:lpstr>
      <vt:lpstr>Tw Cen MT</vt:lpstr>
      <vt:lpstr>Wingdings</vt:lpstr>
      <vt:lpstr>CosineVTI</vt:lpstr>
      <vt:lpstr>Kiến trúc và Thiết kế phần mềm</vt:lpstr>
      <vt:lpstr>NỘI DUNG</vt:lpstr>
      <vt:lpstr>1. Giới thiệu đề tài</vt:lpstr>
      <vt:lpstr>2. Kiến trúc microservice</vt:lpstr>
      <vt:lpstr>3. Chương trình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và Thiết kế phần mềm</dc:title>
  <dc:creator>Cat Lynn</dc:creator>
  <cp:lastModifiedBy>Cat Lynn</cp:lastModifiedBy>
  <cp:revision>1</cp:revision>
  <dcterms:created xsi:type="dcterms:W3CDTF">2023-08-02T09:28:20Z</dcterms:created>
  <dcterms:modified xsi:type="dcterms:W3CDTF">2023-08-02T10:18:13Z</dcterms:modified>
</cp:coreProperties>
</file>