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0C0-DAB6-F2FD-036D-67AA975C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20142-4ECE-B419-EA16-9595BAA4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6F56-2625-7B4F-2824-8E1BFBF1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DE66-4990-4D4F-FBC1-669A0F9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203F-7543-A96A-5BEC-6BB3774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D4F6-35BF-5A7C-5E0F-A887959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D411D-E5B9-526C-32AE-D50EBE9C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87C2-FAB5-C405-3814-3FA4482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3D00-B3B6-912C-6950-9FBAB185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4328-40C6-4390-4D1C-F6CE2FC1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CC6D3-80A9-0C6F-33D6-3E05724D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4B2-5B78-9F1A-58B8-D3011BB2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D367-83BD-CB90-B739-29B07FFA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10E5-724C-D3DA-3DDB-D4ADFD5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547-DD1F-A3A9-0ED8-96834DBE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C970-D11C-B0DF-EAE9-C2127DB6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2FD8-8410-2E16-07B3-5D1F49C7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EE4E-191B-8075-B467-DBCAC509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3206-11CF-457A-B529-DE91AB8B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87D3-D84E-1C4E-033B-CDA530A1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98E9-377E-1842-2D49-7CBB3EBD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26D81-A71C-7D28-D349-C7A1C9A9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311F-8478-0AF7-2965-64CB0011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1833-8456-9BB9-92DF-DE9F482B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5868-11DA-D441-68F0-B72CFED5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0C1F-D318-4D27-D47B-17DC3567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2CA-5C44-B668-F933-46D53F0F8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D3B1C-767F-1A1A-34CB-2B8F68E0D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73FA2-4964-B09D-4A58-7F1632AD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089BD-8CC4-2450-AA5F-F275B077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BB6E-6238-7745-2C7C-D884C118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D85E-6AE1-4D79-7B4F-78FF88E4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9F33-68D4-D3C0-D4ED-DDCFAEA2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0E47-1244-D892-848D-320513EE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0F03A-8763-6C96-3CA3-9CDC65B0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FC80-2C3E-1A6D-390A-68BDC9415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2AB3B-7662-A174-79D9-A12719B3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048FD-23DD-0FF3-F69E-E0C21A9B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E6B58-4056-9A12-613C-9C9AAC9C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7C1-F8B0-FBAE-BA4E-FD43135B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24C1B-66DF-106D-005B-C3B042C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8F114-6459-9235-D050-11641BD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EAF69-2223-6977-23F5-5D70E645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1FE8-8CEA-C23E-47A5-43FCF9EF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75FE8-C0FD-8574-A8E8-F3ED1FAE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432C3-4364-09E8-6FB6-F22210FA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260B-E1DB-8C5C-235E-1DFD4B7C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59D7-E51C-42AD-7FC3-F4943E71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A47C2-0137-E5A9-1576-205F01AB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C9D5-43C5-E0D1-A4B9-C671C986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2BCB-8997-BD27-8A14-EF5A3AB8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E7AA-D59B-7D79-DFAD-5A30920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99A1-A523-FA07-430E-A2BEC80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FF255-9FFC-7137-0B7A-F766C9C58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9B4F9-C99B-0AA2-2F0E-60D9D467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E7995-E733-2F33-DBA6-15DDD616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27E-11B1-C4E0-A2A6-5BCE8F32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EF51-7AD8-E9DE-2D78-8D7C6E0C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A85B7-F30F-0776-E579-3EBC1B3A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FF1B-9843-7DFB-B4A1-4DA12A43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1C28-E98F-D4A0-97E5-1038FB5E0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3731-FD95-4D8A-9B72-93E148F9FD8B}" type="datetimeFigureOut">
              <a:rPr lang="en-US" smtClean="0"/>
              <a:t>21/4/2023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EDAA-404D-925A-F36F-5E0A6E7F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14DB-784C-0B87-CC88-483D94B78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4CEC-DD6D-457B-8AE4-5A24838D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F2323-C63B-0AA6-2667-1E482050718B}"/>
              </a:ext>
            </a:extLst>
          </p:cNvPr>
          <p:cNvSpPr/>
          <p:nvPr/>
        </p:nvSpPr>
        <p:spPr>
          <a:xfrm>
            <a:off x="4866457" y="1413573"/>
            <a:ext cx="2167993" cy="8367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DataCrawl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939102-C3E6-EF46-2590-3D84E9C04552}"/>
              </a:ext>
            </a:extLst>
          </p:cNvPr>
          <p:cNvSpPr/>
          <p:nvPr/>
        </p:nvSpPr>
        <p:spPr>
          <a:xfrm>
            <a:off x="4983780" y="4047164"/>
            <a:ext cx="2167993" cy="8367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MySQL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452758-ABF1-EDFF-3B72-8AFFC7B7E0B0}"/>
              </a:ext>
            </a:extLst>
          </p:cNvPr>
          <p:cNvSpPr/>
          <p:nvPr/>
        </p:nvSpPr>
        <p:spPr>
          <a:xfrm>
            <a:off x="9338799" y="4047164"/>
            <a:ext cx="2167994" cy="8367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MySQL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</a:rPr>
              <a:t>DB</a:t>
            </a:r>
            <a:r>
              <a:rPr lang="en-US" dirty="0"/>
              <a:t>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78389-D9F6-58CA-CDDE-C3825ACA61DD}"/>
              </a:ext>
            </a:extLst>
          </p:cNvPr>
          <p:cNvSpPr/>
          <p:nvPr/>
        </p:nvSpPr>
        <p:spPr>
          <a:xfrm>
            <a:off x="1002020" y="4037746"/>
            <a:ext cx="2167994" cy="8555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Search Box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7AA683-F33C-BAE3-89DD-EC8B1B717F7A}"/>
              </a:ext>
            </a:extLst>
          </p:cNvPr>
          <p:cNvSpPr/>
          <p:nvPr/>
        </p:nvSpPr>
        <p:spPr>
          <a:xfrm>
            <a:off x="9310136" y="489387"/>
            <a:ext cx="2167994" cy="8367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Foody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BEA698-3365-644B-C002-2A61041FDF9E}"/>
              </a:ext>
            </a:extLst>
          </p:cNvPr>
          <p:cNvCxnSpPr/>
          <p:nvPr/>
        </p:nvCxnSpPr>
        <p:spPr>
          <a:xfrm flipV="1">
            <a:off x="7264269" y="988935"/>
            <a:ext cx="1851378" cy="45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D862FF-AF3B-36AE-1DA3-FD16B3324F41}"/>
              </a:ext>
            </a:extLst>
          </p:cNvPr>
          <p:cNvSpPr txBox="1"/>
          <p:nvPr/>
        </p:nvSpPr>
        <p:spPr>
          <a:xfrm rot="20730999">
            <a:off x="7778105" y="634945"/>
            <a:ext cx="12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35694A-43A4-5581-6524-9C7859C9AA1A}"/>
              </a:ext>
            </a:extLst>
          </p:cNvPr>
          <p:cNvSpPr/>
          <p:nvPr/>
        </p:nvSpPr>
        <p:spPr>
          <a:xfrm>
            <a:off x="7295277" y="798107"/>
            <a:ext cx="455885" cy="45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9E469B-3F9A-1527-BF62-F38DA1BF2356}"/>
              </a:ext>
            </a:extLst>
          </p:cNvPr>
          <p:cNvCxnSpPr>
            <a:cxnSpLocks/>
          </p:cNvCxnSpPr>
          <p:nvPr/>
        </p:nvCxnSpPr>
        <p:spPr>
          <a:xfrm flipH="1">
            <a:off x="7242810" y="1196565"/>
            <a:ext cx="1962954" cy="49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5AB2B4-DD96-C30A-8334-2387951187D4}"/>
              </a:ext>
            </a:extLst>
          </p:cNvPr>
          <p:cNvSpPr/>
          <p:nvPr/>
        </p:nvSpPr>
        <p:spPr>
          <a:xfrm>
            <a:off x="8749879" y="1421833"/>
            <a:ext cx="455885" cy="45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36B426-0AC4-83FD-77D3-15D892A0334A}"/>
              </a:ext>
            </a:extLst>
          </p:cNvPr>
          <p:cNvCxnSpPr/>
          <p:nvPr/>
        </p:nvCxnSpPr>
        <p:spPr>
          <a:xfrm>
            <a:off x="5791201" y="2404533"/>
            <a:ext cx="0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8779B-6256-F808-C877-92F3D56D0F60}"/>
              </a:ext>
            </a:extLst>
          </p:cNvPr>
          <p:cNvCxnSpPr/>
          <p:nvPr/>
        </p:nvCxnSpPr>
        <p:spPr>
          <a:xfrm flipV="1">
            <a:off x="6146015" y="2404533"/>
            <a:ext cx="0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BB911D3-C969-8A23-1786-92CD4D570389}"/>
              </a:ext>
            </a:extLst>
          </p:cNvPr>
          <p:cNvSpPr/>
          <p:nvPr/>
        </p:nvSpPr>
        <p:spPr>
          <a:xfrm>
            <a:off x="5130544" y="2666542"/>
            <a:ext cx="455885" cy="45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203816-D1E8-937D-C43A-C7282499D122}"/>
              </a:ext>
            </a:extLst>
          </p:cNvPr>
          <p:cNvSpPr/>
          <p:nvPr/>
        </p:nvSpPr>
        <p:spPr>
          <a:xfrm>
            <a:off x="6350788" y="2679109"/>
            <a:ext cx="455885" cy="45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E49D75-8772-58C4-5D85-D7AF817FC4F6}"/>
              </a:ext>
            </a:extLst>
          </p:cNvPr>
          <p:cNvCxnSpPr/>
          <p:nvPr/>
        </p:nvCxnSpPr>
        <p:spPr>
          <a:xfrm>
            <a:off x="7685635" y="4267200"/>
            <a:ext cx="1119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866B7E8-369F-0160-839D-97B4EEEEB85F}"/>
              </a:ext>
            </a:extLst>
          </p:cNvPr>
          <p:cNvSpPr/>
          <p:nvPr/>
        </p:nvSpPr>
        <p:spPr>
          <a:xfrm>
            <a:off x="7996345" y="3648083"/>
            <a:ext cx="455885" cy="45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4586E5-DDE9-430F-4D68-94735533AD5D}"/>
              </a:ext>
            </a:extLst>
          </p:cNvPr>
          <p:cNvCxnSpPr>
            <a:cxnSpLocks/>
          </p:cNvCxnSpPr>
          <p:nvPr/>
        </p:nvCxnSpPr>
        <p:spPr>
          <a:xfrm flipH="1">
            <a:off x="7685635" y="4526844"/>
            <a:ext cx="1119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E8CACEE-B479-DAD1-BC8D-0B7085E2A123}"/>
              </a:ext>
            </a:extLst>
          </p:cNvPr>
          <p:cNvSpPr/>
          <p:nvPr/>
        </p:nvSpPr>
        <p:spPr>
          <a:xfrm>
            <a:off x="7996345" y="4786488"/>
            <a:ext cx="455885" cy="455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32B1E3-A774-816E-BE46-2668AE97D243}"/>
              </a:ext>
            </a:extLst>
          </p:cNvPr>
          <p:cNvCxnSpPr>
            <a:cxnSpLocks/>
          </p:cNvCxnSpPr>
          <p:nvPr/>
        </p:nvCxnSpPr>
        <p:spPr>
          <a:xfrm flipH="1">
            <a:off x="3475933" y="4536261"/>
            <a:ext cx="1119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6F28C09-C4EF-F9B1-9162-4CB85D598970}"/>
              </a:ext>
            </a:extLst>
          </p:cNvPr>
          <p:cNvSpPr/>
          <p:nvPr/>
        </p:nvSpPr>
        <p:spPr>
          <a:xfrm>
            <a:off x="3807641" y="4665787"/>
            <a:ext cx="455885" cy="455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BF6601-4E3D-B213-A648-82E96B869D6F}"/>
              </a:ext>
            </a:extLst>
          </p:cNvPr>
          <p:cNvCxnSpPr/>
          <p:nvPr/>
        </p:nvCxnSpPr>
        <p:spPr>
          <a:xfrm>
            <a:off x="552500" y="3094338"/>
            <a:ext cx="395768" cy="85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0392454-27F8-CB54-72C8-1A95657D81CA}"/>
              </a:ext>
            </a:extLst>
          </p:cNvPr>
          <p:cNvSpPr/>
          <p:nvPr/>
        </p:nvSpPr>
        <p:spPr>
          <a:xfrm>
            <a:off x="881848" y="3294583"/>
            <a:ext cx="455885" cy="455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239417-3743-0395-528B-6074080F17B6}"/>
              </a:ext>
            </a:extLst>
          </p:cNvPr>
          <p:cNvCxnSpPr/>
          <p:nvPr/>
        </p:nvCxnSpPr>
        <p:spPr>
          <a:xfrm>
            <a:off x="3475933" y="4267200"/>
            <a:ext cx="1119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82C0C5B-3CDD-8F39-0D1E-64759C79E7E9}"/>
              </a:ext>
            </a:extLst>
          </p:cNvPr>
          <p:cNvSpPr/>
          <p:nvPr/>
        </p:nvSpPr>
        <p:spPr>
          <a:xfrm>
            <a:off x="3807640" y="3677570"/>
            <a:ext cx="455885" cy="455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F03C1-1EDA-5787-9E4B-768107EE051B}"/>
              </a:ext>
            </a:extLst>
          </p:cNvPr>
          <p:cNvSpPr txBox="1"/>
          <p:nvPr/>
        </p:nvSpPr>
        <p:spPr>
          <a:xfrm>
            <a:off x="296843" y="2645085"/>
            <a:ext cx="1625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khoá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tìm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kiếm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818A1-0807-9EB0-F7E6-6FEAE15B5C66}"/>
              </a:ext>
            </a:extLst>
          </p:cNvPr>
          <p:cNvSpPr txBox="1"/>
          <p:nvPr/>
        </p:nvSpPr>
        <p:spPr>
          <a:xfrm>
            <a:off x="9263118" y="3720454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50451-4969-71FF-ADC1-845225183E9F}"/>
              </a:ext>
            </a:extLst>
          </p:cNvPr>
          <p:cNvSpPr txBox="1"/>
          <p:nvPr/>
        </p:nvSpPr>
        <p:spPr>
          <a:xfrm>
            <a:off x="9388780" y="4601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3306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9030A0-0252-7730-9647-9DF7C4C595E8}"/>
              </a:ext>
            </a:extLst>
          </p:cNvPr>
          <p:cNvCxnSpPr/>
          <p:nvPr/>
        </p:nvCxnSpPr>
        <p:spPr>
          <a:xfrm>
            <a:off x="9537013" y="4883920"/>
            <a:ext cx="0" cy="23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A82893-7393-FD86-C544-FAB1073AD56A}"/>
              </a:ext>
            </a:extLst>
          </p:cNvPr>
          <p:cNvSpPr txBox="1"/>
          <p:nvPr/>
        </p:nvSpPr>
        <p:spPr>
          <a:xfrm>
            <a:off x="9397384" y="50685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8F6806-BB9B-5E93-DC08-66DE05B5BDAD}"/>
              </a:ext>
            </a:extLst>
          </p:cNvPr>
          <p:cNvSpPr txBox="1"/>
          <p:nvPr/>
        </p:nvSpPr>
        <p:spPr>
          <a:xfrm>
            <a:off x="4866456" y="1074703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F337E-5A13-10EF-9289-4B38AA7CC074}"/>
              </a:ext>
            </a:extLst>
          </p:cNvPr>
          <p:cNvSpPr txBox="1"/>
          <p:nvPr/>
        </p:nvSpPr>
        <p:spPr>
          <a:xfrm>
            <a:off x="4837023" y="1939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458EAA-EF87-165F-B1A6-C97DCD5A5457}"/>
              </a:ext>
            </a:extLst>
          </p:cNvPr>
          <p:cNvSpPr txBox="1"/>
          <p:nvPr/>
        </p:nvSpPr>
        <p:spPr>
          <a:xfrm>
            <a:off x="4837023" y="22198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E79955-BD9B-414B-5AA5-106C2CD90970}"/>
              </a:ext>
            </a:extLst>
          </p:cNvPr>
          <p:cNvSpPr txBox="1"/>
          <p:nvPr/>
        </p:nvSpPr>
        <p:spPr>
          <a:xfrm>
            <a:off x="2082464" y="3690967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9622AD-628F-F779-93F2-7C4C71E038F5}"/>
              </a:ext>
            </a:extLst>
          </p:cNvPr>
          <p:cNvSpPr txBox="1"/>
          <p:nvPr/>
        </p:nvSpPr>
        <p:spPr>
          <a:xfrm>
            <a:off x="4931705" y="3708294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 mai thị</dc:creator>
  <cp:lastModifiedBy>nga mai thị</cp:lastModifiedBy>
  <cp:revision>2</cp:revision>
  <dcterms:created xsi:type="dcterms:W3CDTF">2023-04-20T16:51:00Z</dcterms:created>
  <dcterms:modified xsi:type="dcterms:W3CDTF">2023-04-21T06:45:02Z</dcterms:modified>
</cp:coreProperties>
</file>