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custShowLst>
    <p:custShow name="CNTT" id="0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  <p:custShow name="KHTN" id="1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5C1FF-5AEA-4617-BB40-0AC0C32A5296}" type="datetimeFigureOut">
              <a:rPr lang="en-US" smtClean="0"/>
              <a:t>15/10/2025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1EB3B-84C2-49E0-BC92-DC0680939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8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1EB3B-84C2-49E0-BC92-DC06809398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A1F60-6275-4EF8-AA11-73797CAE03EF}" type="datetime1">
              <a:rPr lang="en-US" smtClean="0"/>
              <a:t>15/10/2025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/>
            </a:lvl1pPr>
          </a:lstStyle>
          <a:p>
            <a:r>
              <a:rPr lang="en-US" smtClean="0"/>
              <a:t>Giới thiệu Đại học Cần Thơ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AACD4BAC-1C2E-4699-9B2B-0374A6DE0D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85A21-277B-4EA8-AF44-1AEDCCA85EE9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3895A-ABDF-4320-9DFD-73B920100871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0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A1D7E-E19A-47FB-8276-D424345E1A8D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1406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BDF25-F646-44C9-A6F4-02ADA82AA928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5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627D6-D1E4-4F2D-8D4E-5C8E89BDE56C}" type="datetime1">
              <a:rPr lang="en-US" smtClean="0"/>
              <a:t>15/10/2025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19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5166-77C4-4940-9A36-B0956246A91F}" type="datetime1">
              <a:rPr lang="en-US" smtClean="0"/>
              <a:t>15/10/2025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0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D1B13-8763-46AE-B33D-B7F60D911A34}" type="datetime1">
              <a:rPr lang="en-US" smtClean="0"/>
              <a:t>15/10/2025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6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8CCDF-1F40-4109-B0E4-6909D2EA24C7}" type="datetime1">
              <a:rPr lang="en-US" smtClean="0"/>
              <a:t>15/10/2025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4FFE-11E6-4AF4-8FC9-C13414D4C447}" type="datetime1">
              <a:rPr lang="en-US" smtClean="0"/>
              <a:t>15/10/2025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63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091DA-B2D8-4A91-831B-132C99D75139}" type="datetime1">
              <a:rPr lang="en-US" smtClean="0"/>
              <a:t>15/10/2025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46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9C5E-1BF9-41D9-87AF-F9DA6338E392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9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E19E1-71C7-4775-A24A-900CA5807124}" type="datetime1">
              <a:rPr lang="en-US" smtClean="0"/>
              <a:t>15/10/2025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97D1C-8CEC-4BBD-94A4-DC96A52A2FDF}" type="datetime1">
              <a:rPr lang="en-US" smtClean="0"/>
              <a:t>15/10/2025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9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4B079-FEC8-473F-947D-FBDB4CDBE9B5}" type="datetime1">
              <a:rPr lang="en-US" smtClean="0"/>
              <a:t>15/10/2025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0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3273D-F407-473C-BEF6-4C50438682ED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EE9C4-CDB6-4B09-A8D8-B1CCE077D6F6}" type="datetime1">
              <a:rPr lang="en-US" smtClean="0"/>
              <a:t>15/10/2025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8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A8A1F60-6275-4EF8-AA11-73797CAE03EF}" type="datetime1">
              <a:rPr lang="en-US" smtClean="0"/>
              <a:t>15/10/2025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6" y="6033358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ACD4BAC-1C2E-4699-9B2B-0374A6DE0DA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blue diamond with a torch and a circle with a circle and a circle with a flame and a circle with a circle with a circle with a circle with a flame and a circle with a circle&#10;&#10;AI-generated content may be incorrect.">
            <a:extLst>
              <a:ext uri="{FF2B5EF4-FFF2-40B4-BE49-F238E27FC236}">
                <a16:creationId xmlns:a16="http://schemas.microsoft.com/office/drawing/2014/main" xmlns="" id="{6543E2A6-6EDC-BC2E-6721-4FCD2AD5A81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594" y="446840"/>
            <a:ext cx="1209261" cy="12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0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˗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⁺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■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Đại học cần thơ – quá trình hình thành và phát triển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smtClean="0"/>
              <a:t>Ts. Nguyễn văn A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9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>
                <a:solidFill>
                  <a:schemeClr val="accent1"/>
                </a:solidFill>
                <a:hlinkClick r:id="rId2"/>
              </a:rPr>
              <a:t>Khoa </a:t>
            </a:r>
            <a:r>
              <a:rPr lang="en-US" b="1" smtClean="0">
                <a:solidFill>
                  <a:schemeClr val="accent1"/>
                </a:solidFill>
                <a:hlinkClick r:id="rId2"/>
              </a:rPr>
              <a:t>cntt &amp; tt</a:t>
            </a:r>
            <a:endParaRPr lang="en-US" b="1">
              <a:solidFill>
                <a:schemeClr val="accent1"/>
              </a:solidFill>
            </a:endParaRPr>
          </a:p>
          <a:p>
            <a:pPr lvl="1"/>
            <a:r>
              <a:rPr lang="en-US" smtClean="0"/>
              <a:t>Được thành lập năm 1994 trên cơ sở trung tâm điện tử và tin học</a:t>
            </a:r>
          </a:p>
          <a:p>
            <a:pPr lvl="1"/>
            <a:r>
              <a:rPr lang="en-US" smtClean="0"/>
              <a:t>Nhiệm vụ của khoa là đào tạo</a:t>
            </a:r>
          </a:p>
          <a:p>
            <a:pPr lvl="2"/>
            <a:r>
              <a:rPr lang="en-US" smtClean="0"/>
              <a:t>Đại học và sau đại học</a:t>
            </a:r>
          </a:p>
          <a:p>
            <a:pPr lvl="2"/>
            <a:r>
              <a:rPr lang="en-US" smtClean="0"/>
              <a:t>Nckh và chuyển giao công nghệ trong lĩnh vực cntt&amp;tt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7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Khoa </a:t>
            </a:r>
            <a:r>
              <a:rPr lang="en-US" b="1" smtClean="0">
                <a:solidFill>
                  <a:srgbClr val="0070C0"/>
                </a:solidFill>
              </a:rPr>
              <a:t>cntt &amp; tt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 smtClean="0"/>
              <a:t>Tầm nhìn đến năm 2020</a:t>
            </a:r>
          </a:p>
          <a:p>
            <a:pPr lvl="2"/>
            <a:r>
              <a:rPr lang="en-US" smtClean="0"/>
              <a:t>Đơn vị đào tạo và</a:t>
            </a:r>
          </a:p>
          <a:p>
            <a:pPr lvl="2"/>
            <a:r>
              <a:rPr lang="en-US" smtClean="0"/>
              <a:t>Nghiên cứu khoa học về cntt&amp;tt mạnh của cả nước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3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Khoa </a:t>
            </a:r>
            <a:r>
              <a:rPr lang="en-US" b="1" smtClean="0">
                <a:solidFill>
                  <a:srgbClr val="0070C0"/>
                </a:solidFill>
              </a:rPr>
              <a:t>cntt &amp; tt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 smtClean="0"/>
              <a:t>Các bộ môn và trung tâm</a:t>
            </a:r>
          </a:p>
          <a:p>
            <a:pPr lvl="2"/>
            <a:r>
              <a:rPr lang="en-US" smtClean="0"/>
              <a:t>Bộ môn hệ thống thông tin</a:t>
            </a:r>
          </a:p>
          <a:p>
            <a:pPr lvl="2"/>
            <a:r>
              <a:rPr lang="en-US" smtClean="0"/>
              <a:t>Bộ môn mạng máy tính &amp; truyền thông</a:t>
            </a:r>
          </a:p>
          <a:p>
            <a:pPr lvl="2"/>
            <a:r>
              <a:rPr lang="en-US" smtClean="0"/>
              <a:t>Bộ môn công nghệ phần mềm</a:t>
            </a:r>
          </a:p>
          <a:p>
            <a:pPr lvl="2"/>
            <a:r>
              <a:rPr lang="en-US" smtClean="0"/>
              <a:t>Bộ môn hoa học máy tính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8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70C0"/>
                </a:solidFill>
              </a:rPr>
              <a:t>Khoa </a:t>
            </a:r>
            <a:r>
              <a:rPr lang="en-US" b="1" smtClean="0">
                <a:solidFill>
                  <a:srgbClr val="0070C0"/>
                </a:solidFill>
              </a:rPr>
              <a:t>cntt &amp; tt</a:t>
            </a:r>
            <a:endParaRPr lang="en-US" b="1">
              <a:solidFill>
                <a:srgbClr val="0070C0"/>
              </a:solidFill>
            </a:endParaRPr>
          </a:p>
          <a:p>
            <a:pPr lvl="1"/>
            <a:r>
              <a:rPr lang="en-US" smtClean="0"/>
              <a:t>Các bộ môn và trung tâm</a:t>
            </a:r>
          </a:p>
          <a:p>
            <a:pPr lvl="2"/>
            <a:r>
              <a:rPr lang="en-US" smtClean="0"/>
              <a:t>Bộ môn công nghệ thông tin</a:t>
            </a:r>
          </a:p>
          <a:p>
            <a:pPr lvl="2"/>
            <a:r>
              <a:rPr lang="en-US" smtClean="0"/>
              <a:t>Bộ môn tin học ứng dụng</a:t>
            </a:r>
          </a:p>
          <a:p>
            <a:pPr lvl="2"/>
            <a:r>
              <a:rPr lang="en-US" smtClean="0"/>
              <a:t>Tổ văn phòng</a:t>
            </a:r>
          </a:p>
          <a:p>
            <a:pPr lvl="2"/>
            <a:r>
              <a:rPr lang="en-US" smtClean="0"/>
              <a:t>Trung tâm điện tử &amp; tin học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Cảm ơn sự chú ý của quý vị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/>
              <a:t>Thời kỳ viện đại học cần thơ (1966 - 1975)</a:t>
            </a:r>
          </a:p>
          <a:p>
            <a:r>
              <a:rPr lang="en-US" b="1" smtClean="0"/>
              <a:t>Đhct giai đoạn sau năm 1975</a:t>
            </a:r>
            <a:endParaRPr lang="en-US" b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5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Thời kỳ viện đại học cần thơ (1966 - 1975)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Được thành lập ngày 31 tháng 03 năm 1966</a:t>
            </a:r>
          </a:p>
          <a:p>
            <a:r>
              <a:rPr lang="en-US" smtClean="0"/>
              <a:t>Viện đại học cần thơ có bốn khoa:</a:t>
            </a:r>
          </a:p>
          <a:p>
            <a:pPr lvl="1"/>
            <a:r>
              <a:rPr lang="en-US" smtClean="0"/>
              <a:t>Khoa học</a:t>
            </a:r>
          </a:p>
          <a:p>
            <a:pPr lvl="1"/>
            <a:r>
              <a:rPr lang="en-US" smtClean="0"/>
              <a:t>Luật khoa</a:t>
            </a:r>
          </a:p>
          <a:p>
            <a:pPr lvl="1"/>
            <a:r>
              <a:rPr lang="en-US" smtClean="0"/>
              <a:t>Khoa học xã hội, văn khoa, sư phạm</a:t>
            </a:r>
          </a:p>
          <a:p>
            <a:pPr lvl="1"/>
            <a:r>
              <a:rPr lang="en-US" smtClean="0"/>
              <a:t>Cao đảng nông nghiệp và trung tâm sinh ngữ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Thời kỳ viện đại học cần thơ (1966 - 1975)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Cơ sở vật chất của viện đại học cần thơ tọa lạc trên 4 địa điểm</a:t>
            </a:r>
          </a:p>
          <a:p>
            <a:pPr lvl="1"/>
            <a:r>
              <a:rPr lang="en-US" smtClean="0"/>
              <a:t>Tòa viện trường (số 5, đại lộ hòa bình)</a:t>
            </a:r>
          </a:p>
          <a:p>
            <a:pPr lvl="1"/>
            <a:r>
              <a:rPr lang="en-US" smtClean="0"/>
              <a:t>Khu i (đường 30/4)</a:t>
            </a:r>
          </a:p>
          <a:p>
            <a:pPr lvl="1"/>
            <a:r>
              <a:rPr lang="en-US" smtClean="0"/>
              <a:t>Khu ii: (đường 3/2)</a:t>
            </a:r>
          </a:p>
          <a:p>
            <a:pPr lvl="1"/>
            <a:r>
              <a:rPr lang="en-US" smtClean="0"/>
              <a:t>Khu iii: (số 1, lý tự trọng)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Viện đại học cần thơ được đổi thành đhct</a:t>
            </a:r>
          </a:p>
          <a:p>
            <a:r>
              <a:rPr lang="en-US" smtClean="0"/>
              <a:t>Cơ cấu đhct hiện nay</a:t>
            </a:r>
          </a:p>
          <a:p>
            <a:pPr lvl="1"/>
            <a:r>
              <a:rPr lang="en-US" smtClean="0"/>
              <a:t>Khoa – viện</a:t>
            </a:r>
          </a:p>
          <a:p>
            <a:pPr lvl="1"/>
            <a:r>
              <a:rPr lang="en-US" smtClean="0"/>
              <a:t>Trung tâm – trung tâm đào tạo</a:t>
            </a:r>
          </a:p>
          <a:p>
            <a:pPr lvl="1"/>
            <a:r>
              <a:rPr lang="en-US" smtClean="0"/>
              <a:t>Phòng ban chức năng</a:t>
            </a:r>
          </a:p>
          <a:p>
            <a:pPr lvl="1"/>
            <a:r>
              <a:rPr lang="en-US" smtClean="0"/>
              <a:t>Đoàn thế &amp; hội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đhct giai đoạn sau năm 1975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en-US" smtClean="0"/>
              <a:t>Ngày 14/1/1998, trường đhct khánh thành khoa khoa học</a:t>
            </a:r>
          </a:p>
          <a:p>
            <a:pPr lvl="1"/>
            <a:r>
              <a:rPr lang="en-US" smtClean="0"/>
              <a:t>Cơ sở vật chất</a:t>
            </a:r>
          </a:p>
          <a:p>
            <a:pPr lvl="2"/>
            <a:r>
              <a:rPr lang="en-US" smtClean="0"/>
              <a:t>12 phòng thí nghiệm (PTN) cho sinh, hóa, vật lý</a:t>
            </a:r>
          </a:p>
          <a:p>
            <a:pPr lvl="2"/>
            <a:r>
              <a:rPr lang="en-US" smtClean="0"/>
              <a:t>06 phòng máy tình được nối mạng với nhau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6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en-US" smtClean="0"/>
              <a:t>Cơ </a:t>
            </a:r>
            <a:r>
              <a:rPr lang="en-US"/>
              <a:t>sở vật chất</a:t>
            </a:r>
          </a:p>
          <a:p>
            <a:pPr lvl="2"/>
            <a:r>
              <a:rPr lang="en-US" smtClean="0"/>
              <a:t>Vp khoa và xưởng sủa chữa</a:t>
            </a:r>
          </a:p>
          <a:p>
            <a:pPr lvl="2"/>
            <a:r>
              <a:rPr lang="en-US" smtClean="0"/>
              <a:t>Năm 2010, trường đã đầu tư mở rộng khu ptn của khoa</a:t>
            </a:r>
          </a:p>
          <a:p>
            <a:pPr lvl="2"/>
            <a:r>
              <a:rPr lang="en-US" smtClean="0"/>
              <a:t>Xây mới khu nhà 3 tầng với 22 phòng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en-US" smtClean="0"/>
              <a:t>Khoa khtn hiện nay gồm 04 bộ môn</a:t>
            </a:r>
            <a:endParaRPr lang="en-US"/>
          </a:p>
          <a:p>
            <a:pPr lvl="2"/>
            <a:r>
              <a:rPr lang="en-US" smtClean="0"/>
              <a:t>Bộ môn sinh học</a:t>
            </a:r>
          </a:p>
          <a:p>
            <a:pPr lvl="2"/>
            <a:r>
              <a:rPr lang="en-US" smtClean="0"/>
              <a:t>Bộ môn hóa học</a:t>
            </a:r>
          </a:p>
          <a:p>
            <a:pPr lvl="2"/>
            <a:r>
              <a:rPr lang="en-US" smtClean="0"/>
              <a:t>Bộ môn toán học</a:t>
            </a:r>
          </a:p>
          <a:p>
            <a:pPr lvl="2"/>
            <a:r>
              <a:rPr lang="en-US" smtClean="0"/>
              <a:t>Bộ môn vật lý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Khoa khoa học tự nhiên</a:t>
            </a:r>
          </a:p>
          <a:p>
            <a:pPr lvl="1"/>
            <a:r>
              <a:rPr lang="en-US" smtClean="0"/>
              <a:t>Công tác đào tạo</a:t>
            </a:r>
            <a:endParaRPr lang="en-US"/>
          </a:p>
          <a:p>
            <a:pPr lvl="2"/>
            <a:r>
              <a:rPr lang="en-US" smtClean="0"/>
              <a:t>Đại học: ……</a:t>
            </a:r>
          </a:p>
          <a:p>
            <a:pPr lvl="2"/>
            <a:r>
              <a:rPr lang="en-US" smtClean="0"/>
              <a:t>Sđh: …….</a:t>
            </a:r>
          </a:p>
          <a:p>
            <a:pPr lvl="2"/>
            <a:r>
              <a:rPr lang="en-US" smtClean="0"/>
              <a:t>Công tác nckh, báo cáo chuyên đề: …</a:t>
            </a:r>
          </a:p>
          <a:p>
            <a:pPr lvl="2"/>
            <a:r>
              <a:rPr lang="en-US" smtClean="0"/>
              <a:t>Công tác đào tạo và bồi dưỡng cán bộ: ……</a:t>
            </a:r>
          </a:p>
          <a:p>
            <a:pPr marL="1371600" lvl="3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Giới thiệu Đại học Cần Thơ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D4BAC-1C2E-4699-9B2B-0374A6DE0D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7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92</TotalTime>
  <Words>626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 </vt:lpstr>
      <vt:lpstr>Thời kỳ viện đại học cần thơ (1966 - 1975)</vt:lpstr>
      <vt:lpstr>Thời kỳ viện đại học cần thơ (1966 - 1975)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CNTT</vt:lpstr>
      <vt:lpstr>KHTN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Đại học cần thơ – quá trình hình thành và phát triển</dc:title>
  <dc:creator>Phan Duy Quang</dc:creator>
  <cp:lastModifiedBy>Windows User</cp:lastModifiedBy>
  <cp:revision>6</cp:revision>
  <dcterms:created xsi:type="dcterms:W3CDTF">2025-10-15T05:17:52Z</dcterms:created>
  <dcterms:modified xsi:type="dcterms:W3CDTF">2025-10-15T08:00:50Z</dcterms:modified>
</cp:coreProperties>
</file>