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9" r:id="rId2"/>
    <p:sldId id="257"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4" d="100"/>
          <a:sy n="64" d="100"/>
        </p:scale>
        <p:origin x="78" y="9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734D47-7815-44C6-BFC7-76B2C4BDBC65}" type="datetimeFigureOut">
              <a:rPr lang="en-US" smtClean="0"/>
              <a:t>15/10/2025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8948A-BC5F-44B5-9151-B0AA7E098017}" type="slidenum">
              <a:rPr lang="en-US" smtClean="0"/>
              <a:t>‹#›</a:t>
            </a:fld>
            <a:endParaRPr lang="en-US"/>
          </a:p>
        </p:txBody>
      </p:sp>
    </p:spTree>
    <p:extLst>
      <p:ext uri="{BB962C8B-B14F-4D97-AF65-F5344CB8AC3E}">
        <p14:creationId xmlns:p14="http://schemas.microsoft.com/office/powerpoint/2010/main" val="690898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F8948A-BC5F-44B5-9151-B0AA7E098017}" type="slidenum">
              <a:rPr lang="en-US" smtClean="0"/>
              <a:t>1</a:t>
            </a:fld>
            <a:endParaRPr lang="en-US"/>
          </a:p>
        </p:txBody>
      </p:sp>
    </p:spTree>
    <p:extLst>
      <p:ext uri="{BB962C8B-B14F-4D97-AF65-F5344CB8AC3E}">
        <p14:creationId xmlns:p14="http://schemas.microsoft.com/office/powerpoint/2010/main" val="4378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CAA3AE-A4BC-FA58-1331-01C867B36B71}"/>
              </a:ext>
            </a:extLst>
          </p:cNvPr>
          <p:cNvSpPr>
            <a:spLocks noGrp="1"/>
          </p:cNvSpPr>
          <p:nvPr>
            <p:ph type="ctrTitle"/>
          </p:nvPr>
        </p:nvSpPr>
        <p:spPr>
          <a:xfrm>
            <a:off x="1524000" y="1122363"/>
            <a:ext cx="9144000" cy="2387600"/>
          </a:xfrm>
        </p:spPr>
        <p:txBody>
          <a:bodyPr anchor="b"/>
          <a:lstStyle>
            <a:lvl1pPr algn="ctr">
              <a:defRPr sz="5000" b="1">
                <a:solidFill>
                  <a:srgbClr val="996633"/>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xmlns="" id="{22F2C917-D735-CA08-F404-D54D1A7742BD}"/>
              </a:ext>
            </a:extLst>
          </p:cNvPr>
          <p:cNvSpPr>
            <a:spLocks noGrp="1"/>
          </p:cNvSpPr>
          <p:nvPr>
            <p:ph type="subTitle" idx="1"/>
          </p:nvPr>
        </p:nvSpPr>
        <p:spPr>
          <a:xfrm>
            <a:off x="1524000" y="3602038"/>
            <a:ext cx="9144000" cy="1655762"/>
          </a:xfrm>
        </p:spPr>
        <p:txBody>
          <a:bodyPr/>
          <a:lstStyle>
            <a:lvl1pPr marL="0" indent="0" algn="ctr">
              <a:buNone/>
              <a:defRPr sz="3200" b="1">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6203C470-164C-30D5-72BC-AC35206F4911}"/>
              </a:ext>
            </a:extLst>
          </p:cNvPr>
          <p:cNvSpPr>
            <a:spLocks noGrp="1"/>
          </p:cNvSpPr>
          <p:nvPr>
            <p:ph type="dt" sz="half" idx="10"/>
          </p:nvPr>
        </p:nvSpPr>
        <p:spPr/>
        <p:txBody>
          <a:bodyPr/>
          <a:lstStyle/>
          <a:p>
            <a:fld id="{8F4EAA7B-12DF-4427-9EAC-5560EF2EF920}" type="datetime1">
              <a:rPr lang="en-US" smtClean="0"/>
              <a:t>15/10/2025</a:t>
            </a:fld>
            <a:endParaRPr lang="en-US"/>
          </a:p>
        </p:txBody>
      </p:sp>
      <p:sp>
        <p:nvSpPr>
          <p:cNvPr id="5" name="Footer Placeholder 4">
            <a:extLst>
              <a:ext uri="{FF2B5EF4-FFF2-40B4-BE49-F238E27FC236}">
                <a16:creationId xmlns:a16="http://schemas.microsoft.com/office/drawing/2014/main" xmlns="" id="{FD7E3075-1D91-5A25-7C2D-676D64099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D0D0845-CC95-54AC-E79A-18968D6963CE}"/>
              </a:ext>
            </a:extLst>
          </p:cNvPr>
          <p:cNvSpPr>
            <a:spLocks noGrp="1"/>
          </p:cNvSpPr>
          <p:nvPr>
            <p:ph type="sldNum" sz="quarter" idx="12"/>
          </p:nvPr>
        </p:nvSpPr>
        <p:spPr/>
        <p:txBody>
          <a:bodyPr/>
          <a:lstStyle>
            <a:lvl1pPr>
              <a:defRPr sz="1600">
                <a:latin typeface="Times New Roman" panose="02020603050405020304" pitchFamily="18" charset="0"/>
                <a:cs typeface="Times New Roman" panose="02020603050405020304" pitchFamily="18" charset="0"/>
              </a:defRPr>
            </a:lvl1pPr>
          </a:lstStyle>
          <a:p>
            <a:fld id="{3FAB81F8-D6E2-4FBA-B55A-565E5C02E737}" type="slidenum">
              <a:rPr lang="en-US" smtClean="0"/>
              <a:pPr/>
              <a:t>‹#›</a:t>
            </a:fld>
            <a:endParaRPr lang="en-US"/>
          </a:p>
        </p:txBody>
      </p:sp>
    </p:spTree>
    <p:extLst>
      <p:ext uri="{BB962C8B-B14F-4D97-AF65-F5344CB8AC3E}">
        <p14:creationId xmlns:p14="http://schemas.microsoft.com/office/powerpoint/2010/main" val="206799487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ffice Them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A64310-9F7D-4B71-1CA4-586EAAB35E9E}"/>
              </a:ext>
            </a:extLst>
          </p:cNvPr>
          <p:cNvSpPr>
            <a:spLocks noGrp="1"/>
          </p:cNvSpPr>
          <p:nvPr>
            <p:ph type="title"/>
          </p:nvPr>
        </p:nvSpPr>
        <p:spPr>
          <a:xfrm>
            <a:off x="838200" y="452209"/>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01C5039-C0DC-B068-C0F9-F39239782300}"/>
              </a:ext>
            </a:extLst>
          </p:cNvPr>
          <p:cNvSpPr>
            <a:spLocks noGrp="1"/>
          </p:cNvSpPr>
          <p:nvPr>
            <p:ph idx="1"/>
          </p:nvPr>
        </p:nvSpPr>
        <p:spPr/>
        <p:txBody>
          <a:bodyPr/>
          <a:lstStyle>
            <a:lvl1pPr algn="just">
              <a:defRPr/>
            </a:lvl1pPr>
            <a:lvl2pPr marL="685800" indent="-228600" algn="just">
              <a:buFont typeface="Symbol" panose="05050102010706020507" pitchFamily="18" charset="2"/>
              <a:buChar char=""/>
              <a:defRPr/>
            </a:lvl2pPr>
            <a:lvl3pPr algn="just">
              <a:defRPr/>
            </a:lvl3pPr>
            <a:lvl4pPr algn="just">
              <a:defRPr/>
            </a:lvl4pPr>
            <a:lvl5pPr algn="ju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12F8D78-71BB-2B92-DAAB-41FA51F59BAA}"/>
              </a:ext>
            </a:extLst>
          </p:cNvPr>
          <p:cNvSpPr>
            <a:spLocks noGrp="1"/>
          </p:cNvSpPr>
          <p:nvPr>
            <p:ph type="dt" sz="half" idx="10"/>
          </p:nvPr>
        </p:nvSpPr>
        <p:spPr/>
        <p:txBody>
          <a:bodyPr/>
          <a:lstStyle/>
          <a:p>
            <a:fld id="{F7807857-6C6E-4522-A305-9FCE7F854092}" type="datetime1">
              <a:rPr lang="en-US" smtClean="0"/>
              <a:t>15/10/2025</a:t>
            </a:fld>
            <a:endParaRPr lang="en-US"/>
          </a:p>
        </p:txBody>
      </p:sp>
      <p:sp>
        <p:nvSpPr>
          <p:cNvPr id="5" name="Footer Placeholder 4">
            <a:extLst>
              <a:ext uri="{FF2B5EF4-FFF2-40B4-BE49-F238E27FC236}">
                <a16:creationId xmlns:a16="http://schemas.microsoft.com/office/drawing/2014/main" xmlns="" id="{A8B6FD6A-A32A-C88C-9EF7-C98FA027B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E21487F-A805-23AB-002B-8A92DFA3F3A7}"/>
              </a:ext>
            </a:extLst>
          </p:cNvPr>
          <p:cNvSpPr>
            <a:spLocks noGrp="1"/>
          </p:cNvSpPr>
          <p:nvPr>
            <p:ph type="sldNum" sz="quarter" idx="12"/>
          </p:nvPr>
        </p:nvSpPr>
        <p:spPr/>
        <p:txBody>
          <a:bodyPr/>
          <a:lstStyle>
            <a:lvl1pPr>
              <a:defRPr sz="1600">
                <a:latin typeface="Times New Roman" panose="02020603050405020304" pitchFamily="18" charset="0"/>
                <a:cs typeface="Times New Roman" panose="02020603050405020304" pitchFamily="18" charset="0"/>
              </a:defRPr>
            </a:lvl1pPr>
          </a:lstStyle>
          <a:p>
            <a:fld id="{3FAB81F8-D6E2-4FBA-B55A-565E5C02E737}" type="slidenum">
              <a:rPr lang="en-US" smtClean="0"/>
              <a:pPr/>
              <a:t>‹#›</a:t>
            </a:fld>
            <a:endParaRPr lang="en-US"/>
          </a:p>
        </p:txBody>
      </p:sp>
    </p:spTree>
    <p:extLst>
      <p:ext uri="{BB962C8B-B14F-4D97-AF65-F5344CB8AC3E}">
        <p14:creationId xmlns:p14="http://schemas.microsoft.com/office/powerpoint/2010/main" val="196270971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07FD12-427A-184F-8037-52A7F418ABC3}"/>
              </a:ext>
            </a:extLst>
          </p:cNvPr>
          <p:cNvSpPr>
            <a:spLocks noGrp="1"/>
          </p:cNvSpPr>
          <p:nvPr>
            <p:ph type="title"/>
          </p:nvPr>
        </p:nvSpPr>
        <p:spPr>
          <a:xfrm>
            <a:off x="838200" y="2766218"/>
            <a:ext cx="10515600" cy="1325563"/>
          </a:xfrm>
        </p:spPr>
        <p:txBody>
          <a:bodyPr/>
          <a:lstStyle>
            <a:lvl1pPr algn="ctr">
              <a:defRPr>
                <a:solidFill>
                  <a:schemeClr val="tx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xmlns="" id="{7E938611-E082-D10A-9D27-ACE23E7EF30A}"/>
              </a:ext>
            </a:extLst>
          </p:cNvPr>
          <p:cNvSpPr>
            <a:spLocks noGrp="1"/>
          </p:cNvSpPr>
          <p:nvPr>
            <p:ph type="dt" sz="half" idx="10"/>
          </p:nvPr>
        </p:nvSpPr>
        <p:spPr/>
        <p:txBody>
          <a:bodyPr/>
          <a:lstStyle/>
          <a:p>
            <a:fld id="{8B5147CB-1577-4422-942D-94B6B61E881A}" type="datetime1">
              <a:rPr lang="en-US" smtClean="0"/>
              <a:t>15/10/2025</a:t>
            </a:fld>
            <a:endParaRPr lang="en-US"/>
          </a:p>
        </p:txBody>
      </p:sp>
      <p:sp>
        <p:nvSpPr>
          <p:cNvPr id="4" name="Footer Placeholder 3">
            <a:extLst>
              <a:ext uri="{FF2B5EF4-FFF2-40B4-BE49-F238E27FC236}">
                <a16:creationId xmlns:a16="http://schemas.microsoft.com/office/drawing/2014/main" xmlns="" id="{9D5CEF6E-BCE8-A309-4BD2-826B976022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E87CE25-CDAA-D974-DB12-D36A14937A80}"/>
              </a:ext>
            </a:extLst>
          </p:cNvPr>
          <p:cNvSpPr>
            <a:spLocks noGrp="1"/>
          </p:cNvSpPr>
          <p:nvPr>
            <p:ph type="sldNum" sz="quarter" idx="12"/>
          </p:nvPr>
        </p:nvSpPr>
        <p:spPr/>
        <p:txBody>
          <a:bodyPr/>
          <a:lstStyle>
            <a:lvl1pPr>
              <a:defRPr sz="1600">
                <a:latin typeface="Times New Roman" panose="02020603050405020304" pitchFamily="18" charset="0"/>
                <a:cs typeface="Times New Roman" panose="02020603050405020304" pitchFamily="18" charset="0"/>
              </a:defRPr>
            </a:lvl1pPr>
          </a:lstStyle>
          <a:p>
            <a:fld id="{3FAB81F8-D6E2-4FBA-B55A-565E5C02E737}" type="slidenum">
              <a:rPr lang="en-US" smtClean="0"/>
              <a:pPr/>
              <a:t>‹#›</a:t>
            </a:fld>
            <a:endParaRPr lang="en-US"/>
          </a:p>
        </p:txBody>
      </p:sp>
    </p:spTree>
    <p:extLst>
      <p:ext uri="{BB962C8B-B14F-4D97-AF65-F5344CB8AC3E}">
        <p14:creationId xmlns:p14="http://schemas.microsoft.com/office/powerpoint/2010/main" val="313896109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4D6A3CB-57CB-D70D-DC87-6E0B8CF74036}"/>
              </a:ext>
            </a:extLst>
          </p:cNvPr>
          <p:cNvSpPr>
            <a:spLocks noGrp="1"/>
          </p:cNvSpPr>
          <p:nvPr>
            <p:ph type="title"/>
          </p:nvPr>
        </p:nvSpPr>
        <p:spPr>
          <a:xfrm>
            <a:off x="838200" y="43769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59B73601-28AE-8B82-0139-715E8C09ED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29EACFD6-600F-730C-5410-68B874036D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6A5942E-B6C0-4006-834D-DD6486EEF328}" type="datetime1">
              <a:rPr lang="en-US" smtClean="0"/>
              <a:t>15/10/2025</a:t>
            </a:fld>
            <a:endParaRPr lang="en-US"/>
          </a:p>
        </p:txBody>
      </p:sp>
      <p:sp>
        <p:nvSpPr>
          <p:cNvPr id="5" name="Footer Placeholder 4">
            <a:extLst>
              <a:ext uri="{FF2B5EF4-FFF2-40B4-BE49-F238E27FC236}">
                <a16:creationId xmlns:a16="http://schemas.microsoft.com/office/drawing/2014/main" xmlns="" id="{969C0DF7-43F3-B743-53CF-73FFF95A58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8E8D999B-0FB5-EF49-4955-93F9EA14AC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82000"/>
                  </a:schemeClr>
                </a:solidFill>
                <a:latin typeface="Times New Roman" panose="02020603050405020304" pitchFamily="18" charset="0"/>
                <a:cs typeface="Times New Roman" panose="02020603050405020304" pitchFamily="18" charset="0"/>
              </a:defRPr>
            </a:lvl1pPr>
          </a:lstStyle>
          <a:p>
            <a:fld id="{3FAB81F8-D6E2-4FBA-B55A-565E5C02E737}" type="slidenum">
              <a:rPr lang="en-US" smtClean="0"/>
              <a:pPr/>
              <a:t>‹#›</a:t>
            </a:fld>
            <a:endParaRPr lang="en-US"/>
          </a:p>
        </p:txBody>
      </p:sp>
    </p:spTree>
    <p:extLst>
      <p:ext uri="{BB962C8B-B14F-4D97-AF65-F5344CB8AC3E}">
        <p14:creationId xmlns:p14="http://schemas.microsoft.com/office/powerpoint/2010/main" val="3806011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hf hdr="0" ftr="0" dt="0"/>
  <p:txStyles>
    <p:titleStyle>
      <a:lvl1pPr algn="l" defTabSz="914400" rtl="0" eaLnBrk="1" latinLnBrk="0" hangingPunct="1">
        <a:lnSpc>
          <a:spcPct val="90000"/>
        </a:lnSpc>
        <a:spcBef>
          <a:spcPct val="0"/>
        </a:spcBef>
        <a:buNone/>
        <a:defRPr sz="4000" b="1" kern="1200">
          <a:solidFill>
            <a:srgbClr val="996633"/>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Symbol" panose="05050102010706020507" pitchFamily="18" charset="2"/>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Times New Roman" panose="02020603050405020304" pitchFamily="18"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Times New Roman" panose="02020603050405020304" pitchFamily="18" charset="0"/>
        <a:buChar char="■"/>
        <a:defRPr sz="2200" kern="1200">
          <a:solidFill>
            <a:schemeClr val="tx1"/>
          </a:solidFill>
          <a:latin typeface="Times New Roman" panose="02020603050405020304" pitchFamily="18" charset="0"/>
          <a:ea typeface="+mn-ea"/>
          <a:cs typeface="Times New Roman" panose="02020603050405020304" pitchFamily="18" charset="0"/>
        </a:defRPr>
      </a:lvl4pPr>
      <a:lvl5pPr marL="2171700" indent="-342900" algn="just"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B6A82E-F440-4E18-8340-53892361E6CB}"/>
              </a:ext>
            </a:extLst>
          </p:cNvPr>
          <p:cNvSpPr>
            <a:spLocks noGrp="1"/>
          </p:cNvSpPr>
          <p:nvPr>
            <p:ph type="ctrTitle"/>
          </p:nvPr>
        </p:nvSpPr>
        <p:spPr/>
        <p:txBody>
          <a:bodyPr/>
          <a:lstStyle/>
          <a:p>
            <a:r>
              <a:rPr lang="en-US"/>
              <a:t>BỐ CỤC MỘT BÀI THUYẾT TRÌNH</a:t>
            </a:r>
          </a:p>
        </p:txBody>
      </p:sp>
      <p:sp>
        <p:nvSpPr>
          <p:cNvPr id="3" name="Subtitle 2">
            <a:extLst>
              <a:ext uri="{FF2B5EF4-FFF2-40B4-BE49-F238E27FC236}">
                <a16:creationId xmlns:a16="http://schemas.microsoft.com/office/drawing/2014/main" xmlns="" id="{2D90C536-E60E-4DBF-98B2-6D032C4831BB}"/>
              </a:ext>
            </a:extLst>
          </p:cNvPr>
          <p:cNvSpPr>
            <a:spLocks noGrp="1"/>
          </p:cNvSpPr>
          <p:nvPr>
            <p:ph type="subTitle" idx="1"/>
          </p:nvPr>
        </p:nvSpPr>
        <p:spPr/>
        <p:txBody>
          <a:bodyPr/>
          <a:lstStyle/>
          <a:p>
            <a:r>
              <a:rPr lang="en-US"/>
              <a:t>Ths. Họ và Tên</a:t>
            </a:r>
          </a:p>
        </p:txBody>
      </p:sp>
      <p:sp>
        <p:nvSpPr>
          <p:cNvPr id="5" name="Slide Number Placeholder 4">
            <a:extLst>
              <a:ext uri="{FF2B5EF4-FFF2-40B4-BE49-F238E27FC236}">
                <a16:creationId xmlns:a16="http://schemas.microsoft.com/office/drawing/2014/main" xmlns="" id="{1B68D43E-6744-45EF-B386-4208618EED9F}"/>
              </a:ext>
            </a:extLst>
          </p:cNvPr>
          <p:cNvSpPr>
            <a:spLocks noGrp="1"/>
          </p:cNvSpPr>
          <p:nvPr>
            <p:ph type="sldNum" sz="quarter" idx="12"/>
          </p:nvPr>
        </p:nvSpPr>
        <p:spPr/>
        <p:txBody>
          <a:bodyPr/>
          <a:lstStyle/>
          <a:p>
            <a:fld id="{3FAB81F8-D6E2-4FBA-B55A-565E5C02E737}" type="slidenum">
              <a:rPr lang="en-US" smtClean="0"/>
              <a:t>1</a:t>
            </a:fld>
            <a:endParaRPr lang="en-US"/>
          </a:p>
        </p:txBody>
      </p:sp>
      <p:sp>
        <p:nvSpPr>
          <p:cNvPr id="6" name="TextBox 5">
            <a:extLst>
              <a:ext uri="{FF2B5EF4-FFF2-40B4-BE49-F238E27FC236}">
                <a16:creationId xmlns:a16="http://schemas.microsoft.com/office/drawing/2014/main" xmlns="" id="{8E3EB89D-42D4-4B38-BE02-DF8880C20611}"/>
              </a:ext>
            </a:extLst>
          </p:cNvPr>
          <p:cNvSpPr txBox="1"/>
          <p:nvPr/>
        </p:nvSpPr>
        <p:spPr>
          <a:xfrm>
            <a:off x="6216445" y="5576242"/>
            <a:ext cx="4788309"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Trích từ Tủ sách Khoa học VLOS</a:t>
            </a:r>
          </a:p>
        </p:txBody>
      </p:sp>
    </p:spTree>
    <p:extLst>
      <p:ext uri="{BB962C8B-B14F-4D97-AF65-F5344CB8AC3E}">
        <p14:creationId xmlns:p14="http://schemas.microsoft.com/office/powerpoint/2010/main" val="191492529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630F31-6FCA-43DB-B0BA-B3F845D6BFDC}"/>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xmlns="" id="{9B4A5185-3117-41CD-8E9A-F8DE093B4EEC}"/>
              </a:ext>
            </a:extLst>
          </p:cNvPr>
          <p:cNvSpPr>
            <a:spLocks noGrp="1"/>
          </p:cNvSpPr>
          <p:nvPr>
            <p:ph idx="1"/>
          </p:nvPr>
        </p:nvSpPr>
        <p:spPr/>
        <p:txBody>
          <a:bodyPr/>
          <a:lstStyle/>
          <a:p>
            <a:r>
              <a:rPr lang="en-US"/>
              <a:t>Phần mở đầu</a:t>
            </a:r>
          </a:p>
          <a:p>
            <a:pPr lvl="1"/>
            <a:r>
              <a:rPr lang="en-US"/>
              <a:t>Cần đạt đ</a:t>
            </a:r>
            <a:r>
              <a:rPr lang="vi-VN"/>
              <a:t>ư</a:t>
            </a:r>
            <a:r>
              <a:rPr lang="en-US"/>
              <a:t>ợc mục đích</a:t>
            </a:r>
          </a:p>
          <a:p>
            <a:r>
              <a:rPr lang="en-US"/>
              <a:t>Phần chính</a:t>
            </a:r>
          </a:p>
          <a:p>
            <a:pPr lvl="1"/>
            <a:r>
              <a:rPr lang="en-US"/>
              <a:t>Đ</a:t>
            </a:r>
            <a:r>
              <a:rPr lang="vi-VN"/>
              <a:t>ư</a:t>
            </a:r>
            <a:r>
              <a:rPr lang="en-US"/>
              <a:t>a ra giải pháp, ý kiến</a:t>
            </a:r>
          </a:p>
          <a:p>
            <a:r>
              <a:rPr lang="en-US"/>
              <a:t>Phần kết</a:t>
            </a:r>
          </a:p>
          <a:p>
            <a:pPr lvl="1"/>
            <a:r>
              <a:rPr lang="en-US"/>
              <a:t>Tóm tắt các nội dung đã đ</a:t>
            </a:r>
            <a:r>
              <a:rPr lang="vi-VN"/>
              <a:t>ư</a:t>
            </a:r>
            <a:r>
              <a:rPr lang="en-US"/>
              <a:t>ợc trình bày</a:t>
            </a:r>
          </a:p>
        </p:txBody>
      </p:sp>
      <p:sp>
        <p:nvSpPr>
          <p:cNvPr id="5" name="Slide Number Placeholder 4">
            <a:extLst>
              <a:ext uri="{FF2B5EF4-FFF2-40B4-BE49-F238E27FC236}">
                <a16:creationId xmlns:a16="http://schemas.microsoft.com/office/drawing/2014/main" xmlns="" id="{5E8A88AB-B6C5-4589-AF55-11053054456E}"/>
              </a:ext>
            </a:extLst>
          </p:cNvPr>
          <p:cNvSpPr>
            <a:spLocks noGrp="1"/>
          </p:cNvSpPr>
          <p:nvPr>
            <p:ph type="sldNum" sz="quarter" idx="12"/>
          </p:nvPr>
        </p:nvSpPr>
        <p:spPr/>
        <p:txBody>
          <a:bodyPr/>
          <a:lstStyle/>
          <a:p>
            <a:fld id="{3FAB81F8-D6E2-4FBA-B55A-565E5C02E737}" type="slidenum">
              <a:rPr lang="en-US" smtClean="0"/>
              <a:t>2</a:t>
            </a:fld>
            <a:endParaRPr lang="en-US"/>
          </a:p>
        </p:txBody>
      </p:sp>
    </p:spTree>
    <p:extLst>
      <p:ext uri="{BB962C8B-B14F-4D97-AF65-F5344CB8AC3E}">
        <p14:creationId xmlns:p14="http://schemas.microsoft.com/office/powerpoint/2010/main" val="44319907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49C770-09B8-48DC-8F59-D604EE86B2CD}"/>
              </a:ext>
            </a:extLst>
          </p:cNvPr>
          <p:cNvSpPr>
            <a:spLocks noGrp="1"/>
          </p:cNvSpPr>
          <p:nvPr>
            <p:ph type="title"/>
          </p:nvPr>
        </p:nvSpPr>
        <p:spPr/>
        <p:txBody>
          <a:bodyPr/>
          <a:lstStyle/>
          <a:p>
            <a:r>
              <a:rPr lang="en-US"/>
              <a:t>Phần mở đầu</a:t>
            </a:r>
          </a:p>
        </p:txBody>
      </p:sp>
      <p:sp>
        <p:nvSpPr>
          <p:cNvPr id="3" name="Content Placeholder 2">
            <a:extLst>
              <a:ext uri="{FF2B5EF4-FFF2-40B4-BE49-F238E27FC236}">
                <a16:creationId xmlns:a16="http://schemas.microsoft.com/office/drawing/2014/main" xmlns="" id="{E0FF37C7-F25A-4F44-8209-700752C6CCC4}"/>
              </a:ext>
            </a:extLst>
          </p:cNvPr>
          <p:cNvSpPr>
            <a:spLocks noGrp="1"/>
          </p:cNvSpPr>
          <p:nvPr>
            <p:ph idx="1"/>
          </p:nvPr>
        </p:nvSpPr>
        <p:spPr/>
        <p:txBody>
          <a:bodyPr/>
          <a:lstStyle/>
          <a:p>
            <a:r>
              <a:rPr lang="en-US"/>
              <a:t>Thu hút sự chú ý của ng</a:t>
            </a:r>
            <a:r>
              <a:rPr lang="vi-VN"/>
              <a:t>ư</a:t>
            </a:r>
            <a:r>
              <a:rPr lang="en-US"/>
              <a:t>ời nghe</a:t>
            </a:r>
          </a:p>
          <a:p>
            <a:pPr lvl="1"/>
            <a:r>
              <a:rPr lang="en-US">
                <a:hlinkClick r:id="rId2" action="ppaction://hlinksldjump"/>
              </a:rPr>
              <a:t>Sử dụng một đoạn trích dẫn</a:t>
            </a:r>
            <a:endParaRPr lang="en-US"/>
          </a:p>
          <a:p>
            <a:pPr lvl="1"/>
            <a:r>
              <a:rPr lang="en-US"/>
              <a:t>Một câu hỏi</a:t>
            </a:r>
          </a:p>
          <a:p>
            <a:pPr lvl="1"/>
            <a:r>
              <a:rPr lang="en-US"/>
              <a:t>Một lời hứa</a:t>
            </a:r>
          </a:p>
          <a:p>
            <a:pPr lvl="1"/>
            <a:r>
              <a:rPr lang="en-US"/>
              <a:t>Thậm chí làm mọi ng</a:t>
            </a:r>
            <a:r>
              <a:rPr lang="vi-VN"/>
              <a:t>ư</a:t>
            </a:r>
            <a:r>
              <a:rPr lang="en-US"/>
              <a:t>ời phải hoạt động</a:t>
            </a:r>
          </a:p>
          <a:p>
            <a:r>
              <a:rPr lang="en-US"/>
              <a:t>Tóm l</a:t>
            </a:r>
            <a:r>
              <a:rPr lang="vi-VN"/>
              <a:t>ư</a:t>
            </a:r>
            <a:r>
              <a:rPr lang="en-US"/>
              <a:t>ợc các nội dung liên quan</a:t>
            </a:r>
          </a:p>
          <a:p>
            <a:pPr lvl="1"/>
            <a:r>
              <a:rPr lang="en-US"/>
              <a:t>Đã đ</a:t>
            </a:r>
            <a:r>
              <a:rPr lang="vi-VN"/>
              <a:t>ư</a:t>
            </a:r>
            <a:r>
              <a:rPr lang="en-US"/>
              <a:t>ợc trình bày</a:t>
            </a:r>
          </a:p>
          <a:p>
            <a:pPr lvl="1"/>
            <a:r>
              <a:rPr lang="en-US"/>
              <a:t>Đ</a:t>
            </a:r>
            <a:r>
              <a:rPr lang="vi-VN"/>
              <a:t>ư</a:t>
            </a:r>
            <a:r>
              <a:rPr lang="en-US"/>
              <a:t>ợc đa số ng</a:t>
            </a:r>
            <a:r>
              <a:rPr lang="vi-VN"/>
              <a:t>ư</a:t>
            </a:r>
            <a:r>
              <a:rPr lang="en-US"/>
              <a:t>ời nghe biết rõ</a:t>
            </a:r>
          </a:p>
        </p:txBody>
      </p:sp>
      <p:sp>
        <p:nvSpPr>
          <p:cNvPr id="5" name="Slide Number Placeholder 4">
            <a:extLst>
              <a:ext uri="{FF2B5EF4-FFF2-40B4-BE49-F238E27FC236}">
                <a16:creationId xmlns:a16="http://schemas.microsoft.com/office/drawing/2014/main" xmlns="" id="{F60E6FD4-7464-45A8-B050-A7488EC81DBD}"/>
              </a:ext>
            </a:extLst>
          </p:cNvPr>
          <p:cNvSpPr>
            <a:spLocks noGrp="1"/>
          </p:cNvSpPr>
          <p:nvPr>
            <p:ph type="sldNum" sz="quarter" idx="12"/>
          </p:nvPr>
        </p:nvSpPr>
        <p:spPr/>
        <p:txBody>
          <a:bodyPr/>
          <a:lstStyle/>
          <a:p>
            <a:fld id="{3FAB81F8-D6E2-4FBA-B55A-565E5C02E737}" type="slidenum">
              <a:rPr lang="en-US" smtClean="0"/>
              <a:pPr/>
              <a:t>3</a:t>
            </a:fld>
            <a:endParaRPr lang="en-US"/>
          </a:p>
        </p:txBody>
      </p:sp>
    </p:spTree>
    <p:extLst>
      <p:ext uri="{BB962C8B-B14F-4D97-AF65-F5344CB8AC3E}">
        <p14:creationId xmlns:p14="http://schemas.microsoft.com/office/powerpoint/2010/main" val="49497691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
                                        <p:tgtEl>
                                          <p:spTgt spid="3">
                                            <p:txEl>
                                              <p:pRg st="0" end="0"/>
                                            </p:txEl>
                                          </p:spTgt>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50"/>
                                        <p:tgtEl>
                                          <p:spTgt spid="3">
                                            <p:txEl>
                                              <p:pRg st="1" end="1"/>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50"/>
                                        <p:tgtEl>
                                          <p:spTgt spid="3">
                                            <p:txEl>
                                              <p:pRg st="2" end="2"/>
                                            </p:txEl>
                                          </p:spTgt>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250"/>
                                        <p:tgtEl>
                                          <p:spTgt spid="3">
                                            <p:txEl>
                                              <p:pRg st="3" end="3"/>
                                            </p:txEl>
                                          </p:spTgt>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250"/>
                                        <p:tgtEl>
                                          <p:spTgt spid="3">
                                            <p:txEl>
                                              <p:pRg st="4" end="4"/>
                                            </p:txEl>
                                          </p:spTgt>
                                        </p:tgtEl>
                                      </p:cBhvr>
                                    </p:animEffect>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250"/>
                                        <p:tgtEl>
                                          <p:spTgt spid="3">
                                            <p:txEl>
                                              <p:pRg st="5" end="5"/>
                                            </p:txEl>
                                          </p:spTgt>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250"/>
                                        <p:tgtEl>
                                          <p:spTgt spid="3">
                                            <p:txEl>
                                              <p:pRg st="6" end="6"/>
                                            </p:txEl>
                                          </p:spTgt>
                                        </p:tgtEl>
                                      </p:cBhvr>
                                    </p:animEffect>
                                  </p:childTnLst>
                                </p:cTn>
                              </p:par>
                            </p:childTnLst>
                          </p:cTn>
                        </p:par>
                        <p:par>
                          <p:cTn id="32" fill="hold">
                            <p:stCondLst>
                              <p:cond delay="1750"/>
                            </p:stCondLst>
                            <p:childTnLst>
                              <p:par>
                                <p:cTn id="33" presetID="22" presetClass="entr" presetSubtype="8"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left)">
                                      <p:cBhvr>
                                        <p:cTn id="35"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E3727D-5771-4E50-88CE-246420B45200}"/>
              </a:ext>
            </a:extLst>
          </p:cNvPr>
          <p:cNvSpPr>
            <a:spLocks noGrp="1"/>
          </p:cNvSpPr>
          <p:nvPr>
            <p:ph type="title"/>
          </p:nvPr>
        </p:nvSpPr>
        <p:spPr/>
        <p:txBody>
          <a:bodyPr/>
          <a:lstStyle/>
          <a:p>
            <a:r>
              <a:rPr lang="en-US"/>
              <a:t>Phần chính</a:t>
            </a:r>
          </a:p>
        </p:txBody>
      </p:sp>
      <p:sp>
        <p:nvSpPr>
          <p:cNvPr id="3" name="Content Placeholder 2">
            <a:extLst>
              <a:ext uri="{FF2B5EF4-FFF2-40B4-BE49-F238E27FC236}">
                <a16:creationId xmlns:a16="http://schemas.microsoft.com/office/drawing/2014/main" xmlns="" id="{86269F27-9818-4CCA-8045-246BC459B808}"/>
              </a:ext>
            </a:extLst>
          </p:cNvPr>
          <p:cNvSpPr>
            <a:spLocks noGrp="1"/>
          </p:cNvSpPr>
          <p:nvPr>
            <p:ph idx="1"/>
          </p:nvPr>
        </p:nvSpPr>
        <p:spPr/>
        <p:txBody>
          <a:bodyPr/>
          <a:lstStyle/>
          <a:p>
            <a:r>
              <a:rPr lang="en-US"/>
              <a:t>Phần chính với các nội dung</a:t>
            </a:r>
          </a:p>
          <a:p>
            <a:pPr lvl="1"/>
            <a:r>
              <a:rPr lang="en-US"/>
              <a:t>Vấn đề cần giải quyết, yêu cầu công việc</a:t>
            </a:r>
          </a:p>
          <a:p>
            <a:pPr lvl="1"/>
            <a:r>
              <a:rPr lang="en-US"/>
              <a:t>Ý t</a:t>
            </a:r>
            <a:r>
              <a:rPr lang="vi-VN"/>
              <a:t>ư</a:t>
            </a:r>
            <a:r>
              <a:rPr lang="en-US"/>
              <a:t>ởng và giải pháp</a:t>
            </a:r>
          </a:p>
          <a:p>
            <a:pPr lvl="1"/>
            <a:r>
              <a:rPr lang="en-US">
                <a:hlinkClick r:id="rId2" action="ppaction://hlinksldjump"/>
              </a:rPr>
              <a:t>Cung cấp ví dụ để chứng minh</a:t>
            </a:r>
            <a:endParaRPr lang="en-US"/>
          </a:p>
          <a:p>
            <a:pPr lvl="1"/>
            <a:r>
              <a:rPr lang="en-US"/>
              <a:t>Lợi ích khi áp dụng giải pháp</a:t>
            </a:r>
          </a:p>
          <a:p>
            <a:pPr lvl="1"/>
            <a:r>
              <a:rPr lang="en-US"/>
              <a:t>Ch</a:t>
            </a:r>
            <a:r>
              <a:rPr lang="vi-VN"/>
              <a:t>ư</a:t>
            </a:r>
            <a:r>
              <a:rPr lang="en-US"/>
              <a:t>ơng trình hành động/các việc làm cụ thể</a:t>
            </a:r>
          </a:p>
        </p:txBody>
      </p:sp>
      <p:sp>
        <p:nvSpPr>
          <p:cNvPr id="5" name="Slide Number Placeholder 4">
            <a:extLst>
              <a:ext uri="{FF2B5EF4-FFF2-40B4-BE49-F238E27FC236}">
                <a16:creationId xmlns:a16="http://schemas.microsoft.com/office/drawing/2014/main" xmlns="" id="{68C66D50-F72A-44A4-9733-414CADC2F1D3}"/>
              </a:ext>
            </a:extLst>
          </p:cNvPr>
          <p:cNvSpPr>
            <a:spLocks noGrp="1"/>
          </p:cNvSpPr>
          <p:nvPr>
            <p:ph type="sldNum" sz="quarter" idx="12"/>
          </p:nvPr>
        </p:nvSpPr>
        <p:spPr/>
        <p:txBody>
          <a:bodyPr/>
          <a:lstStyle/>
          <a:p>
            <a:fld id="{3FAB81F8-D6E2-4FBA-B55A-565E5C02E737}" type="slidenum">
              <a:rPr lang="en-US" smtClean="0"/>
              <a:pPr/>
              <a:t>4</a:t>
            </a:fld>
            <a:endParaRPr lang="en-US"/>
          </a:p>
        </p:txBody>
      </p:sp>
    </p:spTree>
    <p:extLst>
      <p:ext uri="{BB962C8B-B14F-4D97-AF65-F5344CB8AC3E}">
        <p14:creationId xmlns:p14="http://schemas.microsoft.com/office/powerpoint/2010/main" val="9350173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
                                        <p:tgtEl>
                                          <p:spTgt spid="3">
                                            <p:txEl>
                                              <p:pRg st="0" end="0"/>
                                            </p:txEl>
                                          </p:spTgt>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50"/>
                                        <p:tgtEl>
                                          <p:spTgt spid="3">
                                            <p:txEl>
                                              <p:pRg st="1" end="1"/>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50"/>
                                        <p:tgtEl>
                                          <p:spTgt spid="3">
                                            <p:txEl>
                                              <p:pRg st="2" end="2"/>
                                            </p:txEl>
                                          </p:spTgt>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250"/>
                                        <p:tgtEl>
                                          <p:spTgt spid="3">
                                            <p:txEl>
                                              <p:pRg st="3" end="3"/>
                                            </p:txEl>
                                          </p:spTgt>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250"/>
                                        <p:tgtEl>
                                          <p:spTgt spid="3">
                                            <p:txEl>
                                              <p:pRg st="4" end="4"/>
                                            </p:txEl>
                                          </p:spTgt>
                                        </p:tgtEl>
                                      </p:cBhvr>
                                    </p:animEffect>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F0CCFE-C76A-4EF4-BD20-7915D2607DDD}"/>
              </a:ext>
            </a:extLst>
          </p:cNvPr>
          <p:cNvSpPr>
            <a:spLocks noGrp="1"/>
          </p:cNvSpPr>
          <p:nvPr>
            <p:ph type="title"/>
          </p:nvPr>
        </p:nvSpPr>
        <p:spPr/>
        <p:txBody>
          <a:bodyPr/>
          <a:lstStyle/>
          <a:p>
            <a:r>
              <a:rPr lang="en-US"/>
              <a:t>Phần kết</a:t>
            </a:r>
          </a:p>
        </p:txBody>
      </p:sp>
      <p:sp>
        <p:nvSpPr>
          <p:cNvPr id="3" name="Content Placeholder 2">
            <a:extLst>
              <a:ext uri="{FF2B5EF4-FFF2-40B4-BE49-F238E27FC236}">
                <a16:creationId xmlns:a16="http://schemas.microsoft.com/office/drawing/2014/main" xmlns="" id="{7D99B427-9E38-4E0A-8F27-FEBC91CE3AA0}"/>
              </a:ext>
            </a:extLst>
          </p:cNvPr>
          <p:cNvSpPr>
            <a:spLocks noGrp="1"/>
          </p:cNvSpPr>
          <p:nvPr>
            <p:ph idx="1"/>
          </p:nvPr>
        </p:nvSpPr>
        <p:spPr/>
        <p:txBody>
          <a:bodyPr/>
          <a:lstStyle/>
          <a:p>
            <a:r>
              <a:rPr lang="en-US"/>
              <a:t>Tóm tắt</a:t>
            </a:r>
          </a:p>
          <a:p>
            <a:r>
              <a:rPr lang="en-US"/>
              <a:t>Kết luận cuối cùng</a:t>
            </a:r>
          </a:p>
          <a:p>
            <a:pPr lvl="1"/>
            <a:r>
              <a:rPr lang="en-US"/>
              <a:t>Liệu còn điều gì bạn muốn ng</a:t>
            </a:r>
            <a:r>
              <a:rPr lang="vi-VN"/>
              <a:t>ư</a:t>
            </a:r>
            <a:r>
              <a:rPr lang="en-US"/>
              <a:t>ời nghe phải ghi nhớ?</a:t>
            </a:r>
          </a:p>
        </p:txBody>
      </p:sp>
      <p:sp>
        <p:nvSpPr>
          <p:cNvPr id="5" name="Slide Number Placeholder 4">
            <a:extLst>
              <a:ext uri="{FF2B5EF4-FFF2-40B4-BE49-F238E27FC236}">
                <a16:creationId xmlns:a16="http://schemas.microsoft.com/office/drawing/2014/main" xmlns="" id="{9ADA9D4E-C3A3-4440-BDD4-6933DA2503AD}"/>
              </a:ext>
            </a:extLst>
          </p:cNvPr>
          <p:cNvSpPr>
            <a:spLocks noGrp="1"/>
          </p:cNvSpPr>
          <p:nvPr>
            <p:ph type="sldNum" sz="quarter" idx="12"/>
          </p:nvPr>
        </p:nvSpPr>
        <p:spPr/>
        <p:txBody>
          <a:bodyPr/>
          <a:lstStyle/>
          <a:p>
            <a:fld id="{3FAB81F8-D6E2-4FBA-B55A-565E5C02E737}" type="slidenum">
              <a:rPr lang="en-US" smtClean="0"/>
              <a:pPr/>
              <a:t>5</a:t>
            </a:fld>
            <a:endParaRPr lang="en-US"/>
          </a:p>
        </p:txBody>
      </p:sp>
    </p:spTree>
    <p:extLst>
      <p:ext uri="{BB962C8B-B14F-4D97-AF65-F5344CB8AC3E}">
        <p14:creationId xmlns:p14="http://schemas.microsoft.com/office/powerpoint/2010/main" val="352777464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17AD3F-B90E-495E-9980-EA63447188E6}"/>
              </a:ext>
            </a:extLst>
          </p:cNvPr>
          <p:cNvSpPr>
            <a:spLocks noGrp="1"/>
          </p:cNvSpPr>
          <p:nvPr>
            <p:ph type="title"/>
          </p:nvPr>
        </p:nvSpPr>
        <p:spPr/>
        <p:txBody>
          <a:bodyPr/>
          <a:lstStyle/>
          <a:p>
            <a:r>
              <a:rPr lang="en-US"/>
              <a:t>Cảm </a:t>
            </a:r>
            <a:r>
              <a:rPr lang="vi-VN"/>
              <a:t>ơ</a:t>
            </a:r>
            <a:r>
              <a:rPr lang="en-US"/>
              <a:t>n sự chú ý của quý vị</a:t>
            </a:r>
          </a:p>
        </p:txBody>
      </p:sp>
      <p:sp>
        <p:nvSpPr>
          <p:cNvPr id="4" name="Slide Number Placeholder 3">
            <a:extLst>
              <a:ext uri="{FF2B5EF4-FFF2-40B4-BE49-F238E27FC236}">
                <a16:creationId xmlns:a16="http://schemas.microsoft.com/office/drawing/2014/main" xmlns="" id="{8745CFFC-0348-450C-B185-32A088483190}"/>
              </a:ext>
            </a:extLst>
          </p:cNvPr>
          <p:cNvSpPr>
            <a:spLocks noGrp="1"/>
          </p:cNvSpPr>
          <p:nvPr>
            <p:ph type="sldNum" sz="quarter" idx="12"/>
          </p:nvPr>
        </p:nvSpPr>
        <p:spPr/>
        <p:txBody>
          <a:bodyPr/>
          <a:lstStyle/>
          <a:p>
            <a:fld id="{3FAB81F8-D6E2-4FBA-B55A-565E5C02E737}" type="slidenum">
              <a:rPr lang="en-US" smtClean="0"/>
              <a:pPr/>
              <a:t>6</a:t>
            </a:fld>
            <a:endParaRPr lang="en-US"/>
          </a:p>
        </p:txBody>
      </p:sp>
    </p:spTree>
    <p:extLst>
      <p:ext uri="{BB962C8B-B14F-4D97-AF65-F5344CB8AC3E}">
        <p14:creationId xmlns:p14="http://schemas.microsoft.com/office/powerpoint/2010/main" val="210363502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AABF6-103A-4154-8BB1-43A2A1E3BE76}"/>
              </a:ext>
            </a:extLst>
          </p:cNvPr>
          <p:cNvSpPr>
            <a:spLocks noGrp="1"/>
          </p:cNvSpPr>
          <p:nvPr>
            <p:ph type="title"/>
          </p:nvPr>
        </p:nvSpPr>
        <p:spPr/>
        <p:txBody>
          <a:bodyPr>
            <a:normAutofit/>
          </a:bodyPr>
          <a:lstStyle/>
          <a:p>
            <a:r>
              <a:rPr lang="en-US" sz="3600"/>
              <a:t>Ví dụ: sử dụng một đoạn trích dẫn khi giới thiệu</a:t>
            </a:r>
          </a:p>
        </p:txBody>
      </p:sp>
      <p:sp>
        <p:nvSpPr>
          <p:cNvPr id="3" name="Content Placeholder 2">
            <a:extLst>
              <a:ext uri="{FF2B5EF4-FFF2-40B4-BE49-F238E27FC236}">
                <a16:creationId xmlns:a16="http://schemas.microsoft.com/office/drawing/2014/main" xmlns="" id="{CBFDC205-4B74-4E87-AA83-A182AE612580}"/>
              </a:ext>
            </a:extLst>
          </p:cNvPr>
          <p:cNvSpPr>
            <a:spLocks noGrp="1"/>
          </p:cNvSpPr>
          <p:nvPr>
            <p:ph idx="1"/>
          </p:nvPr>
        </p:nvSpPr>
        <p:spPr>
          <a:xfrm>
            <a:off x="798286" y="1777772"/>
            <a:ext cx="10252588" cy="4351338"/>
          </a:xfrm>
        </p:spPr>
        <p:txBody>
          <a:bodyPr/>
          <a:lstStyle/>
          <a:p>
            <a:pPr algn="l"/>
            <a:r>
              <a:rPr lang="en-US"/>
              <a:t>Ví dụ: Ta có thể phát biểu trích dẫn lợi ích khi học ngành công nghệ thông tin</a:t>
            </a:r>
          </a:p>
          <a:p>
            <a:pPr marL="0" indent="0">
              <a:buNone/>
            </a:pPr>
            <a:r>
              <a:rPr lang="en-US"/>
              <a:t>	“Hằng năm, công nghệ mới luôn đ</a:t>
            </a:r>
            <a:r>
              <a:rPr lang="vi-VN"/>
              <a:t>ư</a:t>
            </a:r>
            <a:r>
              <a:rPr lang="en-US"/>
              <a:t>ợc phát triển và thể hiện tầm quan trọng của nó đối với cuộc sống. Các doanh nghiệp cũng thay đổi theo h</a:t>
            </a:r>
            <a:r>
              <a:rPr lang="vi-VN"/>
              <a:t>ư</a:t>
            </a:r>
            <a:r>
              <a:rPr lang="en-US"/>
              <a:t>ớng cập nhật công nghệ thông tin và yêu cầu sự thay đổi về nhân sự giỏi công nghệ. Ngành học CNTT đ</a:t>
            </a:r>
            <a:r>
              <a:rPr lang="vi-VN"/>
              <a:t>ư</a:t>
            </a:r>
            <a:r>
              <a:rPr lang="en-US"/>
              <a:t>ợc coi là lĩnh vực ngày một phát triển và trở nên hữu ích cho các bạn muốn xây dựng sự nghiệp với ngành này. Vậy những lợi ích khi học ngành CNTT là gì?</a:t>
            </a:r>
          </a:p>
        </p:txBody>
      </p:sp>
      <p:sp>
        <p:nvSpPr>
          <p:cNvPr id="5" name="Slide Number Placeholder 4">
            <a:extLst>
              <a:ext uri="{FF2B5EF4-FFF2-40B4-BE49-F238E27FC236}">
                <a16:creationId xmlns:a16="http://schemas.microsoft.com/office/drawing/2014/main" xmlns="" id="{CC5720BF-6EAD-4543-9171-E6A1E12F793B}"/>
              </a:ext>
            </a:extLst>
          </p:cNvPr>
          <p:cNvSpPr>
            <a:spLocks noGrp="1"/>
          </p:cNvSpPr>
          <p:nvPr>
            <p:ph type="sldNum" sz="quarter" idx="12"/>
          </p:nvPr>
        </p:nvSpPr>
        <p:spPr/>
        <p:txBody>
          <a:bodyPr/>
          <a:lstStyle/>
          <a:p>
            <a:fld id="{3FAB81F8-D6E2-4FBA-B55A-565E5C02E737}" type="slidenum">
              <a:rPr lang="en-US" smtClean="0"/>
              <a:pPr/>
              <a:t>7</a:t>
            </a:fld>
            <a:endParaRPr lang="en-US"/>
          </a:p>
        </p:txBody>
      </p:sp>
      <p:pic>
        <p:nvPicPr>
          <p:cNvPr id="9" name="Picture 8">
            <a:hlinkClick r:id="rId2" action="ppaction://hlinksldjump"/>
            <a:extLst>
              <a:ext uri="{FF2B5EF4-FFF2-40B4-BE49-F238E27FC236}">
                <a16:creationId xmlns:a16="http://schemas.microsoft.com/office/drawing/2014/main" xmlns="" id="{7C0E9379-CA33-4C14-ABD9-A85FCEC03871}"/>
              </a:ext>
            </a:extLst>
          </p:cNvPr>
          <p:cNvPicPr>
            <a:picLocks noChangeAspect="1"/>
          </p:cNvPicPr>
          <p:nvPr/>
        </p:nvPicPr>
        <p:blipFill>
          <a:blip r:embed="rId3"/>
          <a:stretch>
            <a:fillRect/>
          </a:stretch>
        </p:blipFill>
        <p:spPr>
          <a:xfrm>
            <a:off x="5698500" y="6001475"/>
            <a:ext cx="794999" cy="720000"/>
          </a:xfrm>
          <a:prstGeom prst="rect">
            <a:avLst/>
          </a:prstGeom>
        </p:spPr>
      </p:pic>
    </p:spTree>
    <p:extLst>
      <p:ext uri="{BB962C8B-B14F-4D97-AF65-F5344CB8AC3E}">
        <p14:creationId xmlns:p14="http://schemas.microsoft.com/office/powerpoint/2010/main" val="41602813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8"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5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25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F9096-DE97-4B78-A3B5-2E8E00778F36}"/>
              </a:ext>
            </a:extLst>
          </p:cNvPr>
          <p:cNvSpPr>
            <a:spLocks noGrp="1"/>
          </p:cNvSpPr>
          <p:nvPr>
            <p:ph type="title"/>
          </p:nvPr>
        </p:nvSpPr>
        <p:spPr/>
        <p:txBody>
          <a:bodyPr/>
          <a:lstStyle/>
          <a:p>
            <a:r>
              <a:rPr lang="en-US"/>
              <a:t>Ví dụ minh chứng một vấn đề</a:t>
            </a:r>
          </a:p>
        </p:txBody>
      </p:sp>
      <p:sp>
        <p:nvSpPr>
          <p:cNvPr id="3" name="Content Placeholder 2">
            <a:extLst>
              <a:ext uri="{FF2B5EF4-FFF2-40B4-BE49-F238E27FC236}">
                <a16:creationId xmlns:a16="http://schemas.microsoft.com/office/drawing/2014/main" xmlns="" id="{EB503A30-E0C2-44E9-9BE8-97A8F2970B94}"/>
              </a:ext>
            </a:extLst>
          </p:cNvPr>
          <p:cNvSpPr>
            <a:spLocks noGrp="1"/>
          </p:cNvSpPr>
          <p:nvPr>
            <p:ph idx="1"/>
          </p:nvPr>
        </p:nvSpPr>
        <p:spPr/>
        <p:txBody>
          <a:bodyPr/>
          <a:lstStyle/>
          <a:p>
            <a:r>
              <a:rPr lang="en-US"/>
              <a:t>Bảng thống kê kết quả tuyển sinh 2020</a:t>
            </a:r>
          </a:p>
          <a:p>
            <a:pPr marL="0" indent="0">
              <a:buNone/>
            </a:pPr>
            <a:endParaRPr lang="en-US"/>
          </a:p>
        </p:txBody>
      </p:sp>
      <p:sp>
        <p:nvSpPr>
          <p:cNvPr id="5" name="Slide Number Placeholder 4">
            <a:extLst>
              <a:ext uri="{FF2B5EF4-FFF2-40B4-BE49-F238E27FC236}">
                <a16:creationId xmlns:a16="http://schemas.microsoft.com/office/drawing/2014/main" xmlns="" id="{B8B0F021-0694-4451-8BA9-566C278BD1AD}"/>
              </a:ext>
            </a:extLst>
          </p:cNvPr>
          <p:cNvSpPr>
            <a:spLocks noGrp="1"/>
          </p:cNvSpPr>
          <p:nvPr>
            <p:ph type="sldNum" sz="quarter" idx="12"/>
          </p:nvPr>
        </p:nvSpPr>
        <p:spPr/>
        <p:txBody>
          <a:bodyPr/>
          <a:lstStyle/>
          <a:p>
            <a:fld id="{3FAB81F8-D6E2-4FBA-B55A-565E5C02E737}" type="slidenum">
              <a:rPr lang="en-US" smtClean="0"/>
              <a:pPr/>
              <a:t>8</a:t>
            </a:fld>
            <a:endParaRPr lang="en-US"/>
          </a:p>
        </p:txBody>
      </p:sp>
      <p:graphicFrame>
        <p:nvGraphicFramePr>
          <p:cNvPr id="8" name="Table 7">
            <a:extLst>
              <a:ext uri="{FF2B5EF4-FFF2-40B4-BE49-F238E27FC236}">
                <a16:creationId xmlns:a16="http://schemas.microsoft.com/office/drawing/2014/main" xmlns="" id="{D44B858D-4662-4ADD-BB6D-C1C0C2EDC38E}"/>
              </a:ext>
            </a:extLst>
          </p:cNvPr>
          <p:cNvGraphicFramePr>
            <a:graphicFrameLocks noGrp="1"/>
          </p:cNvGraphicFramePr>
          <p:nvPr>
            <p:extLst>
              <p:ext uri="{D42A27DB-BD31-4B8C-83A1-F6EECF244321}">
                <p14:modId xmlns:p14="http://schemas.microsoft.com/office/powerpoint/2010/main" val="548929767"/>
              </p:ext>
            </p:extLst>
          </p:nvPr>
        </p:nvGraphicFramePr>
        <p:xfrm>
          <a:off x="1120878" y="2409783"/>
          <a:ext cx="9837174" cy="3708400"/>
        </p:xfrm>
        <a:graphic>
          <a:graphicData uri="http://schemas.openxmlformats.org/drawingml/2006/table">
            <a:tbl>
              <a:tblPr firstRow="1" bandRow="1">
                <a:tableStyleId>{5C22544A-7EE6-4342-B048-85BDC9FD1C3A}</a:tableStyleId>
              </a:tblPr>
              <a:tblGrid>
                <a:gridCol w="6430296">
                  <a:extLst>
                    <a:ext uri="{9D8B030D-6E8A-4147-A177-3AD203B41FA5}">
                      <a16:colId xmlns:a16="http://schemas.microsoft.com/office/drawing/2014/main" xmlns="" val="2411766378"/>
                    </a:ext>
                  </a:extLst>
                </a:gridCol>
                <a:gridCol w="3406878">
                  <a:extLst>
                    <a:ext uri="{9D8B030D-6E8A-4147-A177-3AD203B41FA5}">
                      <a16:colId xmlns:a16="http://schemas.microsoft.com/office/drawing/2014/main" xmlns="" val="2418211653"/>
                    </a:ext>
                  </a:extLst>
                </a:gridCol>
              </a:tblGrid>
              <a:tr h="370840">
                <a:tc>
                  <a:txBody>
                    <a:bodyPr/>
                    <a:lstStyle/>
                    <a:p>
                      <a:r>
                        <a:rPr lang="en-US" sz="1600" b="1">
                          <a:solidFill>
                            <a:schemeClr val="tx1"/>
                          </a:solidFill>
                          <a:latin typeface="Arial" panose="020B0604020202020204" pitchFamily="34" charset="0"/>
                          <a:cs typeface="Arial" panose="020B0604020202020204" pitchFamily="34" charset="0"/>
                        </a:rPr>
                        <a:t>Tên ngành/chuyên ngành</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sz="1600" b="1">
                          <a:solidFill>
                            <a:schemeClr val="tx1"/>
                          </a:solidFill>
                          <a:latin typeface="Arial" panose="020B0604020202020204" pitchFamily="34" charset="0"/>
                          <a:cs typeface="Arial" panose="020B0604020202020204" pitchFamily="34" charset="0"/>
                        </a:rPr>
                        <a:t>Số l</a:t>
                      </a:r>
                      <a:r>
                        <a:rPr lang="vi-VN" sz="1600" b="1">
                          <a:solidFill>
                            <a:schemeClr val="tx1"/>
                          </a:solidFill>
                          <a:latin typeface="Arial" panose="020B0604020202020204" pitchFamily="34" charset="0"/>
                          <a:cs typeface="Arial" panose="020B0604020202020204" pitchFamily="34" charset="0"/>
                        </a:rPr>
                        <a:t>ư</a:t>
                      </a:r>
                      <a:r>
                        <a:rPr lang="en-US" sz="1600" b="1">
                          <a:solidFill>
                            <a:schemeClr val="tx1"/>
                          </a:solidFill>
                          <a:latin typeface="Arial" panose="020B0604020202020204" pitchFamily="34" charset="0"/>
                          <a:cs typeface="Arial" panose="020B0604020202020204" pitchFamily="34" charset="0"/>
                        </a:rPr>
                        <a:t>ợng tuyển sinh</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338484284"/>
                  </a:ext>
                </a:extLst>
              </a:tr>
              <a:tr h="370840">
                <a:tc>
                  <a:txBody>
                    <a:bodyPr/>
                    <a:lstStyle/>
                    <a:p>
                      <a:r>
                        <a:rPr lang="en-US" sz="1600" b="1">
                          <a:solidFill>
                            <a:schemeClr val="tx1"/>
                          </a:solidFill>
                          <a:latin typeface="Arial" panose="020B0604020202020204" pitchFamily="34" charset="0"/>
                          <a:cs typeface="Arial" panose="020B0604020202020204" pitchFamily="34" charset="0"/>
                        </a:rPr>
                        <a:t>Công nghệ thông tin</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sz="1600" b="1">
                          <a:solidFill>
                            <a:schemeClr val="tx1"/>
                          </a:solidFill>
                          <a:latin typeface="Arial" panose="020B0604020202020204" pitchFamily="34" charset="0"/>
                          <a:cs typeface="Arial" panose="020B0604020202020204" pitchFamily="34" charset="0"/>
                        </a:rPr>
                        <a:t>272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495935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chemeClr val="tx1"/>
                          </a:solidFill>
                          <a:latin typeface="Arial" panose="020B0604020202020204" pitchFamily="34" charset="0"/>
                          <a:cs typeface="Arial" panose="020B0604020202020204" pitchFamily="34" charset="0"/>
                        </a:rPr>
                        <a:t>Công nghệ thông tin – CLC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sz="1600" b="1">
                          <a:solidFill>
                            <a:schemeClr val="tx1"/>
                          </a:solidFill>
                          <a:latin typeface="Arial" panose="020B0604020202020204" pitchFamily="34" charset="0"/>
                          <a:cs typeface="Arial" panose="020B0604020202020204" pitchFamily="34" charset="0"/>
                        </a:rPr>
                        <a:t>144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6170226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chemeClr val="tx1"/>
                          </a:solidFill>
                          <a:latin typeface="Arial" panose="020B0604020202020204" pitchFamily="34" charset="0"/>
                          <a:cs typeface="Arial" panose="020B0604020202020204" pitchFamily="34" charset="0"/>
                        </a:rPr>
                        <a:t>Công nghệ thông tin – HA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sz="1600" b="1">
                          <a:solidFill>
                            <a:schemeClr val="tx1"/>
                          </a:solidFill>
                          <a:latin typeface="Arial" panose="020B0604020202020204" pitchFamily="34" charset="0"/>
                          <a:cs typeface="Arial" panose="020B0604020202020204" pitchFamily="34" charset="0"/>
                        </a:rPr>
                        <a:t>75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636018436"/>
                  </a:ext>
                </a:extLst>
              </a:tr>
              <a:tr h="370840">
                <a:tc>
                  <a:txBody>
                    <a:bodyPr/>
                    <a:lstStyle/>
                    <a:p>
                      <a:r>
                        <a:rPr lang="en-US" sz="1600" b="1">
                          <a:solidFill>
                            <a:schemeClr val="tx1"/>
                          </a:solidFill>
                          <a:latin typeface="Arial" panose="020B0604020202020204" pitchFamily="34" charset="0"/>
                          <a:cs typeface="Arial" panose="020B0604020202020204" pitchFamily="34" charset="0"/>
                        </a:rPr>
                        <a:t>Mạng máy tính và truyền thông dữ liệu</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sz="1600" b="1">
                          <a:solidFill>
                            <a:schemeClr val="tx1"/>
                          </a:solidFill>
                          <a:latin typeface="Arial" panose="020B0604020202020204" pitchFamily="34" charset="0"/>
                          <a:cs typeface="Arial" panose="020B0604020202020204" pitchFamily="34" charset="0"/>
                        </a:rPr>
                        <a:t>149</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436563603"/>
                  </a:ext>
                </a:extLst>
              </a:tr>
              <a:tr h="370840">
                <a:tc>
                  <a:txBody>
                    <a:bodyPr/>
                    <a:lstStyle/>
                    <a:p>
                      <a:r>
                        <a:rPr lang="en-US" sz="1600" b="1">
                          <a:solidFill>
                            <a:schemeClr val="tx1"/>
                          </a:solidFill>
                          <a:latin typeface="Arial" panose="020B0604020202020204" pitchFamily="34" charset="0"/>
                          <a:cs typeface="Arial" panose="020B0604020202020204" pitchFamily="34" charset="0"/>
                        </a:rPr>
                        <a:t>Kỹ thuật phần mềm</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sz="1600" b="1">
                          <a:solidFill>
                            <a:schemeClr val="tx1"/>
                          </a:solidFill>
                          <a:latin typeface="Arial" panose="020B0604020202020204" pitchFamily="34" charset="0"/>
                          <a:cs typeface="Arial" panose="020B0604020202020204" pitchFamily="34" charset="0"/>
                        </a:rPr>
                        <a:t>266</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612110159"/>
                  </a:ext>
                </a:extLst>
              </a:tr>
              <a:tr h="370840">
                <a:tc>
                  <a:txBody>
                    <a:bodyPr/>
                    <a:lstStyle/>
                    <a:p>
                      <a:r>
                        <a:rPr lang="en-US" sz="1600" b="1">
                          <a:solidFill>
                            <a:schemeClr val="tx1"/>
                          </a:solidFill>
                          <a:latin typeface="Arial" panose="020B0604020202020204" pitchFamily="34" charset="0"/>
                          <a:cs typeface="Arial" panose="020B0604020202020204" pitchFamily="34" charset="0"/>
                        </a:rPr>
                        <a:t>Hệ thống thông tin</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sz="1600" b="1">
                          <a:solidFill>
                            <a:schemeClr val="tx1"/>
                          </a:solidFill>
                          <a:latin typeface="Arial" panose="020B0604020202020204" pitchFamily="34" charset="0"/>
                          <a:cs typeface="Arial" panose="020B0604020202020204" pitchFamily="34" charset="0"/>
                        </a:rPr>
                        <a:t>135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421774030"/>
                  </a:ext>
                </a:extLst>
              </a:tr>
              <a:tr h="370840">
                <a:tc>
                  <a:txBody>
                    <a:bodyPr/>
                    <a:lstStyle/>
                    <a:p>
                      <a:r>
                        <a:rPr lang="en-US" sz="1600" b="1">
                          <a:solidFill>
                            <a:schemeClr val="tx1"/>
                          </a:solidFill>
                          <a:latin typeface="Arial" panose="020B0604020202020204" pitchFamily="34" charset="0"/>
                          <a:cs typeface="Arial" panose="020B0604020202020204" pitchFamily="34" charset="0"/>
                        </a:rPr>
                        <a:t>Khoa học máy tính</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sz="1600" b="1">
                          <a:solidFill>
                            <a:schemeClr val="tx1"/>
                          </a:solidFill>
                          <a:latin typeface="Arial" panose="020B0604020202020204" pitchFamily="34" charset="0"/>
                          <a:cs typeface="Arial" panose="020B0604020202020204" pitchFamily="34" charset="0"/>
                        </a:rPr>
                        <a:t>178</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183432845"/>
                  </a:ext>
                </a:extLst>
              </a:tr>
              <a:tr h="370840">
                <a:tc>
                  <a:txBody>
                    <a:bodyPr/>
                    <a:lstStyle/>
                    <a:p>
                      <a:r>
                        <a:rPr lang="en-US" sz="1600" b="1">
                          <a:solidFill>
                            <a:schemeClr val="tx1"/>
                          </a:solidFill>
                          <a:latin typeface="Arial" panose="020B0604020202020204" pitchFamily="34" charset="0"/>
                          <a:cs typeface="Arial" panose="020B0604020202020204" pitchFamily="34" charset="0"/>
                        </a:rPr>
                        <a:t>Tin học Ứng dụng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sz="1600" b="1">
                          <a:solidFill>
                            <a:schemeClr val="tx1"/>
                          </a:solidFill>
                          <a:latin typeface="Arial" panose="020B0604020202020204" pitchFamily="34" charset="0"/>
                          <a:cs typeface="Arial" panose="020B0604020202020204" pitchFamily="34" charset="0"/>
                        </a:rPr>
                        <a:t>32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388754325"/>
                  </a:ext>
                </a:extLst>
              </a:tr>
              <a:tr h="370840">
                <a:tc>
                  <a:txBody>
                    <a:bodyPr/>
                    <a:lstStyle/>
                    <a:p>
                      <a:r>
                        <a:rPr lang="en-US" sz="1600" b="1">
                          <a:solidFill>
                            <a:schemeClr val="tx1"/>
                          </a:solidFill>
                          <a:latin typeface="Arial" panose="020B0604020202020204" pitchFamily="34" charset="0"/>
                          <a:cs typeface="Arial" panose="020B0604020202020204" pitchFamily="34" charset="0"/>
                        </a:rPr>
                        <a:t>Tổng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sz="1600" b="1">
                          <a:solidFill>
                            <a:schemeClr val="tx1"/>
                          </a:solidFill>
                          <a:latin typeface="Arial" panose="020B0604020202020204" pitchFamily="34" charset="0"/>
                          <a:cs typeface="Arial" panose="020B0604020202020204" pitchFamily="34" charset="0"/>
                        </a:rPr>
                        <a:t>1251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403377817"/>
                  </a:ext>
                </a:extLst>
              </a:tr>
            </a:tbl>
          </a:graphicData>
        </a:graphic>
      </p:graphicFrame>
      <p:pic>
        <p:nvPicPr>
          <p:cNvPr id="12" name="Picture 11">
            <a:hlinkClick r:id="rId2" action="ppaction://hlinksldjump"/>
            <a:extLst>
              <a:ext uri="{FF2B5EF4-FFF2-40B4-BE49-F238E27FC236}">
                <a16:creationId xmlns:a16="http://schemas.microsoft.com/office/drawing/2014/main" xmlns="" id="{558A45EB-3810-47C2-BF27-37A5A2B51E1E}"/>
              </a:ext>
            </a:extLst>
          </p:cNvPr>
          <p:cNvPicPr>
            <a:picLocks noChangeAspect="1"/>
          </p:cNvPicPr>
          <p:nvPr/>
        </p:nvPicPr>
        <p:blipFill>
          <a:blip r:embed="rId3"/>
          <a:stretch>
            <a:fillRect/>
          </a:stretch>
        </p:blipFill>
        <p:spPr>
          <a:xfrm>
            <a:off x="9704443" y="1237159"/>
            <a:ext cx="794999" cy="720000"/>
          </a:xfrm>
          <a:prstGeom prst="rect">
            <a:avLst/>
          </a:prstGeom>
        </p:spPr>
      </p:pic>
    </p:spTree>
    <p:extLst>
      <p:ext uri="{BB962C8B-B14F-4D97-AF65-F5344CB8AC3E}">
        <p14:creationId xmlns:p14="http://schemas.microsoft.com/office/powerpoint/2010/main" val="343543284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Slid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TotalTime>
  <Words>309</Words>
  <Application>Microsoft Office PowerPoint</Application>
  <PresentationFormat>Widescreen</PresentationFormat>
  <Paragraphs>65</Paragraphs>
  <Slides>8</Slides>
  <Notes>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Symbol</vt:lpstr>
      <vt:lpstr>Times New Roman</vt:lpstr>
      <vt:lpstr>Wingdings</vt:lpstr>
      <vt:lpstr>Office Theme Slide</vt:lpstr>
      <vt:lpstr>BỐ CỤC MỘT BÀI THUYẾT TRÌNH</vt:lpstr>
      <vt:lpstr>Giới thiệu</vt:lpstr>
      <vt:lpstr>Phần mở đầu</vt:lpstr>
      <vt:lpstr>Phần chính</vt:lpstr>
      <vt:lpstr>Phần kết</vt:lpstr>
      <vt:lpstr>Cảm ơn sự chú ý của quý vị</vt:lpstr>
      <vt:lpstr>Ví dụ: sử dụng một đoạn trích dẫn khi giới thiệu</vt:lpstr>
      <vt:lpstr>Ví dụ minh chứng một vấn đề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Phan Duy Quang</dc:creator>
  <cp:lastModifiedBy>Windows User</cp:lastModifiedBy>
  <cp:revision>12</cp:revision>
  <dcterms:created xsi:type="dcterms:W3CDTF">2025-10-14T16:56:10Z</dcterms:created>
  <dcterms:modified xsi:type="dcterms:W3CDTF">2025-10-15T08:08:48Z</dcterms:modified>
</cp:coreProperties>
</file>