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34D47-7815-44C6-BFC7-76B2C4BDBC6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8948A-BC5F-44B5-9151-B0AA7E09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3AE-A4BC-FA58-1331-01C867B3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000" b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C917-D735-CA08-F404-D54D1A77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C470-164C-30D5-72BC-AC35206F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27E-F6BF-46C7-B333-A28630AA7AC6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3075-1D91-5A25-7C2D-676D6409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0845-CC95-54AC-E79A-18968D69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9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AB03-56D1-11EE-6575-9B8495A4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EC854-AFD9-C1D2-5C79-A147DCAA9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9C9F-FE6B-606D-3077-D09E603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53B6-CE66-4B0E-9C8E-F542753EE0E9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1A71-159C-228F-F22F-53B5B826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4D60-CC2F-A48F-8CAA-BDB1A2C4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1D137-5CDD-B7D0-0083-854ECBCFE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56B3-8FD1-B557-3F8C-5A66ABEA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1004-C4C0-9799-7361-5025AA18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FB8-0347-4FE0-86BD-DA966CCC36EB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74DB-B38E-5F4B-D451-4C265EC4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8584-89CB-5E44-88CF-ADDDD425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2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310-9F7D-4B71-1CA4-586EAAB3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5039-C0DC-B068-C0F9-F3923978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8D78-71BB-2B92-DAAB-41FA51F5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6CEF-ECCB-4606-BEF8-C92F0A30D684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FD6A-A32A-C88C-9EF7-C98FA027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487F-A805-23AB-002B-8A92DFA3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59-A476-26B4-3D4C-3E3B99F1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697B6-16F3-0532-BB1E-7DD9DFA9D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0342-3F62-80A6-A311-10785B74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2CB6-7210-4467-A0D5-E2E71512E16C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7A35-71F7-E622-5257-FDB3C637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30FB-5CF9-995D-0F40-709440AC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F3AE-875F-308E-9F8E-3A029484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AF0D-6C7E-9400-B7AC-0A574269F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51CB1-E405-1FB2-1FAE-1F1AA98E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3119E-0918-28AA-4FD1-5CE4441A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1FD5-2C8E-4AA9-AA9C-DE015B0E377D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C373-1913-DEF4-39EC-206DDB68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9D4E-E109-2170-A690-499736D8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6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87CB-0A88-FFB0-24E2-0B4D14BB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21A9-DA90-079A-6A50-99D11DA5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C29B-DB0C-4FC6-92DD-5B71F864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30888-3DD8-92B1-DC00-70858FD7D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8FA15-46E0-93C2-9597-D007C8453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47912-7E76-3BD0-6BD7-0CCE051F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663B-F78F-4335-BF83-C704CB27AFE5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D45A-78CE-05CE-FD04-BCCADDF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006E8-BA37-A8CE-75EC-66FC72E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FD12-427A-184F-8037-52A7F418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38611-E082-D10A-9D27-ACE23E7E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B6DC-AA81-4AF0-B6FD-836E77F682F2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CEF6E-BCE8-A309-4BD2-826B9760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7CE25-CDAA-D974-DB12-D36A1493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924F9-4958-7ED5-90C5-D411BFEB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599A-E48C-4E75-8A84-1625B1A9663B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98CB4-B0BB-C9E5-9988-3694434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D0FC-373F-2918-5E61-495F2A68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5169-FA3D-4D05-E66F-909BF8E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D4C1-65A8-7808-6067-6C61F1D3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6AA10-9050-3238-C3DE-7ABFA5E2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8C48A-7B73-35ED-ADB8-92D3D5E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32D8-6822-4325-829B-8649D48A291D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2E1C-E3B6-C53D-BB08-D2A159E1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9CFD2-F8CE-62AA-13DC-8E48D2A0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4FD4-053A-A8E7-632D-D6B131E0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1015A-35A4-210E-B4DB-958A45150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73D53-7E2D-E840-F91B-6CF21472A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74CF-90D9-1F90-1E0C-0B5851EC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67D4-EA4B-463E-BADB-C3451CF43CF9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4D245-0EE4-C371-E806-5828B3EA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0ACE-1BD5-BDF2-2265-BE409542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1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A3CB-57CB-D70D-DC87-6E0B8CF7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3601-28AE-8B82-0139-715E8C09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CFD6-600F-730C-5410-68B87403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B9998-1C8B-4A99-AF66-AC805A7EE5E4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0DF7-43F3-B743-53CF-73FFF95A5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999B-0FB5-EF49-4955-93F9EA14A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B81F8-D6E2-4FBA-B55A-565E5C02E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99663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˗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+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■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7AF-A7B6-9D70-98A5-A8EC3316B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F895D-5E09-1A13-42D7-D28CF8D4B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489B4-9060-9EB6-3853-9D3A73D7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08AE9-E9CF-0B2A-A1B9-5DEAFBE3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B81F8-D6E2-4FBA-B55A-565E5C02E7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 Duy Quang</dc:creator>
  <cp:lastModifiedBy>Phan Duy Quang</cp:lastModifiedBy>
  <cp:revision>3</cp:revision>
  <dcterms:created xsi:type="dcterms:W3CDTF">2025-10-14T16:56:10Z</dcterms:created>
  <dcterms:modified xsi:type="dcterms:W3CDTF">2025-10-15T06:00:25Z</dcterms:modified>
</cp:coreProperties>
</file>