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1"/>
  </p:notesMasterIdLst>
  <p:handoutMasterIdLst>
    <p:handoutMasterId r:id="rId12"/>
  </p:handoutMasterIdLst>
  <p:sldIdLst>
    <p:sldId id="257" r:id="rId3"/>
    <p:sldId id="263" r:id="rId4"/>
    <p:sldId id="290" r:id="rId5"/>
    <p:sldId id="268" r:id="rId6"/>
    <p:sldId id="267" r:id="rId7"/>
    <p:sldId id="272" r:id="rId8"/>
    <p:sldId id="276" r:id="rId9"/>
    <p:sldId id="262" r:id="rId10"/>
  </p:sldIdLst>
  <p:sldSz cx="12192000" cy="6858000"/>
  <p:notesSz cx="6858000" cy="9144000"/>
  <p:defaultTextStyle>
    <a:defPPr>
      <a:defRPr lang="zh-CN"/>
    </a:defPPr>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等线" pitchFamily="2" charset="-122"/>
        <a:ea typeface="等线" pitchFamily="2" charset="-122"/>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等线" pitchFamily="2" charset="-122"/>
        <a:ea typeface="等线"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等线" pitchFamily="2" charset="-122"/>
        <a:ea typeface="等线"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等线" pitchFamily="2" charset="-122"/>
        <a:ea typeface="等线"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等线" pitchFamily="2" charset="-122"/>
        <a:ea typeface="等线" pitchFamily="2" charset="-122"/>
        <a:cs typeface="+mn-cs"/>
      </a:defRPr>
    </a:lvl5pPr>
    <a:lvl6pPr marL="2286000" lvl="5"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等线" pitchFamily="2" charset="-122"/>
        <a:ea typeface="等线" pitchFamily="2" charset="-122"/>
        <a:cs typeface="+mn-cs"/>
      </a:defRPr>
    </a:lvl6pPr>
    <a:lvl7pPr marL="2743200" lvl="6"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等线" pitchFamily="2" charset="-122"/>
        <a:ea typeface="等线" pitchFamily="2" charset="-122"/>
        <a:cs typeface="+mn-cs"/>
      </a:defRPr>
    </a:lvl7pPr>
    <a:lvl8pPr marL="3200400" lvl="7"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等线" pitchFamily="2" charset="-122"/>
        <a:ea typeface="等线" pitchFamily="2" charset="-122"/>
        <a:cs typeface="+mn-cs"/>
      </a:defRPr>
    </a:lvl8pPr>
    <a:lvl9pPr marL="3657600" lvl="8"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等线" pitchFamily="2" charset="-122"/>
        <a:ea typeface="等线"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8941C"/>
    <a:srgbClr val="353F48"/>
    <a:srgbClr val="3C86C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598"/>
    <p:restoredTop sz="94660"/>
  </p:normalViewPr>
  <p:slideViewPr>
    <p:cSldViewPr snapToGrid="0" showGuides="1">
      <p:cViewPr>
        <p:scale>
          <a:sx n="75" d="100"/>
          <a:sy n="75" d="100"/>
        </p:scale>
        <p:origin x="1914" y="822"/>
      </p:cViewPr>
      <p:guideLst>
        <p:guide orient="horz" pos="2179"/>
        <p:guide pos="2845"/>
      </p:guideLst>
    </p:cSldViewPr>
  </p:slideViewPr>
  <p:notesTextViewPr>
    <p:cViewPr>
      <p:scale>
        <a:sx n="1" d="1"/>
        <a:sy n="1" d="1"/>
      </p:scale>
      <p:origin x="0" y="0"/>
    </p:cViewPr>
  </p:notesTextViewPr>
  <p:sorterViewPr showFormatting="0">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handoutMaster" Target="handoutMasters/handoutMaster1.xml"/><Relationship Id="rId11" Type="http://schemas.openxmlformats.org/officeDocument/2006/relationships/notesMaster" Target="notesMasters/notesMaster1.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noProof="1"/>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等线" pitchFamily="2" charset="-122"/>
              <a:ea typeface="等线" pitchFamily="2" charset="-122"/>
              <a:cs typeface="+mn-cs"/>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noProof="1" smtClean="0"/>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等线" pitchFamily="2" charset="-122"/>
              <a:ea typeface="等线" pitchFamily="2" charset="-122"/>
              <a:cs typeface="+mn-cs"/>
            </a:endParaRPr>
          </a:p>
        </p:txBody>
      </p:sp>
      <p:sp>
        <p:nvSpPr>
          <p:cNvPr id="4" name="页脚占位符 3"/>
          <p:cNvSpPr>
            <a:spLocks noGrp="1"/>
          </p:cNvSpPr>
          <p:nvPr>
            <p:ph type="ftr" sz="quarter" idx="2"/>
          </p:nvPr>
        </p:nvSpPr>
        <p:spPr>
          <a:xfrm>
            <a:off x="0" y="8685213"/>
            <a:ext cx="2971800" cy="458788"/>
          </a:xfrm>
          <a:prstGeom prst="rect">
            <a:avLst/>
          </a:prstGeom>
        </p:spPr>
        <p:txBody>
          <a:bodyPr vert="horz" lIns="91440" tIns="45720" rIns="91440" bIns="45720" rtlCol="0" anchor="b"/>
          <a:lstStyle>
            <a:lvl1pPr algn="l">
              <a:defRPr sz="1200" noProof="1"/>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等线" pitchFamily="2" charset="-122"/>
              <a:ea typeface="等线" pitchFamily="2" charset="-122"/>
              <a:cs typeface="+mn-cs"/>
            </a:endParaRPr>
          </a:p>
        </p:txBody>
      </p:sp>
      <p:sp>
        <p:nvSpPr>
          <p:cNvPr id="5" name="灯片编号占位符 4"/>
          <p:cNvSpPr>
            <a:spLocks noGrp="1"/>
          </p:cNvSpPr>
          <p:nvPr>
            <p:ph type="sldNum" sz="quarter" idx="3"/>
          </p:nvPr>
        </p:nvSpPr>
        <p:spPr>
          <a:xfrm>
            <a:off x="3884613" y="8685213"/>
            <a:ext cx="2971800" cy="458788"/>
          </a:xfrm>
          <a:prstGeom prst="rect">
            <a:avLst/>
          </a:prstGeom>
        </p:spPr>
        <p:txBody>
          <a:bodyPr vert="horz" lIns="91440" tIns="45720" rIns="91440" bIns="45720" rtlCol="0" anchor="b"/>
          <a:lstStyle>
            <a:lvl1pPr algn="r">
              <a:defRPr sz="1200" noProof="1" smtClean="0"/>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A2C11944-3ECB-407E-810D-F111F4DFAC7E}" type="slidenum">
              <a:rPr kumimoji="0" lang="zh-CN" altLang="en-US" sz="1200" b="0" i="0" u="none" strike="noStrike" kern="1200" cap="none" spc="0" normalizeH="0" baseline="0" noProof="1" smtClean="0">
                <a:ln>
                  <a:noFill/>
                </a:ln>
                <a:solidFill>
                  <a:schemeClr val="tx1"/>
                </a:solidFill>
                <a:effectLst/>
                <a:uLnTx/>
                <a:uFillTx/>
                <a:latin typeface="等线" pitchFamily="2" charset="-122"/>
                <a:ea typeface="等线" pitchFamily="2" charset="-122"/>
                <a:cs typeface="+mn-cs"/>
              </a:rPr>
            </a:fld>
            <a:endParaRPr kumimoji="0" lang="zh-CN" altLang="en-US" sz="1200" b="0" i="0" u="none" strike="noStrike" kern="1200" cap="none" spc="0" normalizeH="0" baseline="0" noProof="1">
              <a:ln>
                <a:noFill/>
              </a:ln>
              <a:solidFill>
                <a:schemeClr val="tx1"/>
              </a:solidFill>
              <a:effectLst/>
              <a:uLnTx/>
              <a:uFillTx/>
              <a:latin typeface="等线" pitchFamily="2" charset="-122"/>
              <a:ea typeface="等线" pitchFamily="2" charset="-122"/>
              <a:cs typeface="+mn-cs"/>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fontAlgn="auto">
              <a:spcBef>
                <a:spcPts val="0"/>
              </a:spcBef>
              <a:spcAft>
                <a:spcPts val="0"/>
              </a:spcAft>
              <a:buFontTx/>
              <a:buNone/>
              <a:defRPr sz="1200">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fontAlgn="auto">
              <a:spcBef>
                <a:spcPts val="0"/>
              </a:spcBef>
              <a:spcAft>
                <a:spcPts val="0"/>
              </a:spcAft>
              <a:buFontTx/>
              <a:buNone/>
              <a:defRPr sz="1200">
                <a:latin typeface="+mn-lt"/>
                <a:ea typeface="+mn-ea"/>
              </a:defRPr>
            </a:lvl1pPr>
          </a:lstStyle>
          <a:p>
            <a:pPr marL="0" marR="0" lvl="0" indent="0" algn="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sym typeface="+mn-ea"/>
              </a:rPr>
              <a:t>Click to edit Master text style</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a:p>
            <a:pPr marL="457200" marR="0" lvl="1" indent="0" algn="l" defTabSz="914400" rtl="0" eaLnBrk="1" fontAlgn="base" latinLnBrk="0" hangingPunct="1">
              <a:lnSpc>
                <a:spcPct val="100000"/>
              </a:lnSpc>
              <a:spcBef>
                <a:spcPct val="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sym typeface="+mn-ea"/>
              </a:rPr>
              <a:t>Second level</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a:p>
            <a:pPr marL="914400" marR="0" lvl="2" indent="0" algn="l" defTabSz="914400" rtl="0" eaLnBrk="1" fontAlgn="base" latinLnBrk="0" hangingPunct="1">
              <a:lnSpc>
                <a:spcPct val="100000"/>
              </a:lnSpc>
              <a:spcBef>
                <a:spcPct val="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sym typeface="+mn-ea"/>
              </a:rPr>
              <a:t>Third level</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a:p>
            <a:pPr marL="1371600" marR="0" lvl="3" indent="0" algn="l" defTabSz="914400" rtl="0" eaLnBrk="1" fontAlgn="base" latinLnBrk="0" hangingPunct="1">
              <a:lnSpc>
                <a:spcPct val="100000"/>
              </a:lnSpc>
              <a:spcBef>
                <a:spcPct val="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sym typeface="+mn-ea"/>
              </a:rPr>
              <a:t>Fourth level</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a:p>
            <a:pPr marL="1828800" marR="0" lvl="4" indent="0" algn="l" defTabSz="914400" rtl="0" eaLnBrk="1" fontAlgn="base" latinLnBrk="0" hangingPunct="1">
              <a:lnSpc>
                <a:spcPct val="100000"/>
              </a:lnSpc>
              <a:spcBef>
                <a:spcPct val="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sym typeface="+mn-ea"/>
              </a:rPr>
              <a:t>Fifth level</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fontAlgn="auto">
              <a:spcBef>
                <a:spcPts val="0"/>
              </a:spcBef>
              <a:spcAft>
                <a:spcPts val="0"/>
              </a:spcAft>
              <a:buFontTx/>
              <a:buNone/>
              <a:defRPr sz="1200">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lIns="91440" tIns="45720" rIns="91440" bIns="45720" rtlCol="0" anchor="b"/>
          <a:lstStyle>
            <a:lvl1pPr algn="r" fontAlgn="auto">
              <a:spcBef>
                <a:spcPts val="0"/>
              </a:spcBef>
              <a:spcAft>
                <a:spcPts val="0"/>
              </a:spcAft>
              <a:buFontTx/>
              <a:buNone/>
              <a:defRPr sz="1200" smtClean="0">
                <a:latin typeface="+mn-lt"/>
                <a:ea typeface="+mn-ea"/>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7129216A-D554-40A2-B0E0-08D4F1AAE730}" type="slidenum">
              <a:rPr kumimoji="0" lang="zh-CN" altLang="en-US" sz="1200" b="0" i="0" u="none" strike="noStrike" kern="1200" cap="none" spc="0" normalizeH="0" baseline="0" noProof="0">
                <a:ln>
                  <a:noFill/>
                </a:ln>
                <a:solidFill>
                  <a:schemeClr val="tx1"/>
                </a:solidFill>
                <a:effectLst/>
                <a:uLnTx/>
                <a:uFillTx/>
                <a:latin typeface="+mn-lt"/>
                <a:ea typeface="+mn-ea"/>
                <a:cs typeface="+mn-cs"/>
              </a:rPr>
            </a:fld>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hf sldNum="0" hdr="0" ftr="0" dt="0"/>
  <p:notesStyle>
    <a:lvl1pPr algn="l" rtl="0" fontAlgn="base">
      <a:spcBef>
        <a:spcPct val="0"/>
      </a:spcBef>
      <a:spcAft>
        <a:spcPct val="0"/>
      </a:spcAft>
      <a:defRPr sz="1200" kern="1200">
        <a:solidFill>
          <a:schemeClr val="tx1"/>
        </a:solidFill>
        <a:latin typeface="+mn-lt"/>
        <a:ea typeface="+mn-ea"/>
        <a:cs typeface="+mn-cs"/>
      </a:defRPr>
    </a:lvl1pPr>
    <a:lvl2pPr marL="457200" algn="l" rtl="0" fontAlgn="base">
      <a:spcBef>
        <a:spcPct val="0"/>
      </a:spcBef>
      <a:spcAft>
        <a:spcPct val="0"/>
      </a:spcAft>
      <a:defRPr sz="1200" kern="1200">
        <a:solidFill>
          <a:schemeClr val="tx1"/>
        </a:solidFill>
        <a:latin typeface="+mn-lt"/>
        <a:ea typeface="+mn-ea"/>
        <a:cs typeface="+mn-cs"/>
      </a:defRPr>
    </a:lvl2pPr>
    <a:lvl3pPr marL="914400" algn="l" rtl="0" fontAlgn="base">
      <a:spcBef>
        <a:spcPct val="0"/>
      </a:spcBef>
      <a:spcAft>
        <a:spcPct val="0"/>
      </a:spcAft>
      <a:defRPr sz="1200" kern="1200">
        <a:solidFill>
          <a:schemeClr val="tx1"/>
        </a:solidFill>
        <a:latin typeface="+mn-lt"/>
        <a:ea typeface="+mn-ea"/>
        <a:cs typeface="+mn-cs"/>
      </a:defRPr>
    </a:lvl3pPr>
    <a:lvl4pPr marL="1371600" algn="l" rtl="0" fontAlgn="base">
      <a:spcBef>
        <a:spcPct val="0"/>
      </a:spcBef>
      <a:spcAft>
        <a:spcPct val="0"/>
      </a:spcAft>
      <a:defRPr sz="1200" kern="1200">
        <a:solidFill>
          <a:schemeClr val="tx1"/>
        </a:solidFill>
        <a:latin typeface="+mn-lt"/>
        <a:ea typeface="+mn-ea"/>
        <a:cs typeface="+mn-cs"/>
      </a:defRPr>
    </a:lvl4pPr>
    <a:lvl5pPr marL="1828800" algn="l" rtl="0" fontAlgn="base">
      <a:spcBef>
        <a:spcPct val="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Click to edit Master title style</a:t>
            </a:r>
            <a:endParaRPr lang="zh-CN" altLang="en-US" strike="noStrike" noProof="1"/>
          </a:p>
        </p:txBody>
      </p:sp>
      <p:sp>
        <p:nvSpPr>
          <p:cNvPr id="3" name="内容占位符 2"/>
          <p:cNvSpPr>
            <a:spLocks noGrp="1"/>
          </p:cNvSpPr>
          <p:nvPr>
            <p:ph idx="1" hasCustomPrompt="1"/>
          </p:nvPr>
        </p:nvSpPr>
        <p:spPr/>
        <p:txBody>
          <a:bodyPr/>
          <a:lstStyle/>
          <a:p>
            <a:pPr lvl="0" fontAlgn="base"/>
            <a:r>
              <a:rPr lang="zh-CN" altLang="en-US" strike="noStrike" noProof="1"/>
              <a:t>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标题占位符 1"/>
          <p:cNvSpPr>
            <a:spLocks noGrp="1"/>
          </p:cNvSpPr>
          <p:nvPr>
            <p:ph type="title"/>
          </p:nvPr>
        </p:nvSpPr>
        <p:spPr>
          <a:xfrm>
            <a:off x="838200" y="365125"/>
            <a:ext cx="10515600" cy="1325563"/>
          </a:xfrm>
          <a:prstGeom prst="rect">
            <a:avLst/>
          </a:prstGeom>
          <a:noFill/>
          <a:ln w="9525">
            <a:noFill/>
          </a:ln>
        </p:spPr>
        <p:txBody>
          <a:bodyPr anchor="ctr" anchorCtr="0"/>
          <a:p>
            <a:pPr lvl="0"/>
            <a:r>
              <a:rPr lang="zh-CN" altLang="en-US" dirty="0"/>
              <a:t>Click to edit Master title style</a:t>
            </a:r>
            <a:endParaRPr lang="zh-CN" altLang="en-US" dirty="0"/>
          </a:p>
        </p:txBody>
      </p:sp>
      <p:sp>
        <p:nvSpPr>
          <p:cNvPr id="1027" name="文本占位符 2"/>
          <p:cNvSpPr>
            <a:spLocks noGrp="1"/>
          </p:cNvSpPr>
          <p:nvPr>
            <p:ph type="body"/>
          </p:nvPr>
        </p:nvSpPr>
        <p:spPr>
          <a:xfrm>
            <a:off x="838200" y="1825625"/>
            <a:ext cx="10515600" cy="4351338"/>
          </a:xfrm>
          <a:prstGeom prst="rect">
            <a:avLst/>
          </a:prstGeom>
          <a:noFill/>
          <a:ln w="9525">
            <a:noFill/>
          </a:ln>
        </p:spPr>
        <p:txBody>
          <a:bodyPr anchor="t" anchorCtr="0"/>
          <a:p>
            <a:pPr lvl="0"/>
            <a:r>
              <a:rPr lang="zh-CN" altLang="en-US" dirty="0"/>
              <a:t>Click to edit Master </a:t>
            </a:r>
            <a:r>
              <a:rPr lang="zh-CN" altLang="zh-CN" dirty="0"/>
              <a:t>text</a:t>
            </a:r>
            <a:r>
              <a:rPr lang="zh-CN" altLang="en-US" dirty="0"/>
              <a:t> style</a:t>
            </a:r>
            <a:endParaRPr lang="zh-CN" altLang="en-US" dirty="0"/>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等线 Light" pitchFamily="2" charset="-122"/>
          <a:ea typeface="等线 Light" pitchFamily="2" charset="-122"/>
        </a:defRPr>
      </a:lvl2pPr>
      <a:lvl3pPr algn="l" rtl="0" fontAlgn="base">
        <a:lnSpc>
          <a:spcPct val="90000"/>
        </a:lnSpc>
        <a:spcBef>
          <a:spcPct val="0"/>
        </a:spcBef>
        <a:spcAft>
          <a:spcPct val="0"/>
        </a:spcAft>
        <a:defRPr sz="4400">
          <a:solidFill>
            <a:schemeClr val="tx1"/>
          </a:solidFill>
          <a:latin typeface="等线 Light" pitchFamily="2" charset="-122"/>
          <a:ea typeface="等线 Light" pitchFamily="2" charset="-122"/>
        </a:defRPr>
      </a:lvl3pPr>
      <a:lvl4pPr algn="l" rtl="0" fontAlgn="base">
        <a:lnSpc>
          <a:spcPct val="90000"/>
        </a:lnSpc>
        <a:spcBef>
          <a:spcPct val="0"/>
        </a:spcBef>
        <a:spcAft>
          <a:spcPct val="0"/>
        </a:spcAft>
        <a:defRPr sz="4400">
          <a:solidFill>
            <a:schemeClr val="tx1"/>
          </a:solidFill>
          <a:latin typeface="等线 Light" pitchFamily="2" charset="-122"/>
          <a:ea typeface="等线 Light" pitchFamily="2" charset="-122"/>
        </a:defRPr>
      </a:lvl4pPr>
      <a:lvl5pPr algn="l" rtl="0" fontAlgn="base">
        <a:lnSpc>
          <a:spcPct val="90000"/>
        </a:lnSpc>
        <a:spcBef>
          <a:spcPct val="0"/>
        </a:spcBef>
        <a:spcAft>
          <a:spcPct val="0"/>
        </a:spcAft>
        <a:defRPr sz="4400">
          <a:solidFill>
            <a:schemeClr val="tx1"/>
          </a:solidFill>
          <a:latin typeface="等线 Light" pitchFamily="2" charset="-122"/>
          <a:ea typeface="等线 Light" pitchFamily="2" charset="-122"/>
        </a:defRPr>
      </a:lvl5pPr>
      <a:lvl6pPr marL="457200" algn="l" rtl="0" fontAlgn="base">
        <a:lnSpc>
          <a:spcPct val="90000"/>
        </a:lnSpc>
        <a:spcBef>
          <a:spcPct val="0"/>
        </a:spcBef>
        <a:spcAft>
          <a:spcPct val="0"/>
        </a:spcAft>
        <a:defRPr sz="4400">
          <a:solidFill>
            <a:schemeClr val="tx1"/>
          </a:solidFill>
          <a:latin typeface="等线 Light" pitchFamily="2" charset="-122"/>
          <a:ea typeface="等线 Light" pitchFamily="2" charset="-122"/>
        </a:defRPr>
      </a:lvl6pPr>
      <a:lvl7pPr marL="914400" algn="l" rtl="0" fontAlgn="base">
        <a:lnSpc>
          <a:spcPct val="90000"/>
        </a:lnSpc>
        <a:spcBef>
          <a:spcPct val="0"/>
        </a:spcBef>
        <a:spcAft>
          <a:spcPct val="0"/>
        </a:spcAft>
        <a:defRPr sz="4400">
          <a:solidFill>
            <a:schemeClr val="tx1"/>
          </a:solidFill>
          <a:latin typeface="等线 Light" pitchFamily="2" charset="-122"/>
          <a:ea typeface="等线 Light" pitchFamily="2" charset="-122"/>
        </a:defRPr>
      </a:lvl7pPr>
      <a:lvl8pPr marL="1371600" algn="l" rtl="0" fontAlgn="base">
        <a:lnSpc>
          <a:spcPct val="90000"/>
        </a:lnSpc>
        <a:spcBef>
          <a:spcPct val="0"/>
        </a:spcBef>
        <a:spcAft>
          <a:spcPct val="0"/>
        </a:spcAft>
        <a:defRPr sz="4400">
          <a:solidFill>
            <a:schemeClr val="tx1"/>
          </a:solidFill>
          <a:latin typeface="等线 Light" pitchFamily="2" charset="-122"/>
          <a:ea typeface="等线 Light" pitchFamily="2" charset="-122"/>
        </a:defRPr>
      </a:lvl8pPr>
      <a:lvl9pPr marL="1828800" algn="l" rtl="0" fontAlgn="base">
        <a:lnSpc>
          <a:spcPct val="90000"/>
        </a:lnSpc>
        <a:spcBef>
          <a:spcPct val="0"/>
        </a:spcBef>
        <a:spcAft>
          <a:spcPct val="0"/>
        </a:spcAft>
        <a:defRPr sz="4400">
          <a:solidFill>
            <a:schemeClr val="tx1"/>
          </a:solidFill>
          <a:latin typeface="等线 Light" pitchFamily="2" charset="-122"/>
          <a:ea typeface="等线 Light" pitchFamily="2" charset="-122"/>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53F48"/>
        </a:solidFill>
        <a:effectLst/>
      </p:bgPr>
    </p:bg>
    <p:spTree>
      <p:nvGrpSpPr>
        <p:cNvPr id="1" name=""/>
        <p:cNvGrpSpPr/>
        <p:nvPr/>
      </p:nvGrpSpPr>
      <p:grpSpPr/>
      <p:sp>
        <p:nvSpPr>
          <p:cNvPr id="12" name="等腰三角形 11"/>
          <p:cNvSpPr/>
          <p:nvPr/>
        </p:nvSpPr>
        <p:spPr>
          <a:xfrm>
            <a:off x="0" y="3189288"/>
            <a:ext cx="5148263" cy="3668713"/>
          </a:xfrm>
          <a:custGeom>
            <a:avLst/>
            <a:gdLst>
              <a:gd name="connsiteX0" fmla="*/ 0 w 5735459"/>
              <a:gd name="connsiteY0" fmla="*/ 3657600 h 3657600"/>
              <a:gd name="connsiteX1" fmla="*/ 2867730 w 5735459"/>
              <a:gd name="connsiteY1" fmla="*/ 0 h 3657600"/>
              <a:gd name="connsiteX2" fmla="*/ 5735459 w 5735459"/>
              <a:gd name="connsiteY2" fmla="*/ 3657600 h 3657600"/>
              <a:gd name="connsiteX3" fmla="*/ 0 w 5735459"/>
              <a:gd name="connsiteY3" fmla="*/ 3657600 h 3657600"/>
              <a:gd name="connsiteX0-1" fmla="*/ 0 w 5151259"/>
              <a:gd name="connsiteY0-2" fmla="*/ 3657600 h 3670300"/>
              <a:gd name="connsiteX1-3" fmla="*/ 2867730 w 5151259"/>
              <a:gd name="connsiteY1-4" fmla="*/ 0 h 3670300"/>
              <a:gd name="connsiteX2-5" fmla="*/ 5151259 w 5151259"/>
              <a:gd name="connsiteY2-6" fmla="*/ 3670300 h 3670300"/>
              <a:gd name="connsiteX3-7" fmla="*/ 0 w 5151259"/>
              <a:gd name="connsiteY3-8" fmla="*/ 3657600 h 3670300"/>
            </a:gdLst>
            <a:ahLst/>
            <a:cxnLst>
              <a:cxn ang="0">
                <a:pos x="connsiteX0-1" y="connsiteY0-2"/>
              </a:cxn>
              <a:cxn ang="0">
                <a:pos x="connsiteX1-3" y="connsiteY1-4"/>
              </a:cxn>
              <a:cxn ang="0">
                <a:pos x="connsiteX2-5" y="connsiteY2-6"/>
              </a:cxn>
              <a:cxn ang="0">
                <a:pos x="connsiteX3-7" y="connsiteY3-8"/>
              </a:cxn>
            </a:cxnLst>
            <a:rect l="l" t="t" r="r" b="b"/>
            <a:pathLst>
              <a:path w="5151259" h="3670300">
                <a:moveTo>
                  <a:pt x="0" y="3657600"/>
                </a:moveTo>
                <a:lnTo>
                  <a:pt x="2867730" y="0"/>
                </a:lnTo>
                <a:lnTo>
                  <a:pt x="5151259" y="3670300"/>
                </a:lnTo>
                <a:lnTo>
                  <a:pt x="0" y="3657600"/>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099" name="文本框 6"/>
          <p:cNvSpPr txBox="1"/>
          <p:nvPr/>
        </p:nvSpPr>
        <p:spPr>
          <a:xfrm>
            <a:off x="5041900" y="1977708"/>
            <a:ext cx="6454775" cy="2306955"/>
          </a:xfrm>
          <a:prstGeom prst="rect">
            <a:avLst/>
          </a:prstGeom>
          <a:noFill/>
          <a:ln w="9525">
            <a:noFill/>
          </a:ln>
        </p:spPr>
        <p:txBody>
          <a:bodyPr anchor="t" anchorCtr="0">
            <a:spAutoFit/>
          </a:bodyPr>
          <a:p>
            <a:r>
              <a:rPr lang="en-US" altLang="zh-CN" sz="4800" b="1" dirty="0">
                <a:solidFill>
                  <a:srgbClr val="FFFFFF"/>
                </a:solidFill>
                <a:latin typeface="Microsoft YaHei" panose="020B0503020204020204" pitchFamily="34" charset="-122"/>
                <a:ea typeface="Microsoft YaHei" panose="020B0503020204020204" pitchFamily="34" charset="-122"/>
              </a:rPr>
              <a:t>Trương Phúc Bình</a:t>
            </a:r>
            <a:br>
              <a:rPr lang="en-US" altLang="zh-CN" sz="4800" b="1" dirty="0">
                <a:solidFill>
                  <a:srgbClr val="FFFFFF"/>
                </a:solidFill>
                <a:latin typeface="Microsoft YaHei" panose="020B0503020204020204" pitchFamily="34" charset="-122"/>
                <a:ea typeface="Microsoft YaHei" panose="020B0503020204020204" pitchFamily="34" charset="-122"/>
              </a:rPr>
            </a:br>
            <a:r>
              <a:rPr lang="en-US" altLang="zh-CN" sz="4800" b="1" dirty="0">
                <a:solidFill>
                  <a:srgbClr val="FFFFFF"/>
                </a:solidFill>
                <a:latin typeface="Microsoft YaHei" panose="020B0503020204020204" pitchFamily="34" charset="-122"/>
                <a:ea typeface="Microsoft YaHei" panose="020B0503020204020204" pitchFamily="34" charset="-122"/>
              </a:rPr>
              <a:t>Lương Hoàng Bách</a:t>
            </a:r>
            <a:br>
              <a:rPr lang="en-US" altLang="zh-CN" sz="4800" b="1" dirty="0">
                <a:solidFill>
                  <a:srgbClr val="FFFFFF"/>
                </a:solidFill>
                <a:latin typeface="Microsoft YaHei" panose="020B0503020204020204" pitchFamily="34" charset="-122"/>
                <a:ea typeface="Microsoft YaHei" panose="020B0503020204020204" pitchFamily="34" charset="-122"/>
              </a:rPr>
            </a:br>
            <a:endParaRPr lang="en-US" altLang="zh-CN" sz="4800" b="1" dirty="0">
              <a:solidFill>
                <a:srgbClr val="FFFFFF"/>
              </a:solidFill>
              <a:latin typeface="Microsoft YaHei" panose="020B0503020204020204" pitchFamily="34" charset="-122"/>
              <a:ea typeface="Microsoft YaHei" panose="020B0503020204020204" pitchFamily="34" charset="-122"/>
            </a:endParaRPr>
          </a:p>
        </p:txBody>
      </p:sp>
      <p:sp>
        <p:nvSpPr>
          <p:cNvPr id="4100" name="文本框 10"/>
          <p:cNvSpPr txBox="1"/>
          <p:nvPr/>
        </p:nvSpPr>
        <p:spPr>
          <a:xfrm>
            <a:off x="5041583" y="4214178"/>
            <a:ext cx="5614987" cy="368300"/>
          </a:xfrm>
          <a:prstGeom prst="rect">
            <a:avLst/>
          </a:prstGeom>
          <a:noFill/>
          <a:ln w="9525">
            <a:noFill/>
          </a:ln>
        </p:spPr>
        <p:txBody>
          <a:bodyPr anchor="t" anchorCtr="0">
            <a:spAutoFit/>
          </a:bodyPr>
          <a:p>
            <a:pPr algn="l"/>
            <a:r>
              <a:rPr lang="en-US" altLang="zh-CN" dirty="0">
                <a:solidFill>
                  <a:srgbClr val="FFFFFF"/>
                </a:solidFill>
                <a:latin typeface="Microsoft YaHei" panose="020B0503020204020204" pitchFamily="34" charset="-122"/>
                <a:ea typeface="Microsoft YaHei" panose="020B0503020204020204" pitchFamily="34" charset="-122"/>
              </a:rPr>
              <a:t>Nhóm: Code4Fun.</a:t>
            </a:r>
            <a:endParaRPr lang="zh-CN" altLang="en-US" dirty="0">
              <a:solidFill>
                <a:srgbClr val="FFFFFF"/>
              </a:solidFill>
              <a:latin typeface="Microsoft YaHei" panose="020B0503020204020204" pitchFamily="34" charset="-122"/>
              <a:ea typeface="Microsoft YaHei" panose="020B0503020204020204" pitchFamily="34" charset="-122"/>
            </a:endParaRPr>
          </a:p>
        </p:txBody>
      </p:sp>
      <p:sp>
        <p:nvSpPr>
          <p:cNvPr id="5" name="直角三角形 4"/>
          <p:cNvSpPr/>
          <p:nvPr/>
        </p:nvSpPr>
        <p:spPr>
          <a:xfrm rot="5400000">
            <a:off x="-736600" y="736600"/>
            <a:ext cx="6858000" cy="5384800"/>
          </a:xfrm>
          <a:prstGeom prst="rtTriangle">
            <a:avLst/>
          </a:prstGeom>
          <a:solidFill>
            <a:srgbClr val="F8941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3" name="等腰三角形 2"/>
          <p:cNvSpPr/>
          <p:nvPr/>
        </p:nvSpPr>
        <p:spPr>
          <a:xfrm>
            <a:off x="0" y="3575050"/>
            <a:ext cx="5148263" cy="328295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 name="直角三角形 10"/>
          <p:cNvSpPr/>
          <p:nvPr/>
        </p:nvSpPr>
        <p:spPr>
          <a:xfrm rot="5400000">
            <a:off x="-385762" y="385763"/>
            <a:ext cx="3589338" cy="2817813"/>
          </a:xfrm>
          <a:prstGeom prst="rtTriangle">
            <a:avLst/>
          </a:prstGeom>
          <a:solidFill>
            <a:srgbClr val="F8941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grpSp>
        <p:nvGrpSpPr>
          <p:cNvPr id="5122" name="组合 82"/>
          <p:cNvGrpSpPr/>
          <p:nvPr/>
        </p:nvGrpSpPr>
        <p:grpSpPr>
          <a:xfrm>
            <a:off x="4310063" y="2270125"/>
            <a:ext cx="260350" cy="357188"/>
            <a:chOff x="4218255" y="2644947"/>
            <a:chExt cx="179475" cy="246054"/>
          </a:xfrm>
        </p:grpSpPr>
        <p:sp>
          <p:nvSpPr>
            <p:cNvPr id="13" name="Freeform 26"/>
            <p:cNvSpPr/>
            <p:nvPr/>
          </p:nvSpPr>
          <p:spPr bwMode="auto">
            <a:xfrm>
              <a:off x="4218255" y="2644947"/>
              <a:ext cx="179475" cy="246054"/>
            </a:xfrm>
            <a:custGeom>
              <a:avLst/>
              <a:gdLst>
                <a:gd name="T0" fmla="*/ 89738 w 26"/>
                <a:gd name="T1" fmla="*/ 0 h 36"/>
                <a:gd name="T2" fmla="*/ 0 w 26"/>
                <a:gd name="T3" fmla="*/ 88853 h 36"/>
                <a:gd name="T4" fmla="*/ 20709 w 26"/>
                <a:gd name="T5" fmla="*/ 143532 h 36"/>
                <a:gd name="T6" fmla="*/ 89738 w 26"/>
                <a:gd name="T7" fmla="*/ 246054 h 36"/>
                <a:gd name="T8" fmla="*/ 158766 w 26"/>
                <a:gd name="T9" fmla="*/ 143532 h 36"/>
                <a:gd name="T10" fmla="*/ 179475 w 26"/>
                <a:gd name="T11" fmla="*/ 88853 h 36"/>
                <a:gd name="T12" fmla="*/ 89738 w 26"/>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6" h="36">
                  <a:moveTo>
                    <a:pt x="13" y="0"/>
                  </a:moveTo>
                  <a:cubicBezTo>
                    <a:pt x="6" y="0"/>
                    <a:pt x="0" y="6"/>
                    <a:pt x="0" y="13"/>
                  </a:cubicBezTo>
                  <a:cubicBezTo>
                    <a:pt x="0" y="16"/>
                    <a:pt x="1" y="19"/>
                    <a:pt x="3" y="21"/>
                  </a:cubicBezTo>
                  <a:cubicBezTo>
                    <a:pt x="13" y="36"/>
                    <a:pt x="13" y="36"/>
                    <a:pt x="13" y="36"/>
                  </a:cubicBezTo>
                  <a:cubicBezTo>
                    <a:pt x="13" y="36"/>
                    <a:pt x="13" y="36"/>
                    <a:pt x="23" y="21"/>
                  </a:cubicBezTo>
                  <a:cubicBezTo>
                    <a:pt x="25" y="19"/>
                    <a:pt x="26" y="16"/>
                    <a:pt x="26" y="13"/>
                  </a:cubicBezTo>
                  <a:cubicBezTo>
                    <a:pt x="26" y="6"/>
                    <a:pt x="20" y="0"/>
                    <a:pt x="13" y="0"/>
                  </a:cubicBezTo>
                  <a:close/>
                </a:path>
              </a:pathLst>
            </a:custGeom>
            <a:solidFill>
              <a:srgbClr val="353F48"/>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lumMod val="85000"/>
                    <a:lumOff val="15000"/>
                  </a:schemeClr>
                </a:solidFill>
                <a:effectLst/>
                <a:uLnTx/>
                <a:uFillTx/>
                <a:latin typeface="等线" pitchFamily="2" charset="-122"/>
                <a:ea typeface="等线" pitchFamily="2" charset="-122"/>
                <a:cs typeface="+mn-cs"/>
              </a:endParaRPr>
            </a:p>
          </p:txBody>
        </p:sp>
        <p:sp>
          <p:nvSpPr>
            <p:cNvPr id="14" name="Oval 27"/>
            <p:cNvSpPr>
              <a:spLocks noChangeArrowheads="1"/>
            </p:cNvSpPr>
            <p:nvPr/>
          </p:nvSpPr>
          <p:spPr bwMode="auto">
            <a:xfrm>
              <a:off x="4253275" y="2685410"/>
              <a:ext cx="109436" cy="103889"/>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lvl1pPr>
                <a:defRPr>
                  <a:solidFill>
                    <a:schemeClr val="tx1"/>
                  </a:solidFill>
                  <a:latin typeface="Calibri" panose="020F0502020204030204" pitchFamily="34" charset="0"/>
                  <a:ea typeface="SimSun" panose="02010600030101010101" pitchFamily="2" charset="-122"/>
                </a:defRPr>
              </a:lvl1pPr>
              <a:lvl2pPr marL="742950" indent="-285750">
                <a:defRPr>
                  <a:solidFill>
                    <a:schemeClr val="tx1"/>
                  </a:solidFill>
                  <a:latin typeface="Calibri" panose="020F0502020204030204" pitchFamily="34" charset="0"/>
                  <a:ea typeface="SimSun" panose="02010600030101010101" pitchFamily="2" charset="-122"/>
                </a:defRPr>
              </a:lvl2pPr>
              <a:lvl3pPr marL="1143000" indent="-228600">
                <a:defRPr>
                  <a:solidFill>
                    <a:schemeClr val="tx1"/>
                  </a:solidFill>
                  <a:latin typeface="Calibri" panose="020F0502020204030204" pitchFamily="34" charset="0"/>
                  <a:ea typeface="SimSun" panose="02010600030101010101" pitchFamily="2" charset="-122"/>
                </a:defRPr>
              </a:lvl3pPr>
              <a:lvl4pPr marL="1600200" indent="-228600">
                <a:defRPr>
                  <a:solidFill>
                    <a:schemeClr val="tx1"/>
                  </a:solidFill>
                  <a:latin typeface="Calibri" panose="020F0502020204030204" pitchFamily="34" charset="0"/>
                  <a:ea typeface="SimSun" panose="02010600030101010101" pitchFamily="2" charset="-122"/>
                </a:defRPr>
              </a:lvl4pPr>
              <a:lvl5pPr marL="2057400" indent="-228600">
                <a:defRPr>
                  <a:solidFill>
                    <a:schemeClr val="tx1"/>
                  </a:solidFill>
                  <a:latin typeface="Calibri" panose="020F0502020204030204" pitchFamily="34" charset="0"/>
                  <a:ea typeface="SimSun"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SimSun"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SimSun"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SimSun"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SimSun"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lumMod val="85000"/>
                    <a:lumOff val="15000"/>
                  </a:schemeClr>
                </a:solidFill>
                <a:effectLst/>
                <a:uLnTx/>
                <a:uFillTx/>
                <a:latin typeface="Calibri" panose="020F0502020204030204" pitchFamily="34" charset="0"/>
                <a:ea typeface="SimSun" panose="02010600030101010101" pitchFamily="2" charset="-122"/>
                <a:cs typeface="+mn-cs"/>
              </a:endParaRPr>
            </a:p>
          </p:txBody>
        </p:sp>
      </p:grpSp>
      <p:grpSp>
        <p:nvGrpSpPr>
          <p:cNvPr id="5125" name="组合 99"/>
          <p:cNvGrpSpPr/>
          <p:nvPr/>
        </p:nvGrpSpPr>
        <p:grpSpPr>
          <a:xfrm>
            <a:off x="4776788" y="2285683"/>
            <a:ext cx="4850765" cy="2686051"/>
            <a:chOff x="6693091" y="2106310"/>
            <a:chExt cx="4850765" cy="2685632"/>
          </a:xfrm>
        </p:grpSpPr>
        <p:grpSp>
          <p:nvGrpSpPr>
            <p:cNvPr id="5126" name="组合 83"/>
            <p:cNvGrpSpPr/>
            <p:nvPr/>
          </p:nvGrpSpPr>
          <p:grpSpPr>
            <a:xfrm>
              <a:off x="6693091" y="2106310"/>
              <a:ext cx="4850765" cy="460620"/>
              <a:chOff x="6380050" y="1512517"/>
              <a:chExt cx="4850765" cy="460620"/>
            </a:xfrm>
          </p:grpSpPr>
          <p:sp>
            <p:nvSpPr>
              <p:cNvPr id="29" name="文本框 128"/>
              <p:cNvSpPr txBox="1">
                <a:spLocks noChangeArrowheads="1"/>
              </p:cNvSpPr>
              <p:nvPr/>
            </p:nvSpPr>
            <p:spPr bwMode="auto">
              <a:xfrm>
                <a:off x="7848170" y="1512517"/>
                <a:ext cx="3382645" cy="460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SimSun"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SimSun"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SimSun"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4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rPr>
                  <a:t>Ẩm thực Việt Nam</a:t>
                </a:r>
                <a:endParaRPr kumimoji="0" lang="en-US" altLang="zh-CN" sz="24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endParaRPr>
              </a:p>
            </p:txBody>
          </p:sp>
          <p:sp>
            <p:nvSpPr>
              <p:cNvPr id="30" name="文本框 129"/>
              <p:cNvSpPr txBox="1">
                <a:spLocks noChangeArrowheads="1"/>
              </p:cNvSpPr>
              <p:nvPr/>
            </p:nvSpPr>
            <p:spPr bwMode="auto">
              <a:xfrm>
                <a:off x="6380050" y="1512834"/>
                <a:ext cx="1597025" cy="460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SimSun"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SimSun"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SimSun"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4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rPr>
                  <a:t>Chủ đề:</a:t>
                </a:r>
                <a:endParaRPr kumimoji="0" lang="zh-CN" altLang="en-US" sz="24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endParaRPr>
              </a:p>
            </p:txBody>
          </p:sp>
          <p:cxnSp>
            <p:nvCxnSpPr>
              <p:cNvPr id="31" name="直接连接符 30"/>
              <p:cNvCxnSpPr/>
              <p:nvPr/>
            </p:nvCxnSpPr>
            <p:spPr bwMode="auto">
              <a:xfrm flipV="1">
                <a:off x="7692912" y="1566801"/>
                <a:ext cx="130175" cy="331736"/>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5130" name="组合 87"/>
            <p:cNvGrpSpPr/>
            <p:nvPr/>
          </p:nvGrpSpPr>
          <p:grpSpPr>
            <a:xfrm>
              <a:off x="6693091" y="2854224"/>
              <a:ext cx="4850765" cy="1937718"/>
              <a:chOff x="6380050" y="2272227"/>
              <a:chExt cx="4850765" cy="1937718"/>
            </a:xfrm>
          </p:grpSpPr>
          <p:sp>
            <p:nvSpPr>
              <p:cNvPr id="26" name="文本框 127"/>
              <p:cNvSpPr txBox="1">
                <a:spLocks noChangeArrowheads="1"/>
              </p:cNvSpPr>
              <p:nvPr/>
            </p:nvSpPr>
            <p:spPr bwMode="auto">
              <a:xfrm>
                <a:off x="7848805" y="2272227"/>
                <a:ext cx="3382010" cy="19377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SimSun"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SimSun"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SimSun"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400"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rPr>
                  <a:t>Ba người bạn du học hè tại Việt Nam và nảy ra ý tưởng kinh doanh để trang trải học phí hàng tháng.</a:t>
                </a:r>
                <a:endParaRPr kumimoji="0" lang="en-US" altLang="zh-CN" sz="2400"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endParaRPr>
              </a:p>
            </p:txBody>
          </p:sp>
          <p:sp>
            <p:nvSpPr>
              <p:cNvPr id="27" name="文本框 130"/>
              <p:cNvSpPr txBox="1">
                <a:spLocks noChangeArrowheads="1"/>
              </p:cNvSpPr>
              <p:nvPr/>
            </p:nvSpPr>
            <p:spPr bwMode="auto">
              <a:xfrm>
                <a:off x="6380050" y="2272227"/>
                <a:ext cx="1468755" cy="460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SimSun"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SimSun"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SimSun"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400" b="1" i="0" u="none" strike="noStrike" kern="1200" cap="none" spc="0" normalizeH="0" baseline="0" noProof="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rPr>
                  <a:t>Ý tưởng:</a:t>
                </a:r>
                <a:endParaRPr kumimoji="0" lang="en-US" altLang="zh-CN" sz="2400" b="1" i="0" u="none" strike="noStrike" kern="1200" cap="none" spc="0" normalizeH="0" baseline="0" noProof="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endParaRPr>
              </a:p>
            </p:txBody>
          </p:sp>
          <p:cxnSp>
            <p:nvCxnSpPr>
              <p:cNvPr id="28" name="直接连接符 27"/>
              <p:cNvCxnSpPr/>
              <p:nvPr/>
            </p:nvCxnSpPr>
            <p:spPr bwMode="auto">
              <a:xfrm flipV="1">
                <a:off x="7692912" y="2337304"/>
                <a:ext cx="130175" cy="331736"/>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25" name="直接连接符 24"/>
            <p:cNvCxnSpPr/>
            <p:nvPr/>
          </p:nvCxnSpPr>
          <p:spPr bwMode="auto">
            <a:xfrm flipV="1">
              <a:off x="8005953" y="3676420"/>
              <a:ext cx="130175" cy="331735"/>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bwMode="auto">
            <a:xfrm flipV="1">
              <a:off x="8005953" y="4435127"/>
              <a:ext cx="130175" cy="331735"/>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5142" name="组合 100"/>
          <p:cNvGrpSpPr/>
          <p:nvPr/>
        </p:nvGrpSpPr>
        <p:grpSpPr>
          <a:xfrm>
            <a:off x="4310063" y="3033713"/>
            <a:ext cx="260350" cy="357187"/>
            <a:chOff x="4218255" y="2644947"/>
            <a:chExt cx="179475" cy="246054"/>
          </a:xfrm>
        </p:grpSpPr>
        <p:sp>
          <p:nvSpPr>
            <p:cNvPr id="33" name="Freeform 26"/>
            <p:cNvSpPr/>
            <p:nvPr/>
          </p:nvSpPr>
          <p:spPr bwMode="auto">
            <a:xfrm>
              <a:off x="4218255" y="2644947"/>
              <a:ext cx="179475" cy="246054"/>
            </a:xfrm>
            <a:custGeom>
              <a:avLst/>
              <a:gdLst>
                <a:gd name="T0" fmla="*/ 89738 w 26"/>
                <a:gd name="T1" fmla="*/ 0 h 36"/>
                <a:gd name="T2" fmla="*/ 0 w 26"/>
                <a:gd name="T3" fmla="*/ 88853 h 36"/>
                <a:gd name="T4" fmla="*/ 20709 w 26"/>
                <a:gd name="T5" fmla="*/ 143532 h 36"/>
                <a:gd name="T6" fmla="*/ 89738 w 26"/>
                <a:gd name="T7" fmla="*/ 246054 h 36"/>
                <a:gd name="T8" fmla="*/ 158766 w 26"/>
                <a:gd name="T9" fmla="*/ 143532 h 36"/>
                <a:gd name="T10" fmla="*/ 179475 w 26"/>
                <a:gd name="T11" fmla="*/ 88853 h 36"/>
                <a:gd name="T12" fmla="*/ 89738 w 26"/>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6" h="36">
                  <a:moveTo>
                    <a:pt x="13" y="0"/>
                  </a:moveTo>
                  <a:cubicBezTo>
                    <a:pt x="6" y="0"/>
                    <a:pt x="0" y="6"/>
                    <a:pt x="0" y="13"/>
                  </a:cubicBezTo>
                  <a:cubicBezTo>
                    <a:pt x="0" y="16"/>
                    <a:pt x="1" y="19"/>
                    <a:pt x="3" y="21"/>
                  </a:cubicBezTo>
                  <a:cubicBezTo>
                    <a:pt x="13" y="36"/>
                    <a:pt x="13" y="36"/>
                    <a:pt x="13" y="36"/>
                  </a:cubicBezTo>
                  <a:cubicBezTo>
                    <a:pt x="13" y="36"/>
                    <a:pt x="13" y="36"/>
                    <a:pt x="23" y="21"/>
                  </a:cubicBezTo>
                  <a:cubicBezTo>
                    <a:pt x="25" y="19"/>
                    <a:pt x="26" y="16"/>
                    <a:pt x="26" y="13"/>
                  </a:cubicBezTo>
                  <a:cubicBezTo>
                    <a:pt x="26" y="6"/>
                    <a:pt x="20" y="0"/>
                    <a:pt x="13" y="0"/>
                  </a:cubicBezTo>
                  <a:close/>
                </a:path>
              </a:pathLst>
            </a:custGeom>
            <a:solidFill>
              <a:srgbClr val="353F48"/>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lumMod val="85000"/>
                    <a:lumOff val="15000"/>
                  </a:schemeClr>
                </a:solidFill>
                <a:effectLst/>
                <a:uLnTx/>
                <a:uFillTx/>
                <a:latin typeface="等线" pitchFamily="2" charset="-122"/>
                <a:ea typeface="等线" pitchFamily="2" charset="-122"/>
                <a:cs typeface="+mn-cs"/>
              </a:endParaRPr>
            </a:p>
          </p:txBody>
        </p:sp>
        <p:sp>
          <p:nvSpPr>
            <p:cNvPr id="34" name="Oval 27"/>
            <p:cNvSpPr>
              <a:spLocks noChangeArrowheads="1"/>
            </p:cNvSpPr>
            <p:nvPr/>
          </p:nvSpPr>
          <p:spPr bwMode="auto">
            <a:xfrm>
              <a:off x="4253275" y="2685409"/>
              <a:ext cx="109436" cy="103890"/>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lvl1pPr>
                <a:defRPr>
                  <a:solidFill>
                    <a:schemeClr val="tx1"/>
                  </a:solidFill>
                  <a:latin typeface="Calibri" panose="020F0502020204030204" pitchFamily="34" charset="0"/>
                  <a:ea typeface="SimSun" panose="02010600030101010101" pitchFamily="2" charset="-122"/>
                </a:defRPr>
              </a:lvl1pPr>
              <a:lvl2pPr marL="742950" indent="-285750">
                <a:defRPr>
                  <a:solidFill>
                    <a:schemeClr val="tx1"/>
                  </a:solidFill>
                  <a:latin typeface="Calibri" panose="020F0502020204030204" pitchFamily="34" charset="0"/>
                  <a:ea typeface="SimSun" panose="02010600030101010101" pitchFamily="2" charset="-122"/>
                </a:defRPr>
              </a:lvl2pPr>
              <a:lvl3pPr marL="1143000" indent="-228600">
                <a:defRPr>
                  <a:solidFill>
                    <a:schemeClr val="tx1"/>
                  </a:solidFill>
                  <a:latin typeface="Calibri" panose="020F0502020204030204" pitchFamily="34" charset="0"/>
                  <a:ea typeface="SimSun" panose="02010600030101010101" pitchFamily="2" charset="-122"/>
                </a:defRPr>
              </a:lvl3pPr>
              <a:lvl4pPr marL="1600200" indent="-228600">
                <a:defRPr>
                  <a:solidFill>
                    <a:schemeClr val="tx1"/>
                  </a:solidFill>
                  <a:latin typeface="Calibri" panose="020F0502020204030204" pitchFamily="34" charset="0"/>
                  <a:ea typeface="SimSun" panose="02010600030101010101" pitchFamily="2" charset="-122"/>
                </a:defRPr>
              </a:lvl4pPr>
              <a:lvl5pPr marL="2057400" indent="-228600">
                <a:defRPr>
                  <a:solidFill>
                    <a:schemeClr val="tx1"/>
                  </a:solidFill>
                  <a:latin typeface="Calibri" panose="020F0502020204030204" pitchFamily="34" charset="0"/>
                  <a:ea typeface="SimSun"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SimSun"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SimSun"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SimSun"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SimSun"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lumMod val="85000"/>
                    <a:lumOff val="15000"/>
                  </a:schemeClr>
                </a:solidFill>
                <a:effectLst/>
                <a:uLnTx/>
                <a:uFillTx/>
                <a:latin typeface="Calibri" panose="020F0502020204030204" pitchFamily="34" charset="0"/>
                <a:ea typeface="SimSun" panose="02010600030101010101" pitchFamily="2" charset="-122"/>
                <a:cs typeface="+mn-cs"/>
              </a:endParaRPr>
            </a:p>
          </p:txBody>
        </p:sp>
      </p:grpSp>
      <p:sp>
        <p:nvSpPr>
          <p:cNvPr id="45" name="任意多边形 44"/>
          <p:cNvSpPr/>
          <p:nvPr/>
        </p:nvSpPr>
        <p:spPr>
          <a:xfrm rot="656905">
            <a:off x="-250825" y="242888"/>
            <a:ext cx="3402013" cy="2433638"/>
          </a:xfrm>
          <a:custGeom>
            <a:avLst/>
            <a:gdLst>
              <a:gd name="connsiteX0" fmla="*/ 0 w 3402522"/>
              <a:gd name="connsiteY0" fmla="*/ 58806 h 2432918"/>
              <a:gd name="connsiteX1" fmla="*/ 303992 w 3402522"/>
              <a:gd name="connsiteY1" fmla="*/ 0 h 2432918"/>
              <a:gd name="connsiteX2" fmla="*/ 3402522 w 3402522"/>
              <a:gd name="connsiteY2" fmla="*/ 2432918 h 2432918"/>
              <a:gd name="connsiteX3" fmla="*/ 459263 w 3402522"/>
              <a:gd name="connsiteY3" fmla="*/ 2432918 h 2432918"/>
            </a:gdLst>
            <a:ahLst/>
            <a:cxnLst>
              <a:cxn ang="0">
                <a:pos x="connsiteX0" y="connsiteY0"/>
              </a:cxn>
              <a:cxn ang="0">
                <a:pos x="connsiteX1" y="connsiteY1"/>
              </a:cxn>
              <a:cxn ang="0">
                <a:pos x="connsiteX2" y="connsiteY2"/>
              </a:cxn>
              <a:cxn ang="0">
                <a:pos x="connsiteX3" y="connsiteY3"/>
              </a:cxn>
            </a:cxnLst>
            <a:rect l="l" t="t" r="r" b="b"/>
            <a:pathLst>
              <a:path w="3402522" h="2432918">
                <a:moveTo>
                  <a:pt x="0" y="58806"/>
                </a:moveTo>
                <a:lnTo>
                  <a:pt x="303992" y="0"/>
                </a:lnTo>
                <a:lnTo>
                  <a:pt x="3402522" y="2432918"/>
                </a:lnTo>
                <a:lnTo>
                  <a:pt x="459263" y="2432918"/>
                </a:lnTo>
                <a:close/>
              </a:path>
            </a:pathLst>
          </a:custGeom>
          <a:solidFill>
            <a:srgbClr val="353F4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50" name="任意多边形 49"/>
          <p:cNvSpPr/>
          <p:nvPr/>
        </p:nvSpPr>
        <p:spPr>
          <a:xfrm rot="6414501">
            <a:off x="9388475" y="3976688"/>
            <a:ext cx="4437063" cy="2138363"/>
          </a:xfrm>
          <a:custGeom>
            <a:avLst/>
            <a:gdLst>
              <a:gd name="connsiteX0" fmla="*/ 0 w 4437562"/>
              <a:gd name="connsiteY0" fmla="*/ 2139505 h 2139505"/>
              <a:gd name="connsiteX1" fmla="*/ 0 w 4437562"/>
              <a:gd name="connsiteY1" fmla="*/ 1132918 h 2139505"/>
              <a:gd name="connsiteX2" fmla="*/ 3726919 w 4437562"/>
              <a:gd name="connsiteY2" fmla="*/ 0 h 2139505"/>
              <a:gd name="connsiteX3" fmla="*/ 3806086 w 4437562"/>
              <a:gd name="connsiteY3" fmla="*/ 62160 h 2139505"/>
              <a:gd name="connsiteX4" fmla="*/ 4437562 w 4437562"/>
              <a:gd name="connsiteY4" fmla="*/ 2139505 h 21395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37562" h="2139505">
                <a:moveTo>
                  <a:pt x="0" y="2139505"/>
                </a:moveTo>
                <a:lnTo>
                  <a:pt x="0" y="1132918"/>
                </a:lnTo>
                <a:lnTo>
                  <a:pt x="3726919" y="0"/>
                </a:lnTo>
                <a:lnTo>
                  <a:pt x="3806086" y="62160"/>
                </a:lnTo>
                <a:lnTo>
                  <a:pt x="4437562" y="2139505"/>
                </a:lnTo>
                <a:close/>
              </a:path>
            </a:pathLst>
          </a:custGeom>
          <a:solidFill>
            <a:srgbClr val="F8941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 name="任意多边形 10"/>
          <p:cNvSpPr/>
          <p:nvPr/>
        </p:nvSpPr>
        <p:spPr>
          <a:xfrm rot="5588898">
            <a:off x="3994150" y="4538663"/>
            <a:ext cx="269875" cy="409575"/>
          </a:xfrm>
          <a:custGeom>
            <a:avLst/>
            <a:gdLst>
              <a:gd name="connsiteX0" fmla="*/ 0 w 269920"/>
              <a:gd name="connsiteY0" fmla="*/ 409575 h 409575"/>
              <a:gd name="connsiteX1" fmla="*/ 0 w 269920"/>
              <a:gd name="connsiteY1" fmla="*/ 0 h 409575"/>
              <a:gd name="connsiteX2" fmla="*/ 261445 w 269920"/>
              <a:gd name="connsiteY2" fmla="*/ 255503 h 409575"/>
              <a:gd name="connsiteX3" fmla="*/ 269920 w 269920"/>
              <a:gd name="connsiteY3" fmla="*/ 409575 h 409575"/>
            </a:gdLst>
            <a:ahLst/>
            <a:cxnLst>
              <a:cxn ang="0">
                <a:pos x="connsiteX0" y="connsiteY0"/>
              </a:cxn>
              <a:cxn ang="0">
                <a:pos x="connsiteX1" y="connsiteY1"/>
              </a:cxn>
              <a:cxn ang="0">
                <a:pos x="connsiteX2" y="connsiteY2"/>
              </a:cxn>
              <a:cxn ang="0">
                <a:pos x="connsiteX3" y="connsiteY3"/>
              </a:cxn>
            </a:cxnLst>
            <a:rect l="l" t="t" r="r" b="b"/>
            <a:pathLst>
              <a:path w="269920" h="409575">
                <a:moveTo>
                  <a:pt x="0" y="409575"/>
                </a:moveTo>
                <a:lnTo>
                  <a:pt x="0" y="0"/>
                </a:lnTo>
                <a:lnTo>
                  <a:pt x="261445" y="255503"/>
                </a:lnTo>
                <a:lnTo>
                  <a:pt x="269920" y="409575"/>
                </a:lnTo>
                <a:close/>
              </a:path>
            </a:pathLst>
          </a:cu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直角三角形 2"/>
          <p:cNvSpPr/>
          <p:nvPr/>
        </p:nvSpPr>
        <p:spPr>
          <a:xfrm>
            <a:off x="3133725" y="1495425"/>
            <a:ext cx="419100" cy="409575"/>
          </a:xfrm>
          <a:prstGeom prst="rtTriangl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 name="矩形 1"/>
          <p:cNvSpPr/>
          <p:nvPr/>
        </p:nvSpPr>
        <p:spPr>
          <a:xfrm>
            <a:off x="0" y="1905000"/>
            <a:ext cx="12192000" cy="2714625"/>
          </a:xfrm>
          <a:prstGeom prst="rect">
            <a:avLst/>
          </a:prstGeom>
          <a:solidFill>
            <a:srgbClr val="F8941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矩形 7"/>
          <p:cNvSpPr/>
          <p:nvPr/>
        </p:nvSpPr>
        <p:spPr>
          <a:xfrm>
            <a:off x="1000125" y="1485900"/>
            <a:ext cx="3076575" cy="3381375"/>
          </a:xfrm>
          <a:custGeom>
            <a:avLst/>
            <a:gdLst>
              <a:gd name="connsiteX0" fmla="*/ 0 w 3076575"/>
              <a:gd name="connsiteY0" fmla="*/ 0 h 3381375"/>
              <a:gd name="connsiteX1" fmla="*/ 3076575 w 3076575"/>
              <a:gd name="connsiteY1" fmla="*/ 0 h 3381375"/>
              <a:gd name="connsiteX2" fmla="*/ 3076575 w 3076575"/>
              <a:gd name="connsiteY2" fmla="*/ 3381375 h 3381375"/>
              <a:gd name="connsiteX3" fmla="*/ 0 w 3076575"/>
              <a:gd name="connsiteY3" fmla="*/ 3381375 h 3381375"/>
              <a:gd name="connsiteX4" fmla="*/ 0 w 3076575"/>
              <a:gd name="connsiteY4" fmla="*/ 0 h 3381375"/>
              <a:gd name="connsiteX0-1" fmla="*/ 0 w 3076575"/>
              <a:gd name="connsiteY0-2" fmla="*/ 0 h 3381375"/>
              <a:gd name="connsiteX1-3" fmla="*/ 2143125 w 3076575"/>
              <a:gd name="connsiteY1-4" fmla="*/ 9525 h 3381375"/>
              <a:gd name="connsiteX2-5" fmla="*/ 3076575 w 3076575"/>
              <a:gd name="connsiteY2-6" fmla="*/ 3381375 h 3381375"/>
              <a:gd name="connsiteX3-7" fmla="*/ 0 w 3076575"/>
              <a:gd name="connsiteY3-8" fmla="*/ 3381375 h 3381375"/>
              <a:gd name="connsiteX4-9" fmla="*/ 0 w 3076575"/>
              <a:gd name="connsiteY4-10" fmla="*/ 0 h 338137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076575" h="3381375">
                <a:moveTo>
                  <a:pt x="0" y="0"/>
                </a:moveTo>
                <a:lnTo>
                  <a:pt x="2143125" y="9525"/>
                </a:lnTo>
                <a:lnTo>
                  <a:pt x="3076575" y="3381375"/>
                </a:lnTo>
                <a:lnTo>
                  <a:pt x="0" y="3381375"/>
                </a:lnTo>
                <a:lnTo>
                  <a:pt x="0" y="0"/>
                </a:lnTo>
                <a:close/>
              </a:path>
            </a:pathLst>
          </a:custGeom>
          <a:solidFill>
            <a:srgbClr val="353F4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6149" name="文本框 128"/>
          <p:cNvSpPr txBox="1"/>
          <p:nvPr/>
        </p:nvSpPr>
        <p:spPr>
          <a:xfrm>
            <a:off x="5589905" y="2058035"/>
            <a:ext cx="6356350" cy="829945"/>
          </a:xfrm>
          <a:prstGeom prst="rect">
            <a:avLst/>
          </a:prstGeom>
          <a:noFill/>
          <a:ln w="9525">
            <a:noFill/>
          </a:ln>
        </p:spPr>
        <p:txBody>
          <a:bodyPr wrap="square" anchor="t" anchorCtr="0">
            <a:spAutoFit/>
          </a:bodyPr>
          <a:p>
            <a:r>
              <a:rPr lang="zh-CN" altLang="en-US" sz="4800" b="1" dirty="0">
                <a:solidFill>
                  <a:schemeClr val="bg1"/>
                </a:solidFill>
                <a:latin typeface="Microsoft YaHei" panose="020B0503020204020204" pitchFamily="34" charset="-122"/>
                <a:ea typeface="Microsoft YaHei" panose="020B0503020204020204" pitchFamily="34" charset="-122"/>
              </a:rPr>
              <a:t>Lý do chọn ý tưởng</a:t>
            </a:r>
            <a:endParaRPr lang="zh-CN" altLang="en-US" sz="4800" b="1" dirty="0">
              <a:solidFill>
                <a:schemeClr val="bg1"/>
              </a:solidFill>
              <a:latin typeface="Microsoft YaHei" panose="020B0503020204020204" pitchFamily="34" charset="-122"/>
              <a:ea typeface="Microsoft YaHei" panose="020B0503020204020204" pitchFamily="34" charset="-122"/>
            </a:endParaRPr>
          </a:p>
        </p:txBody>
      </p:sp>
      <p:sp>
        <p:nvSpPr>
          <p:cNvPr id="6150" name="文本框 128"/>
          <p:cNvSpPr txBox="1"/>
          <p:nvPr/>
        </p:nvSpPr>
        <p:spPr>
          <a:xfrm>
            <a:off x="5589905" y="2903855"/>
            <a:ext cx="6106795" cy="1476375"/>
          </a:xfrm>
          <a:prstGeom prst="rect">
            <a:avLst/>
          </a:prstGeom>
          <a:noFill/>
          <a:ln w="9525">
            <a:noFill/>
          </a:ln>
        </p:spPr>
        <p:txBody>
          <a:bodyPr wrap="square" anchor="t" anchorCtr="0">
            <a:spAutoFit/>
          </a:bodyPr>
          <a:p>
            <a:r>
              <a:rPr lang="en-US" altLang="zh-CN" dirty="0">
                <a:solidFill>
                  <a:schemeClr val="bg1"/>
                </a:solidFill>
                <a:latin typeface="Microsoft YaHei" panose="020B0503020204020204" pitchFamily="34" charset="-122"/>
                <a:ea typeface="Microsoft YaHei" panose="020B0503020204020204" pitchFamily="34" charset="-122"/>
              </a:rPr>
              <a:t>Ẩm thực Việt Nam rất đa dạng và phong phú, nó là một nét văn hóa trong mắt người dân Việt Nam và bạn bè quốc tế, chính vì thế ba người bạn du học cùng một lớp lên ý tưởng kinh doanh online kiếm tiền trang trải học phí cũng giống như một cuộc phiêu lưu.</a:t>
            </a:r>
            <a:endParaRPr lang="en-US" altLang="zh-CN" dirty="0">
              <a:solidFill>
                <a:schemeClr val="bg1"/>
              </a:solidFill>
              <a:latin typeface="Microsoft YaHei" panose="020B0503020204020204" pitchFamily="34" charset="-122"/>
              <a:ea typeface="Microsoft YaHei" panose="020B0503020204020204" pitchFamily="34" charset="-122"/>
            </a:endParaRPr>
          </a:p>
        </p:txBody>
      </p:sp>
      <p:grpSp>
        <p:nvGrpSpPr>
          <p:cNvPr id="5" name="组合 4"/>
          <p:cNvGrpSpPr/>
          <p:nvPr/>
        </p:nvGrpSpPr>
        <p:grpSpPr>
          <a:xfrm>
            <a:off x="1638299" y="2540127"/>
            <a:ext cx="1066799" cy="1425318"/>
            <a:chOff x="6034088" y="4592639"/>
            <a:chExt cx="193675" cy="258763"/>
          </a:xfrm>
          <a:solidFill>
            <a:schemeClr val="bg1"/>
          </a:solidFill>
        </p:grpSpPr>
        <p:sp>
          <p:nvSpPr>
            <p:cNvPr id="12" name="Freeform 347"/>
            <p:cNvSpPr>
              <a:spLocks noEditPoints="1"/>
            </p:cNvSpPr>
            <p:nvPr/>
          </p:nvSpPr>
          <p:spPr bwMode="auto">
            <a:xfrm>
              <a:off x="6034088" y="4592639"/>
              <a:ext cx="193675" cy="258763"/>
            </a:xfrm>
            <a:custGeom>
              <a:avLst/>
              <a:gdLst>
                <a:gd name="T0" fmla="*/ 191 w 214"/>
                <a:gd name="T1" fmla="*/ 20 h 289"/>
                <a:gd name="T2" fmla="*/ 178 w 214"/>
                <a:gd name="T3" fmla="*/ 20 h 289"/>
                <a:gd name="T4" fmla="*/ 178 w 214"/>
                <a:gd name="T5" fmla="*/ 11 h 289"/>
                <a:gd name="T6" fmla="*/ 167 w 214"/>
                <a:gd name="T7" fmla="*/ 0 h 289"/>
                <a:gd name="T8" fmla="*/ 155 w 214"/>
                <a:gd name="T9" fmla="*/ 11 h 289"/>
                <a:gd name="T10" fmla="*/ 155 w 214"/>
                <a:gd name="T11" fmla="*/ 20 h 289"/>
                <a:gd name="T12" fmla="*/ 118 w 214"/>
                <a:gd name="T13" fmla="*/ 20 h 289"/>
                <a:gd name="T14" fmla="*/ 118 w 214"/>
                <a:gd name="T15" fmla="*/ 11 h 289"/>
                <a:gd name="T16" fmla="*/ 107 w 214"/>
                <a:gd name="T17" fmla="*/ 0 h 289"/>
                <a:gd name="T18" fmla="*/ 96 w 214"/>
                <a:gd name="T19" fmla="*/ 11 h 289"/>
                <a:gd name="T20" fmla="*/ 96 w 214"/>
                <a:gd name="T21" fmla="*/ 20 h 289"/>
                <a:gd name="T22" fmla="*/ 59 w 214"/>
                <a:gd name="T23" fmla="*/ 20 h 289"/>
                <a:gd name="T24" fmla="*/ 59 w 214"/>
                <a:gd name="T25" fmla="*/ 11 h 289"/>
                <a:gd name="T26" fmla="*/ 48 w 214"/>
                <a:gd name="T27" fmla="*/ 0 h 289"/>
                <a:gd name="T28" fmla="*/ 36 w 214"/>
                <a:gd name="T29" fmla="*/ 11 h 289"/>
                <a:gd name="T30" fmla="*/ 36 w 214"/>
                <a:gd name="T31" fmla="*/ 20 h 289"/>
                <a:gd name="T32" fmla="*/ 24 w 214"/>
                <a:gd name="T33" fmla="*/ 20 h 289"/>
                <a:gd name="T34" fmla="*/ 0 w 214"/>
                <a:gd name="T35" fmla="*/ 43 h 289"/>
                <a:gd name="T36" fmla="*/ 0 w 214"/>
                <a:gd name="T37" fmla="*/ 266 h 289"/>
                <a:gd name="T38" fmla="*/ 24 w 214"/>
                <a:gd name="T39" fmla="*/ 289 h 289"/>
                <a:gd name="T40" fmla="*/ 191 w 214"/>
                <a:gd name="T41" fmla="*/ 289 h 289"/>
                <a:gd name="T42" fmla="*/ 214 w 214"/>
                <a:gd name="T43" fmla="*/ 266 h 289"/>
                <a:gd name="T44" fmla="*/ 214 w 214"/>
                <a:gd name="T45" fmla="*/ 43 h 289"/>
                <a:gd name="T46" fmla="*/ 191 w 214"/>
                <a:gd name="T47" fmla="*/ 20 h 289"/>
                <a:gd name="T48" fmla="*/ 191 w 214"/>
                <a:gd name="T49" fmla="*/ 264 h 289"/>
                <a:gd name="T50" fmla="*/ 23 w 214"/>
                <a:gd name="T51" fmla="*/ 264 h 289"/>
                <a:gd name="T52" fmla="*/ 23 w 214"/>
                <a:gd name="T53" fmla="*/ 45 h 289"/>
                <a:gd name="T54" fmla="*/ 36 w 214"/>
                <a:gd name="T55" fmla="*/ 45 h 289"/>
                <a:gd name="T56" fmla="*/ 36 w 214"/>
                <a:gd name="T57" fmla="*/ 52 h 289"/>
                <a:gd name="T58" fmla="*/ 48 w 214"/>
                <a:gd name="T59" fmla="*/ 63 h 289"/>
                <a:gd name="T60" fmla="*/ 59 w 214"/>
                <a:gd name="T61" fmla="*/ 52 h 289"/>
                <a:gd name="T62" fmla="*/ 59 w 214"/>
                <a:gd name="T63" fmla="*/ 45 h 289"/>
                <a:gd name="T64" fmla="*/ 96 w 214"/>
                <a:gd name="T65" fmla="*/ 45 h 289"/>
                <a:gd name="T66" fmla="*/ 96 w 214"/>
                <a:gd name="T67" fmla="*/ 52 h 289"/>
                <a:gd name="T68" fmla="*/ 107 w 214"/>
                <a:gd name="T69" fmla="*/ 63 h 289"/>
                <a:gd name="T70" fmla="*/ 118 w 214"/>
                <a:gd name="T71" fmla="*/ 52 h 289"/>
                <a:gd name="T72" fmla="*/ 118 w 214"/>
                <a:gd name="T73" fmla="*/ 45 h 289"/>
                <a:gd name="T74" fmla="*/ 155 w 214"/>
                <a:gd name="T75" fmla="*/ 45 h 289"/>
                <a:gd name="T76" fmla="*/ 155 w 214"/>
                <a:gd name="T77" fmla="*/ 52 h 289"/>
                <a:gd name="T78" fmla="*/ 167 w 214"/>
                <a:gd name="T79" fmla="*/ 63 h 289"/>
                <a:gd name="T80" fmla="*/ 178 w 214"/>
                <a:gd name="T81" fmla="*/ 52 h 289"/>
                <a:gd name="T82" fmla="*/ 178 w 214"/>
                <a:gd name="T83" fmla="*/ 45 h 289"/>
                <a:gd name="T84" fmla="*/ 191 w 214"/>
                <a:gd name="T85" fmla="*/ 45 h 289"/>
                <a:gd name="T86" fmla="*/ 191 w 214"/>
                <a:gd name="T87" fmla="*/ 264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14" h="289">
                  <a:moveTo>
                    <a:pt x="191" y="20"/>
                  </a:moveTo>
                  <a:cubicBezTo>
                    <a:pt x="178" y="20"/>
                    <a:pt x="178" y="20"/>
                    <a:pt x="178" y="20"/>
                  </a:cubicBezTo>
                  <a:cubicBezTo>
                    <a:pt x="178" y="11"/>
                    <a:pt x="178" y="11"/>
                    <a:pt x="178" y="11"/>
                  </a:cubicBezTo>
                  <a:cubicBezTo>
                    <a:pt x="178" y="5"/>
                    <a:pt x="173" y="0"/>
                    <a:pt x="167" y="0"/>
                  </a:cubicBezTo>
                  <a:cubicBezTo>
                    <a:pt x="160" y="0"/>
                    <a:pt x="155" y="5"/>
                    <a:pt x="155" y="11"/>
                  </a:cubicBezTo>
                  <a:cubicBezTo>
                    <a:pt x="155" y="20"/>
                    <a:pt x="155" y="20"/>
                    <a:pt x="155" y="20"/>
                  </a:cubicBezTo>
                  <a:cubicBezTo>
                    <a:pt x="118" y="20"/>
                    <a:pt x="118" y="20"/>
                    <a:pt x="118" y="20"/>
                  </a:cubicBezTo>
                  <a:cubicBezTo>
                    <a:pt x="118" y="11"/>
                    <a:pt x="118" y="11"/>
                    <a:pt x="118" y="11"/>
                  </a:cubicBezTo>
                  <a:cubicBezTo>
                    <a:pt x="118" y="5"/>
                    <a:pt x="113" y="0"/>
                    <a:pt x="107" y="0"/>
                  </a:cubicBezTo>
                  <a:cubicBezTo>
                    <a:pt x="101" y="0"/>
                    <a:pt x="96" y="5"/>
                    <a:pt x="96" y="11"/>
                  </a:cubicBezTo>
                  <a:cubicBezTo>
                    <a:pt x="96" y="20"/>
                    <a:pt x="96" y="20"/>
                    <a:pt x="96" y="20"/>
                  </a:cubicBezTo>
                  <a:cubicBezTo>
                    <a:pt x="59" y="20"/>
                    <a:pt x="59" y="20"/>
                    <a:pt x="59" y="20"/>
                  </a:cubicBezTo>
                  <a:cubicBezTo>
                    <a:pt x="59" y="11"/>
                    <a:pt x="59" y="11"/>
                    <a:pt x="59" y="11"/>
                  </a:cubicBezTo>
                  <a:cubicBezTo>
                    <a:pt x="59" y="5"/>
                    <a:pt x="54" y="0"/>
                    <a:pt x="48" y="0"/>
                  </a:cubicBezTo>
                  <a:cubicBezTo>
                    <a:pt x="41" y="0"/>
                    <a:pt x="36" y="5"/>
                    <a:pt x="36" y="11"/>
                  </a:cubicBezTo>
                  <a:cubicBezTo>
                    <a:pt x="36" y="20"/>
                    <a:pt x="36" y="20"/>
                    <a:pt x="36" y="20"/>
                  </a:cubicBezTo>
                  <a:cubicBezTo>
                    <a:pt x="24" y="20"/>
                    <a:pt x="24" y="20"/>
                    <a:pt x="24" y="20"/>
                  </a:cubicBezTo>
                  <a:cubicBezTo>
                    <a:pt x="11" y="20"/>
                    <a:pt x="0" y="30"/>
                    <a:pt x="0" y="43"/>
                  </a:cubicBezTo>
                  <a:cubicBezTo>
                    <a:pt x="0" y="266"/>
                    <a:pt x="0" y="266"/>
                    <a:pt x="0" y="266"/>
                  </a:cubicBezTo>
                  <a:cubicBezTo>
                    <a:pt x="0" y="278"/>
                    <a:pt x="11" y="289"/>
                    <a:pt x="24" y="289"/>
                  </a:cubicBezTo>
                  <a:cubicBezTo>
                    <a:pt x="191" y="289"/>
                    <a:pt x="191" y="289"/>
                    <a:pt x="191" y="289"/>
                  </a:cubicBezTo>
                  <a:cubicBezTo>
                    <a:pt x="204" y="289"/>
                    <a:pt x="214" y="278"/>
                    <a:pt x="214" y="266"/>
                  </a:cubicBezTo>
                  <a:cubicBezTo>
                    <a:pt x="214" y="43"/>
                    <a:pt x="214" y="43"/>
                    <a:pt x="214" y="43"/>
                  </a:cubicBezTo>
                  <a:cubicBezTo>
                    <a:pt x="214" y="30"/>
                    <a:pt x="204" y="20"/>
                    <a:pt x="191" y="20"/>
                  </a:cubicBezTo>
                  <a:close/>
                  <a:moveTo>
                    <a:pt x="191" y="264"/>
                  </a:moveTo>
                  <a:cubicBezTo>
                    <a:pt x="23" y="264"/>
                    <a:pt x="23" y="264"/>
                    <a:pt x="23" y="264"/>
                  </a:cubicBezTo>
                  <a:cubicBezTo>
                    <a:pt x="23" y="45"/>
                    <a:pt x="23" y="45"/>
                    <a:pt x="23" y="45"/>
                  </a:cubicBezTo>
                  <a:cubicBezTo>
                    <a:pt x="36" y="45"/>
                    <a:pt x="36" y="45"/>
                    <a:pt x="36" y="45"/>
                  </a:cubicBezTo>
                  <a:cubicBezTo>
                    <a:pt x="36" y="52"/>
                    <a:pt x="36" y="52"/>
                    <a:pt x="36" y="52"/>
                  </a:cubicBezTo>
                  <a:cubicBezTo>
                    <a:pt x="36" y="58"/>
                    <a:pt x="41" y="63"/>
                    <a:pt x="48" y="63"/>
                  </a:cubicBezTo>
                  <a:cubicBezTo>
                    <a:pt x="54" y="63"/>
                    <a:pt x="59" y="58"/>
                    <a:pt x="59" y="52"/>
                  </a:cubicBezTo>
                  <a:cubicBezTo>
                    <a:pt x="59" y="45"/>
                    <a:pt x="59" y="45"/>
                    <a:pt x="59" y="45"/>
                  </a:cubicBezTo>
                  <a:cubicBezTo>
                    <a:pt x="96" y="45"/>
                    <a:pt x="96" y="45"/>
                    <a:pt x="96" y="45"/>
                  </a:cubicBezTo>
                  <a:cubicBezTo>
                    <a:pt x="96" y="52"/>
                    <a:pt x="96" y="52"/>
                    <a:pt x="96" y="52"/>
                  </a:cubicBezTo>
                  <a:cubicBezTo>
                    <a:pt x="96" y="58"/>
                    <a:pt x="101" y="63"/>
                    <a:pt x="107" y="63"/>
                  </a:cubicBezTo>
                  <a:cubicBezTo>
                    <a:pt x="113" y="63"/>
                    <a:pt x="118" y="58"/>
                    <a:pt x="118" y="52"/>
                  </a:cubicBezTo>
                  <a:cubicBezTo>
                    <a:pt x="118" y="45"/>
                    <a:pt x="118" y="45"/>
                    <a:pt x="118" y="45"/>
                  </a:cubicBezTo>
                  <a:cubicBezTo>
                    <a:pt x="155" y="45"/>
                    <a:pt x="155" y="45"/>
                    <a:pt x="155" y="45"/>
                  </a:cubicBezTo>
                  <a:cubicBezTo>
                    <a:pt x="155" y="52"/>
                    <a:pt x="155" y="52"/>
                    <a:pt x="155" y="52"/>
                  </a:cubicBezTo>
                  <a:cubicBezTo>
                    <a:pt x="155" y="58"/>
                    <a:pt x="160" y="63"/>
                    <a:pt x="167" y="63"/>
                  </a:cubicBezTo>
                  <a:cubicBezTo>
                    <a:pt x="173" y="63"/>
                    <a:pt x="178" y="58"/>
                    <a:pt x="178" y="52"/>
                  </a:cubicBezTo>
                  <a:cubicBezTo>
                    <a:pt x="178" y="45"/>
                    <a:pt x="178" y="45"/>
                    <a:pt x="178" y="45"/>
                  </a:cubicBezTo>
                  <a:cubicBezTo>
                    <a:pt x="191" y="45"/>
                    <a:pt x="191" y="45"/>
                    <a:pt x="191" y="45"/>
                  </a:cubicBezTo>
                  <a:lnTo>
                    <a:pt x="191" y="26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3" name="Rectangle 348"/>
            <p:cNvSpPr>
              <a:spLocks noChangeArrowheads="1"/>
            </p:cNvSpPr>
            <p:nvPr/>
          </p:nvSpPr>
          <p:spPr bwMode="auto">
            <a:xfrm>
              <a:off x="6076951" y="4675189"/>
              <a:ext cx="107950" cy="142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4" name="Rectangle 349"/>
            <p:cNvSpPr>
              <a:spLocks noChangeArrowheads="1"/>
            </p:cNvSpPr>
            <p:nvPr/>
          </p:nvSpPr>
          <p:spPr bwMode="auto">
            <a:xfrm>
              <a:off x="6076951" y="4711701"/>
              <a:ext cx="107950" cy="142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5" name="Rectangle 350"/>
            <p:cNvSpPr>
              <a:spLocks noChangeArrowheads="1"/>
            </p:cNvSpPr>
            <p:nvPr/>
          </p:nvSpPr>
          <p:spPr bwMode="auto">
            <a:xfrm>
              <a:off x="6076951" y="4748214"/>
              <a:ext cx="107950" cy="142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6" name="Rectangle 351"/>
            <p:cNvSpPr>
              <a:spLocks noChangeArrowheads="1"/>
            </p:cNvSpPr>
            <p:nvPr/>
          </p:nvSpPr>
          <p:spPr bwMode="auto">
            <a:xfrm>
              <a:off x="6076951" y="4784726"/>
              <a:ext cx="107950"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8193" name="图片 7"/>
          <p:cNvPicPr>
            <a:picLocks noChangeAspect="1"/>
          </p:cNvPicPr>
          <p:nvPr/>
        </p:nvPicPr>
        <p:blipFill>
          <a:blip r:embed="rId1"/>
          <a:stretch>
            <a:fillRect/>
          </a:stretch>
        </p:blipFill>
        <p:spPr>
          <a:xfrm>
            <a:off x="0" y="1317625"/>
            <a:ext cx="4718050" cy="3232150"/>
          </a:xfrm>
          <a:prstGeom prst="rect">
            <a:avLst/>
          </a:prstGeom>
          <a:noFill/>
          <a:ln w="9525">
            <a:noFill/>
          </a:ln>
        </p:spPr>
      </p:pic>
      <p:sp>
        <p:nvSpPr>
          <p:cNvPr id="9" name="矩形 8"/>
          <p:cNvSpPr/>
          <p:nvPr/>
        </p:nvSpPr>
        <p:spPr>
          <a:xfrm>
            <a:off x="4718050" y="1317625"/>
            <a:ext cx="7473950" cy="3232150"/>
          </a:xfrm>
          <a:prstGeom prst="rect">
            <a:avLst/>
          </a:prstGeom>
          <a:solidFill>
            <a:srgbClr val="F8941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8195" name="矩形 9"/>
          <p:cNvSpPr/>
          <p:nvPr/>
        </p:nvSpPr>
        <p:spPr>
          <a:xfrm>
            <a:off x="5222558" y="2293938"/>
            <a:ext cx="6464300" cy="1814830"/>
          </a:xfrm>
          <a:prstGeom prst="rect">
            <a:avLst/>
          </a:prstGeom>
          <a:noFill/>
          <a:ln w="9525">
            <a:noFill/>
          </a:ln>
        </p:spPr>
        <p:txBody>
          <a:bodyPr anchor="t" anchorCtr="0">
            <a:spAutoFit/>
          </a:bodyPr>
          <a:p>
            <a:r>
              <a:rPr lang="en-US" sz="1600" dirty="0">
                <a:solidFill>
                  <a:srgbClr val="FFFFFF"/>
                </a:solidFill>
                <a:latin typeface="Microsoft YaHei" panose="020B0503020204020204" pitchFamily="34" charset="-122"/>
                <a:ea typeface="Microsoft YaHei" panose="020B0503020204020204" pitchFamily="34" charset="-122"/>
              </a:rPr>
              <a:t>Phúc Bình: Phụ trách chính phần viết code.</a:t>
            </a:r>
            <a:endParaRPr lang="en-US" sz="1600" dirty="0">
              <a:solidFill>
                <a:srgbClr val="FFFFFF"/>
              </a:solidFill>
              <a:latin typeface="Microsoft YaHei" panose="020B0503020204020204" pitchFamily="34" charset="-122"/>
              <a:ea typeface="Microsoft YaHei" panose="020B0503020204020204" pitchFamily="34" charset="-122"/>
            </a:endParaRPr>
          </a:p>
          <a:p>
            <a:r>
              <a:rPr lang="en-US" sz="1600" dirty="0">
                <a:solidFill>
                  <a:srgbClr val="FFFFFF"/>
                </a:solidFill>
                <a:latin typeface="Microsoft YaHei" panose="020B0503020204020204" pitchFamily="34" charset="-122"/>
                <a:ea typeface="Microsoft YaHei" panose="020B0503020204020204" pitchFamily="34" charset="-122"/>
              </a:rPr>
              <a:t>Hoàng Bách: Phụ trách media/ảnh.</a:t>
            </a:r>
            <a:endParaRPr lang="en-US" sz="1600" dirty="0">
              <a:solidFill>
                <a:srgbClr val="FFFFFF"/>
              </a:solidFill>
              <a:latin typeface="Microsoft YaHei" panose="020B0503020204020204" pitchFamily="34" charset="-122"/>
              <a:ea typeface="Microsoft YaHei" panose="020B0503020204020204" pitchFamily="34" charset="-122"/>
            </a:endParaRPr>
          </a:p>
          <a:p>
            <a:endParaRPr lang="en-US" sz="1600" dirty="0">
              <a:solidFill>
                <a:srgbClr val="FFFFFF"/>
              </a:solidFill>
              <a:latin typeface="Microsoft YaHei" panose="020B0503020204020204" pitchFamily="34" charset="-122"/>
              <a:ea typeface="Microsoft YaHei" panose="020B0503020204020204" pitchFamily="34" charset="-122"/>
            </a:endParaRPr>
          </a:p>
          <a:p>
            <a:r>
              <a:rPr lang="en-US" sz="1600" dirty="0">
                <a:solidFill>
                  <a:srgbClr val="FFFFFF"/>
                </a:solidFill>
                <a:latin typeface="Microsoft YaHei" panose="020B0503020204020204" pitchFamily="34" charset="-122"/>
                <a:ea typeface="Microsoft YaHei" panose="020B0503020204020204" pitchFamily="34" charset="-122"/>
              </a:rPr>
              <a:t>Chúng em đã có 1 tuần để cùng nhau hợp tác phát triển trang web ngày một hoàn thiện cho đến ngày cuối cùng, chúng em có tham khảo và sử dụng bản thiết kế trên Figma, các hình ảnh từ Google và các nội dung được tạo bằng ChatGPT.</a:t>
            </a:r>
            <a:endParaRPr lang="en-US" sz="1600" dirty="0">
              <a:solidFill>
                <a:srgbClr val="FFFFFF"/>
              </a:solidFill>
              <a:latin typeface="Microsoft YaHei" panose="020B0503020204020204" pitchFamily="34" charset="-122"/>
              <a:ea typeface="Microsoft YaHei" panose="020B0503020204020204" pitchFamily="34" charset="-122"/>
            </a:endParaRPr>
          </a:p>
        </p:txBody>
      </p:sp>
      <p:grpSp>
        <p:nvGrpSpPr>
          <p:cNvPr id="11" name="组合 10"/>
          <p:cNvGrpSpPr/>
          <p:nvPr/>
        </p:nvGrpSpPr>
        <p:grpSpPr>
          <a:xfrm>
            <a:off x="-2" y="4549138"/>
            <a:ext cx="12192001" cy="71120"/>
            <a:chOff x="-1" y="4561840"/>
            <a:chExt cx="10485124" cy="101600"/>
          </a:xfrm>
          <a:solidFill>
            <a:srgbClr val="353F48"/>
          </a:solidFill>
        </p:grpSpPr>
        <p:sp>
          <p:nvSpPr>
            <p:cNvPr id="12" name="矩形 11"/>
            <p:cNvSpPr/>
            <p:nvPr/>
          </p:nvSpPr>
          <p:spPr>
            <a:xfrm>
              <a:off x="-1" y="4561840"/>
              <a:ext cx="2621281" cy="1016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3" name="矩形 12"/>
            <p:cNvSpPr/>
            <p:nvPr/>
          </p:nvSpPr>
          <p:spPr>
            <a:xfrm>
              <a:off x="2621280" y="4561840"/>
              <a:ext cx="2621281" cy="1016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4" name="矩形 13"/>
            <p:cNvSpPr/>
            <p:nvPr/>
          </p:nvSpPr>
          <p:spPr>
            <a:xfrm>
              <a:off x="5242561" y="4561840"/>
              <a:ext cx="2621281" cy="1016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5" name="矩形 14"/>
            <p:cNvSpPr/>
            <p:nvPr/>
          </p:nvSpPr>
          <p:spPr>
            <a:xfrm>
              <a:off x="7863842" y="4561840"/>
              <a:ext cx="2621281" cy="1016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grpSp>
      <p:sp>
        <p:nvSpPr>
          <p:cNvPr id="8197" name="矩形 15"/>
          <p:cNvSpPr/>
          <p:nvPr/>
        </p:nvSpPr>
        <p:spPr>
          <a:xfrm>
            <a:off x="5222558" y="1640840"/>
            <a:ext cx="3860165" cy="460375"/>
          </a:xfrm>
          <a:prstGeom prst="rect">
            <a:avLst/>
          </a:prstGeom>
          <a:noFill/>
          <a:ln w="9525">
            <a:noFill/>
          </a:ln>
        </p:spPr>
        <p:txBody>
          <a:bodyPr wrap="none" anchor="t" anchorCtr="0">
            <a:spAutoFit/>
          </a:bodyPr>
          <a:p>
            <a:r>
              <a:rPr lang="en-US" altLang="zh-CN" sz="2400" b="1" dirty="0">
                <a:solidFill>
                  <a:srgbClr val="FFFFFF"/>
                </a:solidFill>
                <a:latin typeface="Microsoft YaHei" panose="020B0503020204020204" pitchFamily="34" charset="-122"/>
                <a:ea typeface="Microsoft YaHei" panose="020B0503020204020204" pitchFamily="34" charset="-122"/>
              </a:rPr>
              <a:t>Quá trình làm sản phẩm</a:t>
            </a:r>
            <a:endParaRPr lang="en-US" altLang="zh-CN" sz="2400" b="1" dirty="0">
              <a:solidFill>
                <a:srgbClr val="FFFFFF"/>
              </a:solidFill>
              <a:latin typeface="Microsoft YaHei" panose="020B0503020204020204" pitchFamily="34" charset="-122"/>
              <a:ea typeface="Microsoft YaHei" panose="020B0503020204020204" pitchFamily="34" charset="-122"/>
            </a:endParaRPr>
          </a:p>
        </p:txBody>
      </p:sp>
      <p:sp>
        <p:nvSpPr>
          <p:cNvPr id="8198" name="矩形 16"/>
          <p:cNvSpPr/>
          <p:nvPr/>
        </p:nvSpPr>
        <p:spPr>
          <a:xfrm>
            <a:off x="1524000" y="5380038"/>
            <a:ext cx="8856663" cy="583565"/>
          </a:xfrm>
          <a:prstGeom prst="rect">
            <a:avLst/>
          </a:prstGeom>
          <a:noFill/>
          <a:ln w="9525">
            <a:noFill/>
          </a:ln>
        </p:spPr>
        <p:txBody>
          <a:bodyPr anchor="t" anchorCtr="0">
            <a:spAutoFit/>
          </a:bodyPr>
          <a:p>
            <a:r>
              <a:rPr lang="en-US" sz="1600" dirty="0">
                <a:solidFill>
                  <a:srgbClr val="000000"/>
                </a:solidFill>
                <a:latin typeface="Microsoft YaHei" panose="020B0503020204020204" pitchFamily="34" charset="-122"/>
                <a:ea typeface="Microsoft YaHei" panose="020B0503020204020204" pitchFamily="34" charset="-122"/>
              </a:rPr>
              <a:t>Kế hoạch làm sản phẩm của bọn em là hoàn thành những trang web tĩnh html/css trong thời gian được quy định.</a:t>
            </a:r>
            <a:endParaRPr lang="en-US" sz="1600" dirty="0">
              <a:solidFill>
                <a:srgbClr val="000000"/>
              </a:solidFill>
              <a:latin typeface="Microsoft YaHei" panose="020B0503020204020204" pitchFamily="34" charset="-122"/>
              <a:ea typeface="Microsoft YaHei" panose="020B0503020204020204" pitchFamily="34"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grpSp>
        <p:nvGrpSpPr>
          <p:cNvPr id="7170" name="组合 9"/>
          <p:cNvGrpSpPr/>
          <p:nvPr/>
        </p:nvGrpSpPr>
        <p:grpSpPr>
          <a:xfrm>
            <a:off x="0" y="384493"/>
            <a:ext cx="12192000" cy="5854382"/>
            <a:chOff x="1" y="386885"/>
            <a:chExt cx="12191999" cy="5851356"/>
          </a:xfrm>
        </p:grpSpPr>
        <p:grpSp>
          <p:nvGrpSpPr>
            <p:cNvPr id="7171" name="组合 10"/>
            <p:cNvGrpSpPr/>
            <p:nvPr/>
          </p:nvGrpSpPr>
          <p:grpSpPr>
            <a:xfrm>
              <a:off x="1" y="386885"/>
              <a:ext cx="12191999" cy="5851356"/>
              <a:chOff x="1" y="386885"/>
              <a:chExt cx="12191999" cy="5851356"/>
            </a:xfrm>
          </p:grpSpPr>
          <p:sp>
            <p:nvSpPr>
              <p:cNvPr id="13" name="矩形 12"/>
              <p:cNvSpPr/>
              <p:nvPr/>
            </p:nvSpPr>
            <p:spPr>
              <a:xfrm>
                <a:off x="1" y="386885"/>
                <a:ext cx="8188324" cy="5262698"/>
              </a:xfrm>
              <a:prstGeom prst="rect">
                <a:avLst/>
              </a:prstGeom>
              <a:solidFill>
                <a:srgbClr val="353F48">
                  <a:alpha val="6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4" name="矩形 13"/>
              <p:cNvSpPr/>
              <p:nvPr/>
            </p:nvSpPr>
            <p:spPr>
              <a:xfrm>
                <a:off x="7599680" y="4857513"/>
                <a:ext cx="4592320" cy="1380411"/>
              </a:xfrm>
              <a:prstGeom prst="rect">
                <a:avLst/>
              </a:prstGeom>
              <a:solidFill>
                <a:srgbClr val="353F48">
                  <a:alpha val="6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5" name="直角三角形 14"/>
              <p:cNvSpPr/>
              <p:nvPr/>
            </p:nvSpPr>
            <p:spPr>
              <a:xfrm rot="5400000">
                <a:off x="7599516" y="5649431"/>
                <a:ext cx="588658" cy="588962"/>
              </a:xfrm>
              <a:prstGeom prst="rtTriangl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grpSp>
        <p:sp>
          <p:nvSpPr>
            <p:cNvPr id="7175" name="矩形 11"/>
            <p:cNvSpPr/>
            <p:nvPr/>
          </p:nvSpPr>
          <p:spPr>
            <a:xfrm>
              <a:off x="929177" y="1329272"/>
              <a:ext cx="6465227" cy="4028896"/>
            </a:xfrm>
            <a:prstGeom prst="rect">
              <a:avLst/>
            </a:prstGeom>
            <a:noFill/>
            <a:ln w="9525">
              <a:noFill/>
            </a:ln>
          </p:spPr>
          <p:txBody>
            <a:bodyPr wrap="square" anchor="t" anchorCtr="0">
              <a:spAutoFit/>
            </a:bodyPr>
            <a:p>
              <a:r>
                <a:rPr lang="en-US" sz="1600" dirty="0">
                  <a:solidFill>
                    <a:srgbClr val="FFFFFF"/>
                  </a:solidFill>
                  <a:latin typeface="Microsoft YaHei" panose="020B0503020204020204" pitchFamily="34" charset="-122"/>
                  <a:ea typeface="Microsoft YaHei" panose="020B0503020204020204" pitchFamily="34" charset="-122"/>
                </a:rPr>
                <a:t>Website làm bằng html/css bao gồm 1 trang chính Homepage và 4 trang phụ: </a:t>
              </a:r>
              <a:r>
                <a:rPr lang="en-US" sz="1600" dirty="0">
                  <a:solidFill>
                    <a:srgbClr val="FFFFFF"/>
                  </a:solidFill>
                  <a:latin typeface="Microsoft YaHei" panose="020B0503020204020204" pitchFamily="34" charset="-122"/>
                  <a:ea typeface="Microsoft YaHei" panose="020B0503020204020204" pitchFamily="34" charset="-122"/>
                  <a:sym typeface="+mn-ea"/>
                </a:rPr>
                <a:t>About Us, Services, Login/Signup.</a:t>
              </a:r>
              <a:br>
                <a:rPr lang="en-US" sz="1600" dirty="0">
                  <a:solidFill>
                    <a:srgbClr val="FFFFFF"/>
                  </a:solidFill>
                  <a:latin typeface="Microsoft YaHei" panose="020B0503020204020204" pitchFamily="34" charset="-122"/>
                  <a:ea typeface="Microsoft YaHei" panose="020B0503020204020204" pitchFamily="34" charset="-122"/>
                  <a:sym typeface="+mn-ea"/>
                </a:rPr>
              </a:br>
              <a:r>
                <a:rPr lang="en-US" sz="1600" dirty="0">
                  <a:solidFill>
                    <a:srgbClr val="FFFFFF"/>
                  </a:solidFill>
                  <a:latin typeface="Microsoft YaHei" panose="020B0503020204020204" pitchFamily="34" charset="-122"/>
                  <a:ea typeface="Microsoft YaHei" panose="020B0503020204020204" pitchFamily="34" charset="-122"/>
                  <a:sym typeface="+mn-ea"/>
                </a:rPr>
                <a:t>Có thiết kế </a:t>
              </a:r>
              <a:r>
                <a:rPr lang="en-US" sz="1600" b="1" dirty="0">
                  <a:solidFill>
                    <a:srgbClr val="FFFFFF"/>
                  </a:solidFill>
                  <a:latin typeface="Microsoft YaHei" panose="020B0503020204020204" pitchFamily="34" charset="-122"/>
                  <a:ea typeface="Microsoft YaHei" panose="020B0503020204020204" pitchFamily="34" charset="-122"/>
                  <a:sym typeface="+mn-ea"/>
                </a:rPr>
                <a:t>Responsive </a:t>
              </a:r>
              <a:r>
                <a:rPr lang="en-US" sz="1600" dirty="0">
                  <a:solidFill>
                    <a:srgbClr val="FFFFFF"/>
                  </a:solidFill>
                  <a:latin typeface="Microsoft YaHei" panose="020B0503020204020204" pitchFamily="34" charset="-122"/>
                  <a:ea typeface="Microsoft YaHei" panose="020B0503020204020204" pitchFamily="34" charset="-122"/>
                  <a:sym typeface="+mn-ea"/>
                </a:rPr>
                <a:t>cho các thiết bị Tablet và Mobile.</a:t>
              </a:r>
              <a:endParaRPr lang="en-US" sz="1600" dirty="0">
                <a:solidFill>
                  <a:srgbClr val="FFFFFF"/>
                </a:solidFill>
                <a:latin typeface="Microsoft YaHei" panose="020B0503020204020204" pitchFamily="34" charset="-122"/>
                <a:ea typeface="Microsoft YaHei" panose="020B0503020204020204" pitchFamily="34" charset="-122"/>
                <a:sym typeface="+mn-ea"/>
              </a:endParaRPr>
            </a:p>
            <a:p>
              <a:endParaRPr lang="en-US" sz="1600" dirty="0">
                <a:solidFill>
                  <a:srgbClr val="FFFFFF"/>
                </a:solidFill>
                <a:latin typeface="Microsoft YaHei" panose="020B0503020204020204" pitchFamily="34" charset="-122"/>
                <a:ea typeface="Microsoft YaHei" panose="020B0503020204020204" pitchFamily="34" charset="-122"/>
                <a:sym typeface="+mn-ea"/>
              </a:endParaRPr>
            </a:p>
            <a:p>
              <a:r>
                <a:rPr lang="en-US" sz="1600" b="1" dirty="0">
                  <a:solidFill>
                    <a:srgbClr val="FFFFFF"/>
                  </a:solidFill>
                  <a:latin typeface="Microsoft YaHei" panose="020B0503020204020204" pitchFamily="34" charset="-122"/>
                  <a:ea typeface="Microsoft YaHei" panose="020B0503020204020204" pitchFamily="34" charset="-122"/>
                </a:rPr>
                <a:t>- Homepage:</a:t>
              </a:r>
              <a:r>
                <a:rPr lang="en-US" sz="1600" dirty="0">
                  <a:solidFill>
                    <a:srgbClr val="FFFFFF"/>
                  </a:solidFill>
                  <a:latin typeface="Microsoft YaHei" panose="020B0503020204020204" pitchFamily="34" charset="-122"/>
                  <a:ea typeface="Microsoft YaHei" panose="020B0503020204020204" pitchFamily="34" charset="-122"/>
                </a:rPr>
                <a:t> Tóm tắt các dịch vụ của shop và hình ảnh những người sáng lập shop; Story của ba sinh viên du học ở Việt Nam; Sứ mệnh và các thống kê/đánh giá từ khách hàng. </a:t>
              </a:r>
              <a:endParaRPr lang="en-US" sz="1600" dirty="0">
                <a:solidFill>
                  <a:srgbClr val="FFFFFF"/>
                </a:solidFill>
                <a:latin typeface="Microsoft YaHei" panose="020B0503020204020204" pitchFamily="34" charset="-122"/>
                <a:ea typeface="Microsoft YaHei" panose="020B0503020204020204" pitchFamily="34" charset="-122"/>
              </a:endParaRPr>
            </a:p>
            <a:p>
              <a:endParaRPr lang="en-US" sz="1600" dirty="0">
                <a:solidFill>
                  <a:srgbClr val="FFFFFF"/>
                </a:solidFill>
                <a:latin typeface="Microsoft YaHei" panose="020B0503020204020204" pitchFamily="34" charset="-122"/>
                <a:ea typeface="Microsoft YaHei" panose="020B0503020204020204" pitchFamily="34" charset="-122"/>
              </a:endParaRPr>
            </a:p>
            <a:p>
              <a:r>
                <a:rPr lang="en-US" sz="1600" b="1" dirty="0">
                  <a:solidFill>
                    <a:srgbClr val="FFFFFF"/>
                  </a:solidFill>
                  <a:latin typeface="Microsoft YaHei" panose="020B0503020204020204" pitchFamily="34" charset="-122"/>
                  <a:ea typeface="Microsoft YaHei" panose="020B0503020204020204" pitchFamily="34" charset="-122"/>
                </a:rPr>
                <a:t>- About Us:</a:t>
              </a:r>
              <a:r>
                <a:rPr lang="en-US" sz="1600" dirty="0">
                  <a:solidFill>
                    <a:srgbClr val="FFFFFF"/>
                  </a:solidFill>
                  <a:latin typeface="Microsoft YaHei" panose="020B0503020204020204" pitchFamily="34" charset="-122"/>
                  <a:ea typeface="Microsoft YaHei" panose="020B0503020204020204" pitchFamily="34" charset="-122"/>
                </a:rPr>
                <a:t> Gồm các nội dung như Sứ mệnh, Cung cấp, Chất Lượng và Kết nối cộng đồng.</a:t>
              </a:r>
              <a:endParaRPr lang="en-US" sz="1600" dirty="0">
                <a:solidFill>
                  <a:srgbClr val="FFFFFF"/>
                </a:solidFill>
                <a:latin typeface="Microsoft YaHei" panose="020B0503020204020204" pitchFamily="34" charset="-122"/>
                <a:ea typeface="Microsoft YaHei" panose="020B0503020204020204" pitchFamily="34" charset="-122"/>
              </a:endParaRPr>
            </a:p>
            <a:p>
              <a:endParaRPr lang="en-US" sz="1600" dirty="0">
                <a:solidFill>
                  <a:srgbClr val="FFFFFF"/>
                </a:solidFill>
                <a:latin typeface="Microsoft YaHei" panose="020B0503020204020204" pitchFamily="34" charset="-122"/>
                <a:ea typeface="Microsoft YaHei" panose="020B0503020204020204" pitchFamily="34" charset="-122"/>
              </a:endParaRPr>
            </a:p>
            <a:p>
              <a:r>
                <a:rPr lang="en-US" sz="1600" b="1" dirty="0">
                  <a:solidFill>
                    <a:srgbClr val="FFFFFF"/>
                  </a:solidFill>
                  <a:latin typeface="Microsoft YaHei" panose="020B0503020204020204" pitchFamily="34" charset="-122"/>
                  <a:ea typeface="Microsoft YaHei" panose="020B0503020204020204" pitchFamily="34" charset="-122"/>
                </a:rPr>
                <a:t>- Services:</a:t>
              </a:r>
              <a:r>
                <a:rPr lang="en-US" sz="1600" dirty="0">
                  <a:solidFill>
                    <a:srgbClr val="FFFFFF"/>
                  </a:solidFill>
                  <a:latin typeface="Microsoft YaHei" panose="020B0503020204020204" pitchFamily="34" charset="-122"/>
                  <a:ea typeface="Microsoft YaHei" panose="020B0503020204020204" pitchFamily="34" charset="-122"/>
                </a:rPr>
                <a:t> Gồm các dịch vụ như Đồ ăn nhanh, Đồ ăn nhẹ, Trái cây và Nước ép trái cây.</a:t>
              </a:r>
              <a:endParaRPr lang="en-US" sz="1600" dirty="0">
                <a:solidFill>
                  <a:srgbClr val="FFFFFF"/>
                </a:solidFill>
                <a:latin typeface="Microsoft YaHei" panose="020B0503020204020204" pitchFamily="34" charset="-122"/>
                <a:ea typeface="Microsoft YaHei" panose="020B0503020204020204" pitchFamily="34" charset="-122"/>
              </a:endParaRPr>
            </a:p>
            <a:p>
              <a:endParaRPr lang="en-US" sz="1600" dirty="0">
                <a:solidFill>
                  <a:srgbClr val="FFFFFF"/>
                </a:solidFill>
                <a:latin typeface="Microsoft YaHei" panose="020B0503020204020204" pitchFamily="34" charset="-122"/>
                <a:ea typeface="Microsoft YaHei" panose="020B0503020204020204" pitchFamily="34" charset="-122"/>
              </a:endParaRPr>
            </a:p>
            <a:p>
              <a:r>
                <a:rPr lang="en-US" sz="1600" b="1" dirty="0">
                  <a:solidFill>
                    <a:srgbClr val="FFFFFF"/>
                  </a:solidFill>
                  <a:latin typeface="Microsoft YaHei" panose="020B0503020204020204" pitchFamily="34" charset="-122"/>
                  <a:ea typeface="Microsoft YaHei" panose="020B0503020204020204" pitchFamily="34" charset="-122"/>
                </a:rPr>
                <a:t>- SignIn/SignUp: </a:t>
              </a:r>
              <a:r>
                <a:rPr lang="en-US" sz="1600" dirty="0">
                  <a:solidFill>
                    <a:srgbClr val="FFFFFF"/>
                  </a:solidFill>
                  <a:latin typeface="Microsoft YaHei" panose="020B0503020204020204" pitchFamily="34" charset="-122"/>
                  <a:ea typeface="Microsoft YaHei" panose="020B0503020204020204" pitchFamily="34" charset="-122"/>
                </a:rPr>
                <a:t>Gồm chức năng đăng nhập và đăng kí tài khoản để mua hàng.</a:t>
              </a:r>
              <a:endParaRPr lang="en-US" sz="1600" dirty="0">
                <a:solidFill>
                  <a:srgbClr val="FFFFFF"/>
                </a:solidFill>
                <a:latin typeface="Microsoft YaHei" panose="020B0503020204020204" pitchFamily="34" charset="-122"/>
                <a:ea typeface="Microsoft YaHei" panose="020B0503020204020204" pitchFamily="34" charset="-122"/>
              </a:endParaRPr>
            </a:p>
          </p:txBody>
        </p:sp>
      </p:grpSp>
      <p:sp>
        <p:nvSpPr>
          <p:cNvPr id="8197" name="矩形 15"/>
          <p:cNvSpPr/>
          <p:nvPr/>
        </p:nvSpPr>
        <p:spPr>
          <a:xfrm>
            <a:off x="861378" y="720090"/>
            <a:ext cx="3840480" cy="460375"/>
          </a:xfrm>
          <a:prstGeom prst="rect">
            <a:avLst/>
          </a:prstGeom>
          <a:noFill/>
          <a:ln w="9525">
            <a:noFill/>
          </a:ln>
        </p:spPr>
        <p:txBody>
          <a:bodyPr wrap="none" anchor="t" anchorCtr="0">
            <a:spAutoFit/>
          </a:bodyPr>
          <a:p>
            <a:r>
              <a:rPr lang="en-US" altLang="zh-CN" sz="2400" b="1" dirty="0">
                <a:solidFill>
                  <a:srgbClr val="FFFFFF"/>
                </a:solidFill>
                <a:latin typeface="Microsoft YaHei" panose="020B0503020204020204" pitchFamily="34" charset="-122"/>
                <a:ea typeface="Microsoft YaHei" panose="020B0503020204020204" pitchFamily="34" charset="-122"/>
              </a:rPr>
              <a:t>Giới thiệu về website:	</a:t>
            </a:r>
            <a:endParaRPr lang="en-US" altLang="zh-CN" sz="2400" b="1" dirty="0">
              <a:solidFill>
                <a:srgbClr val="FFFFFF"/>
              </a:solidFill>
              <a:latin typeface="Microsoft YaHei" panose="020B0503020204020204" pitchFamily="34" charset="-122"/>
              <a:ea typeface="Microsoft YaHei" panose="020B0503020204020204" pitchFamily="34" charset="-122"/>
            </a:endParaRPr>
          </a:p>
        </p:txBody>
      </p:sp>
      <p:sp>
        <p:nvSpPr>
          <p:cNvPr id="9" name="矩形 11"/>
          <p:cNvSpPr/>
          <p:nvPr/>
        </p:nvSpPr>
        <p:spPr>
          <a:xfrm>
            <a:off x="8340725" y="5133340"/>
            <a:ext cx="3773170" cy="829945"/>
          </a:xfrm>
          <a:prstGeom prst="rect">
            <a:avLst/>
          </a:prstGeom>
          <a:noFill/>
          <a:ln w="9525">
            <a:noFill/>
          </a:ln>
        </p:spPr>
        <p:txBody>
          <a:bodyPr wrap="square" anchor="t" anchorCtr="0">
            <a:spAutoFit/>
          </a:bodyPr>
          <a:p>
            <a:r>
              <a:rPr lang="en-US" sz="1600" b="1" dirty="0">
                <a:solidFill>
                  <a:srgbClr val="FFFFFF"/>
                </a:solidFill>
                <a:latin typeface="Microsoft YaHei" panose="020B0503020204020204" pitchFamily="34" charset="-122"/>
                <a:ea typeface="Microsoft YaHei" panose="020B0503020204020204" pitchFamily="34" charset="-122"/>
              </a:rPr>
              <a:t>GitHub:</a:t>
            </a:r>
            <a:endParaRPr lang="en-US" sz="1600" dirty="0">
              <a:solidFill>
                <a:srgbClr val="FFFFFF"/>
              </a:solidFill>
              <a:latin typeface="Microsoft YaHei" panose="020B0503020204020204" pitchFamily="34" charset="-122"/>
              <a:ea typeface="Microsoft YaHei" panose="020B0503020204020204" pitchFamily="34" charset="-122"/>
            </a:endParaRPr>
          </a:p>
          <a:p>
            <a:r>
              <a:rPr lang="en-US" sz="1600" dirty="0">
                <a:solidFill>
                  <a:srgbClr val="FFFFFF"/>
                </a:solidFill>
                <a:latin typeface="Microsoft YaHei" panose="020B0503020204020204" pitchFamily="34" charset="-122"/>
                <a:ea typeface="Microsoft YaHei" panose="020B0503020204020204" pitchFamily="34" charset="-122"/>
              </a:rPr>
              <a:t>https://phucbinh1609.github.io/FoodEats/</a:t>
            </a:r>
            <a:endParaRPr lang="en-US" sz="1600" dirty="0">
              <a:solidFill>
                <a:srgbClr val="FFFFFF"/>
              </a:solidFill>
              <a:latin typeface="Microsoft YaHei" panose="020B0503020204020204" pitchFamily="34" charset="-122"/>
              <a:ea typeface="Microsoft YaHei" panose="020B0503020204020204" pitchFamily="34"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3313" name="组合 5"/>
          <p:cNvGrpSpPr/>
          <p:nvPr/>
        </p:nvGrpSpPr>
        <p:grpSpPr>
          <a:xfrm>
            <a:off x="247650" y="196850"/>
            <a:ext cx="417513" cy="355600"/>
            <a:chOff x="705193" y="4082415"/>
            <a:chExt cx="666407" cy="568960"/>
          </a:xfrm>
        </p:grpSpPr>
        <p:sp>
          <p:nvSpPr>
            <p:cNvPr id="4" name="直角三角形 3"/>
            <p:cNvSpPr/>
            <p:nvPr/>
          </p:nvSpPr>
          <p:spPr>
            <a:xfrm>
              <a:off x="760938" y="4082415"/>
              <a:ext cx="610662" cy="568960"/>
            </a:xfrm>
            <a:prstGeom prst="rtTriangle">
              <a:avLst/>
            </a:prstGeom>
            <a:solidFill>
              <a:srgbClr val="F8941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 name="直角三角形 4"/>
            <p:cNvSpPr/>
            <p:nvPr/>
          </p:nvSpPr>
          <p:spPr>
            <a:xfrm rot="19329383">
              <a:off x="705193" y="4125596"/>
              <a:ext cx="532111" cy="406400"/>
            </a:xfrm>
            <a:prstGeom prst="rtTriangle">
              <a:avLst/>
            </a:prstGeom>
            <a:solidFill>
              <a:srgbClr val="353F4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13316" name="文本框 6"/>
          <p:cNvSpPr txBox="1"/>
          <p:nvPr/>
        </p:nvSpPr>
        <p:spPr>
          <a:xfrm>
            <a:off x="744855" y="225425"/>
            <a:ext cx="5750560" cy="368300"/>
          </a:xfrm>
          <a:prstGeom prst="rect">
            <a:avLst/>
          </a:prstGeom>
          <a:noFill/>
          <a:ln w="9525">
            <a:noFill/>
          </a:ln>
        </p:spPr>
        <p:txBody>
          <a:bodyPr wrap="square" anchor="t" anchorCtr="0">
            <a:spAutoFit/>
          </a:bodyPr>
          <a:p>
            <a:r>
              <a:rPr lang="zh-CN" altLang="en-US" b="1" dirty="0">
                <a:solidFill>
                  <a:srgbClr val="262626"/>
                </a:solidFill>
                <a:latin typeface="Microsoft YaHei" panose="020B0503020204020204" pitchFamily="34" charset="-122"/>
                <a:ea typeface="Microsoft YaHei" panose="020B0503020204020204" pitchFamily="34" charset="-122"/>
              </a:rPr>
              <a:t>Ưu điểm</a:t>
            </a:r>
            <a:endParaRPr lang="zh-CN" altLang="en-US" b="1" dirty="0">
              <a:solidFill>
                <a:srgbClr val="262626"/>
              </a:solidFill>
              <a:latin typeface="Microsoft YaHei" panose="020B0503020204020204" pitchFamily="34" charset="-122"/>
              <a:ea typeface="Microsoft YaHei" panose="020B0503020204020204" pitchFamily="34" charset="-122"/>
            </a:endParaRPr>
          </a:p>
        </p:txBody>
      </p:sp>
      <p:sp>
        <p:nvSpPr>
          <p:cNvPr id="8" name="矩形 1"/>
          <p:cNvSpPr/>
          <p:nvPr/>
        </p:nvSpPr>
        <p:spPr>
          <a:xfrm>
            <a:off x="952500" y="2098675"/>
            <a:ext cx="3236913" cy="645160"/>
          </a:xfrm>
          <a:prstGeom prst="rect">
            <a:avLst/>
          </a:prstGeom>
          <a:noFill/>
          <a:ln w="9525">
            <a:noFill/>
          </a:ln>
        </p:spPr>
        <p:txBody>
          <a:bodyPr anchor="t" anchorCtr="0">
            <a:spAutoFit/>
          </a:bodyPr>
          <a:p>
            <a:r>
              <a:rPr lang="en-US" sz="1200" dirty="0">
                <a:latin typeface="Microsoft YaHei" panose="020B0503020204020204" pitchFamily="34" charset="-122"/>
                <a:ea typeface="Microsoft YaHei" panose="020B0503020204020204" pitchFamily="34" charset="-122"/>
              </a:rPr>
              <a:t>Có responsive trên tablet/mobile và sử dụng bản thiết kế đẹp tham khảo từ Figma.</a:t>
            </a:r>
            <a:endParaRPr lang="en-US" sz="1200" dirty="0">
              <a:latin typeface="Microsoft YaHei" panose="020B0503020204020204" pitchFamily="34" charset="-122"/>
              <a:ea typeface="Microsoft YaHei" panose="020B0503020204020204" pitchFamily="34" charset="-122"/>
            </a:endParaRPr>
          </a:p>
        </p:txBody>
      </p:sp>
      <p:grpSp>
        <p:nvGrpSpPr>
          <p:cNvPr id="9" name="组合 8"/>
          <p:cNvGrpSpPr/>
          <p:nvPr/>
        </p:nvGrpSpPr>
        <p:grpSpPr>
          <a:xfrm>
            <a:off x="1030288" y="1241425"/>
            <a:ext cx="3235325" cy="690563"/>
            <a:chOff x="1029508" y="1575173"/>
            <a:chExt cx="3236673" cy="689487"/>
          </a:xfrm>
        </p:grpSpPr>
        <p:sp>
          <p:nvSpPr>
            <p:cNvPr id="13319" name="Rectangle 631"/>
            <p:cNvSpPr/>
            <p:nvPr/>
          </p:nvSpPr>
          <p:spPr>
            <a:xfrm>
              <a:off x="1029508" y="1575173"/>
              <a:ext cx="3236673" cy="689487"/>
            </a:xfrm>
            <a:prstGeom prst="rect">
              <a:avLst/>
            </a:prstGeom>
            <a:solidFill>
              <a:srgbClr val="F8941C"/>
            </a:solidFill>
            <a:ln w="9525">
              <a:noFill/>
            </a:ln>
          </p:spPr>
          <p:txBody>
            <a:bodyPr anchor="t" anchorCtr="0"/>
            <a:p>
              <a:endParaRPr lang="zh-CN" altLang="en-US" dirty="0">
                <a:solidFill>
                  <a:srgbClr val="000000"/>
                </a:solidFill>
                <a:latin typeface="等线" pitchFamily="2" charset="-122"/>
                <a:ea typeface="等线" pitchFamily="2" charset="-122"/>
              </a:endParaRPr>
            </a:p>
          </p:txBody>
        </p:sp>
        <p:sp>
          <p:nvSpPr>
            <p:cNvPr id="11" name="TextBox 707"/>
            <p:cNvSpPr txBox="1"/>
            <p:nvPr/>
          </p:nvSpPr>
          <p:spPr>
            <a:xfrm>
              <a:off x="2286851" y="1740016"/>
              <a:ext cx="1841632" cy="336660"/>
            </a:xfrm>
            <a:prstGeom prst="rect">
              <a:avLst/>
            </a:prstGeom>
            <a:noFill/>
          </p:spPr>
          <p:txBody>
            <a:bodyPr wrap="none">
              <a:spAutoFit/>
            </a:bodyPr>
            <a:lstStyle>
              <a:defPPr>
                <a:defRPr lang="zh-CN"/>
              </a:defPPr>
              <a:lvl1pPr algn="ctr" fontAlgn="auto">
                <a:spcBef>
                  <a:spcPts val="0"/>
                </a:spcBef>
                <a:spcAft>
                  <a:spcPts val="0"/>
                </a:spcAft>
                <a:defRPr sz="700" spc="300">
                  <a:solidFill>
                    <a:schemeClr val="tx1">
                      <a:lumMod val="65000"/>
                      <a:lumOff val="35000"/>
                    </a:schemeClr>
                  </a:solidFill>
                  <a:latin typeface="Microsoft YaHei" panose="020B0503020204020204" pitchFamily="34" charset="-122"/>
                  <a:ea typeface="Microsoft YaHei" panose="020B0503020204020204" pitchFamily="34" charset="-122"/>
                  <a:cs typeface="Arial" panose="020B0604020202020204" pitchFamily="34" charset="0"/>
                </a:defRPr>
              </a:lvl1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0" u="none" strike="noStrike" kern="1200" cap="none" spc="300" normalizeH="0" baseline="0" noProof="0" dirty="0">
                  <a:ln>
                    <a:noFill/>
                  </a:ln>
                  <a:solidFill>
                    <a:prstClr val="white"/>
                  </a:solidFill>
                  <a:effectLst/>
                  <a:uLnTx/>
                  <a:uFillTx/>
                  <a:latin typeface="Microsoft YaHei" panose="020B0503020204020204" pitchFamily="34" charset="-122"/>
                  <a:ea typeface="Microsoft YaHei" panose="020B0503020204020204" pitchFamily="34" charset="-122"/>
                  <a:cs typeface="Arial" panose="020B0604020202020204" pitchFamily="34" charset="0"/>
                  <a:sym typeface="+mn-ea"/>
                </a:rPr>
                <a:t>Thiết kế đẹp</a:t>
              </a:r>
              <a:endParaRPr kumimoji="0" lang="en-US" altLang="zh-CN" sz="1600" b="0" i="0" u="none" strike="noStrike" kern="1200" cap="none" spc="300" normalizeH="0" baseline="0" noProof="0" dirty="0">
                <a:ln>
                  <a:noFill/>
                </a:ln>
                <a:solidFill>
                  <a:prstClr val="white"/>
                </a:solidFill>
                <a:effectLst/>
                <a:uLnTx/>
                <a:uFillTx/>
                <a:latin typeface="Microsoft YaHei" panose="020B0503020204020204" pitchFamily="34" charset="-122"/>
                <a:ea typeface="Microsoft YaHei" panose="020B0503020204020204" pitchFamily="34" charset="-122"/>
                <a:cs typeface="Arial" panose="020B0604020202020204" pitchFamily="34" charset="0"/>
                <a:sym typeface="+mn-ea"/>
              </a:endParaRPr>
            </a:p>
          </p:txBody>
        </p:sp>
        <p:pic>
          <p:nvPicPr>
            <p:cNvPr id="13321" name="图片 11"/>
            <p:cNvPicPr>
              <a:picLocks noChangeAspect="1"/>
            </p:cNvPicPr>
            <p:nvPr/>
          </p:nvPicPr>
          <p:blipFill>
            <a:blip r:embed="rId1"/>
            <a:stretch>
              <a:fillRect/>
            </a:stretch>
          </p:blipFill>
          <p:spPr>
            <a:xfrm>
              <a:off x="1199456" y="1661934"/>
              <a:ext cx="515964" cy="515964"/>
            </a:xfrm>
            <a:prstGeom prst="rect">
              <a:avLst/>
            </a:prstGeom>
            <a:noFill/>
            <a:ln w="9525">
              <a:noFill/>
            </a:ln>
          </p:spPr>
        </p:pic>
      </p:grpSp>
      <p:grpSp>
        <p:nvGrpSpPr>
          <p:cNvPr id="13" name="组合 12"/>
          <p:cNvGrpSpPr/>
          <p:nvPr/>
        </p:nvGrpSpPr>
        <p:grpSpPr>
          <a:xfrm>
            <a:off x="4516438" y="1241425"/>
            <a:ext cx="3309930" cy="690563"/>
            <a:chOff x="4517157" y="1575173"/>
            <a:chExt cx="3309686" cy="689487"/>
          </a:xfrm>
        </p:grpSpPr>
        <p:sp>
          <p:nvSpPr>
            <p:cNvPr id="13323" name="Rectangle 632"/>
            <p:cNvSpPr/>
            <p:nvPr/>
          </p:nvSpPr>
          <p:spPr>
            <a:xfrm>
              <a:off x="4517157" y="1575173"/>
              <a:ext cx="3236673" cy="689487"/>
            </a:xfrm>
            <a:prstGeom prst="rect">
              <a:avLst/>
            </a:prstGeom>
            <a:solidFill>
              <a:srgbClr val="353F48"/>
            </a:solidFill>
            <a:ln w="9525">
              <a:noFill/>
            </a:ln>
          </p:spPr>
          <p:txBody>
            <a:bodyPr anchor="t" anchorCtr="0"/>
            <a:p>
              <a:endParaRPr lang="zh-CN" altLang="en-US" dirty="0">
                <a:solidFill>
                  <a:srgbClr val="000000"/>
                </a:solidFill>
                <a:latin typeface="等线" pitchFamily="2" charset="-122"/>
                <a:ea typeface="等线" pitchFamily="2" charset="-122"/>
              </a:endParaRPr>
            </a:p>
          </p:txBody>
        </p:sp>
        <p:sp>
          <p:nvSpPr>
            <p:cNvPr id="15" name="TextBox 707"/>
            <p:cNvSpPr txBox="1"/>
            <p:nvPr/>
          </p:nvSpPr>
          <p:spPr>
            <a:xfrm>
              <a:off x="5490216" y="1755866"/>
              <a:ext cx="2336627" cy="336660"/>
            </a:xfrm>
            <a:prstGeom prst="rect">
              <a:avLst/>
            </a:prstGeom>
            <a:noFill/>
          </p:spPr>
          <p:txBody>
            <a:bodyPr wrap="none">
              <a:spAutoFit/>
            </a:bodyPr>
            <a:lstStyle>
              <a:defPPr>
                <a:defRPr lang="zh-CN"/>
              </a:defPPr>
              <a:lvl1pPr algn="ctr" fontAlgn="auto">
                <a:spcBef>
                  <a:spcPts val="0"/>
                </a:spcBef>
                <a:spcAft>
                  <a:spcPts val="0"/>
                </a:spcAft>
                <a:defRPr sz="700" spc="300">
                  <a:solidFill>
                    <a:schemeClr val="tx1">
                      <a:lumMod val="65000"/>
                      <a:lumOff val="35000"/>
                    </a:schemeClr>
                  </a:solidFill>
                  <a:latin typeface="Microsoft YaHei" panose="020B0503020204020204" pitchFamily="34" charset="-122"/>
                  <a:ea typeface="Microsoft YaHei" panose="020B0503020204020204" pitchFamily="34" charset="-122"/>
                  <a:cs typeface="Arial" panose="020B0604020202020204" pitchFamily="34" charset="0"/>
                </a:defRPr>
              </a:lvl1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0" u="none" strike="noStrike" kern="1200" cap="none" spc="300" normalizeH="0" baseline="0" noProof="0" dirty="0">
                  <a:ln>
                    <a:noFill/>
                  </a:ln>
                  <a:solidFill>
                    <a:prstClr val="white"/>
                  </a:solidFill>
                  <a:effectLst/>
                  <a:uLnTx/>
                  <a:uFillTx/>
                  <a:latin typeface="Microsoft YaHei" panose="020B0503020204020204" pitchFamily="34" charset="-122"/>
                  <a:ea typeface="Microsoft YaHei" panose="020B0503020204020204" pitchFamily="34" charset="-122"/>
                  <a:cs typeface="Arial" panose="020B0604020202020204" pitchFamily="34" charset="0"/>
                  <a:sym typeface="+mn-ea"/>
                </a:rPr>
                <a:t>Câu truyện cuốn</a:t>
              </a:r>
              <a:endParaRPr kumimoji="0" lang="en-US" altLang="zh-CN" sz="1600" b="0" i="0" u="none" strike="noStrike" kern="1200" cap="none" spc="300" normalizeH="0" baseline="0" noProof="0" dirty="0">
                <a:ln>
                  <a:noFill/>
                </a:ln>
                <a:solidFill>
                  <a:prstClr val="white"/>
                </a:solidFill>
                <a:effectLst/>
                <a:uLnTx/>
                <a:uFillTx/>
                <a:latin typeface="Microsoft YaHei" panose="020B0503020204020204" pitchFamily="34" charset="-122"/>
                <a:ea typeface="Microsoft YaHei" panose="020B0503020204020204" pitchFamily="34" charset="-122"/>
                <a:cs typeface="Arial" panose="020B0604020202020204" pitchFamily="34" charset="0"/>
                <a:sym typeface="+mn-ea"/>
              </a:endParaRPr>
            </a:p>
          </p:txBody>
        </p:sp>
      </p:grpSp>
      <p:grpSp>
        <p:nvGrpSpPr>
          <p:cNvPr id="17" name="组合 16"/>
          <p:cNvGrpSpPr/>
          <p:nvPr/>
        </p:nvGrpSpPr>
        <p:grpSpPr>
          <a:xfrm>
            <a:off x="8032750" y="1241425"/>
            <a:ext cx="3272315" cy="690563"/>
            <a:chOff x="8033501" y="1575173"/>
            <a:chExt cx="3272072" cy="689487"/>
          </a:xfrm>
        </p:grpSpPr>
        <p:sp>
          <p:nvSpPr>
            <p:cNvPr id="13327" name="Rectangle 633"/>
            <p:cNvSpPr/>
            <p:nvPr/>
          </p:nvSpPr>
          <p:spPr>
            <a:xfrm>
              <a:off x="8033501" y="1575173"/>
              <a:ext cx="3236673" cy="689487"/>
            </a:xfrm>
            <a:prstGeom prst="rect">
              <a:avLst/>
            </a:prstGeom>
            <a:solidFill>
              <a:srgbClr val="F8941C"/>
            </a:solidFill>
            <a:ln w="9525">
              <a:noFill/>
            </a:ln>
          </p:spPr>
          <p:txBody>
            <a:bodyPr anchor="t" anchorCtr="0"/>
            <a:p>
              <a:endParaRPr lang="zh-CN" altLang="en-US" dirty="0">
                <a:solidFill>
                  <a:srgbClr val="000000"/>
                </a:solidFill>
                <a:latin typeface="等线" pitchFamily="2" charset="-122"/>
                <a:ea typeface="等线" pitchFamily="2" charset="-122"/>
              </a:endParaRPr>
            </a:p>
          </p:txBody>
        </p:sp>
        <p:sp>
          <p:nvSpPr>
            <p:cNvPr id="19" name="TextBox 707"/>
            <p:cNvSpPr txBox="1"/>
            <p:nvPr/>
          </p:nvSpPr>
          <p:spPr>
            <a:xfrm>
              <a:off x="8975931" y="1759036"/>
              <a:ext cx="2329642" cy="336660"/>
            </a:xfrm>
            <a:prstGeom prst="rect">
              <a:avLst/>
            </a:prstGeom>
            <a:noFill/>
          </p:spPr>
          <p:txBody>
            <a:bodyPr wrap="none">
              <a:spAutoFit/>
            </a:bodyPr>
            <a:lstStyle>
              <a:defPPr>
                <a:defRPr lang="zh-CN"/>
              </a:defPPr>
              <a:lvl1pPr algn="ctr" fontAlgn="auto">
                <a:spcBef>
                  <a:spcPts val="0"/>
                </a:spcBef>
                <a:spcAft>
                  <a:spcPts val="0"/>
                </a:spcAft>
                <a:defRPr sz="700" spc="300">
                  <a:solidFill>
                    <a:schemeClr val="tx1">
                      <a:lumMod val="65000"/>
                      <a:lumOff val="35000"/>
                    </a:schemeClr>
                  </a:solidFill>
                  <a:latin typeface="Microsoft YaHei" panose="020B0503020204020204" pitchFamily="34" charset="-122"/>
                  <a:ea typeface="Microsoft YaHei" panose="020B0503020204020204" pitchFamily="34" charset="-122"/>
                  <a:cs typeface="Arial" panose="020B0604020202020204" pitchFamily="34" charset="0"/>
                </a:defRPr>
              </a:lvl1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0" u="none" strike="noStrike" kern="1200" cap="none" spc="300" normalizeH="0" baseline="0" noProof="0" dirty="0">
                  <a:ln>
                    <a:noFill/>
                  </a:ln>
                  <a:solidFill>
                    <a:prstClr val="white"/>
                  </a:solidFill>
                  <a:effectLst/>
                  <a:uLnTx/>
                  <a:uFillTx/>
                  <a:latin typeface="Microsoft YaHei" panose="020B0503020204020204" pitchFamily="34" charset="-122"/>
                  <a:ea typeface="Microsoft YaHei" panose="020B0503020204020204" pitchFamily="34" charset="-122"/>
                  <a:cs typeface="Arial" panose="020B0604020202020204" pitchFamily="34" charset="0"/>
                  <a:sym typeface="+mn-ea"/>
                </a:rPr>
                <a:t>Đồ ăn đặc trưng</a:t>
              </a:r>
              <a:endParaRPr kumimoji="0" lang="en-US" altLang="zh-CN" sz="1600" b="0" i="0" u="none" strike="noStrike" kern="1200" cap="none" spc="300" normalizeH="0" baseline="0" noProof="0" dirty="0">
                <a:ln>
                  <a:noFill/>
                </a:ln>
                <a:solidFill>
                  <a:prstClr val="white"/>
                </a:solidFill>
                <a:effectLst/>
                <a:uLnTx/>
                <a:uFillTx/>
                <a:latin typeface="Microsoft YaHei" panose="020B0503020204020204" pitchFamily="34" charset="-122"/>
                <a:ea typeface="Microsoft YaHei" panose="020B0503020204020204" pitchFamily="34" charset="-122"/>
                <a:cs typeface="Arial" panose="020B0604020202020204" pitchFamily="34" charset="0"/>
                <a:sym typeface="+mn-ea"/>
              </a:endParaRPr>
            </a:p>
          </p:txBody>
        </p:sp>
        <p:sp>
          <p:nvSpPr>
            <p:cNvPr id="13329" name="Freeform 76"/>
            <p:cNvSpPr/>
            <p:nvPr/>
          </p:nvSpPr>
          <p:spPr>
            <a:xfrm>
              <a:off x="8232246" y="1713118"/>
              <a:ext cx="455613" cy="412750"/>
            </a:xfrm>
            <a:custGeom>
              <a:avLst/>
              <a:gdLst/>
              <a:ahLst/>
              <a:cxnLst>
                <a:cxn ang="0">
                  <a:pos x="227807" y="92658"/>
                </a:cxn>
                <a:cxn ang="0">
                  <a:pos x="118122" y="8423"/>
                </a:cxn>
                <a:cxn ang="0">
                  <a:pos x="8437" y="143199"/>
                </a:cxn>
                <a:cxn ang="0">
                  <a:pos x="227807" y="412750"/>
                </a:cxn>
                <a:cxn ang="0">
                  <a:pos x="447176" y="143199"/>
                </a:cxn>
                <a:cxn ang="0">
                  <a:pos x="345928" y="8423"/>
                </a:cxn>
                <a:cxn ang="0">
                  <a:pos x="227807" y="92658"/>
                </a:cxn>
                <a:cxn ang="0">
                  <a:pos x="227807" y="92658"/>
                </a:cxn>
              </a:cxnLst>
              <a:pathLst>
                <a:path w="54" h="49">
                  <a:moveTo>
                    <a:pt x="27" y="11"/>
                  </a:moveTo>
                  <a:cubicBezTo>
                    <a:pt x="25" y="4"/>
                    <a:pt x="20" y="0"/>
                    <a:pt x="14" y="1"/>
                  </a:cubicBezTo>
                  <a:cubicBezTo>
                    <a:pt x="4" y="1"/>
                    <a:pt x="0" y="8"/>
                    <a:pt x="1" y="17"/>
                  </a:cubicBezTo>
                  <a:cubicBezTo>
                    <a:pt x="2" y="28"/>
                    <a:pt x="17" y="35"/>
                    <a:pt x="27" y="49"/>
                  </a:cubicBezTo>
                  <a:cubicBezTo>
                    <a:pt x="37" y="35"/>
                    <a:pt x="52" y="29"/>
                    <a:pt x="53" y="17"/>
                  </a:cubicBezTo>
                  <a:cubicBezTo>
                    <a:pt x="54" y="9"/>
                    <a:pt x="51" y="2"/>
                    <a:pt x="41" y="1"/>
                  </a:cubicBezTo>
                  <a:cubicBezTo>
                    <a:pt x="34" y="0"/>
                    <a:pt x="30" y="4"/>
                    <a:pt x="27" y="11"/>
                  </a:cubicBezTo>
                  <a:cubicBezTo>
                    <a:pt x="27" y="11"/>
                    <a:pt x="27" y="11"/>
                    <a:pt x="27" y="11"/>
                  </a:cubicBezTo>
                  <a:close/>
                </a:path>
              </a:pathLst>
            </a:custGeom>
            <a:solidFill>
              <a:srgbClr val="FFFFFF"/>
            </a:solidFill>
            <a:ln w="9525">
              <a:noFill/>
            </a:ln>
          </p:spPr>
          <p:txBody>
            <a:bodyPr/>
            <a:p>
              <a:endParaRPr lang="en-US"/>
            </a:p>
          </p:txBody>
        </p:sp>
      </p:grpSp>
      <p:grpSp>
        <p:nvGrpSpPr>
          <p:cNvPr id="21" name="组合 20"/>
          <p:cNvGrpSpPr/>
          <p:nvPr/>
        </p:nvGrpSpPr>
        <p:grpSpPr>
          <a:xfrm>
            <a:off x="1030288" y="3836988"/>
            <a:ext cx="3235325" cy="692150"/>
            <a:chOff x="1029508" y="3836867"/>
            <a:chExt cx="3236673" cy="691684"/>
          </a:xfrm>
        </p:grpSpPr>
        <p:sp>
          <p:nvSpPr>
            <p:cNvPr id="13331" name="Rectangle 634"/>
            <p:cNvSpPr/>
            <p:nvPr/>
          </p:nvSpPr>
          <p:spPr>
            <a:xfrm>
              <a:off x="1029508" y="3836867"/>
              <a:ext cx="3236673" cy="691684"/>
            </a:xfrm>
            <a:prstGeom prst="rect">
              <a:avLst/>
            </a:prstGeom>
            <a:solidFill>
              <a:srgbClr val="353F48"/>
            </a:solidFill>
            <a:ln w="9525">
              <a:noFill/>
            </a:ln>
          </p:spPr>
          <p:txBody>
            <a:bodyPr anchor="t" anchorCtr="0"/>
            <a:p>
              <a:endParaRPr lang="zh-CN" altLang="en-US" dirty="0">
                <a:solidFill>
                  <a:srgbClr val="000000"/>
                </a:solidFill>
                <a:latin typeface="等线" pitchFamily="2" charset="-122"/>
                <a:ea typeface="等线" pitchFamily="2" charset="-122"/>
              </a:endParaRPr>
            </a:p>
          </p:txBody>
        </p:sp>
        <p:sp>
          <p:nvSpPr>
            <p:cNvPr id="23" name="TextBox 707"/>
            <p:cNvSpPr txBox="1"/>
            <p:nvPr/>
          </p:nvSpPr>
          <p:spPr>
            <a:xfrm>
              <a:off x="2363084" y="4024066"/>
              <a:ext cx="1600231" cy="336958"/>
            </a:xfrm>
            <a:prstGeom prst="rect">
              <a:avLst/>
            </a:prstGeom>
            <a:noFill/>
          </p:spPr>
          <p:txBody>
            <a:bodyPr wrap="none">
              <a:spAutoFit/>
            </a:bodyPr>
            <a:lstStyle>
              <a:defPPr>
                <a:defRPr lang="zh-CN"/>
              </a:defPPr>
              <a:lvl1pPr algn="ctr" fontAlgn="auto">
                <a:spcBef>
                  <a:spcPts val="0"/>
                </a:spcBef>
                <a:spcAft>
                  <a:spcPts val="0"/>
                </a:spcAft>
                <a:defRPr sz="700" spc="300">
                  <a:solidFill>
                    <a:schemeClr val="tx1">
                      <a:lumMod val="65000"/>
                      <a:lumOff val="35000"/>
                    </a:schemeClr>
                  </a:solidFill>
                  <a:latin typeface="Microsoft YaHei" panose="020B0503020204020204" pitchFamily="34" charset="-122"/>
                  <a:ea typeface="Microsoft YaHei" panose="020B0503020204020204" pitchFamily="34" charset="-122"/>
                  <a:cs typeface="Arial" panose="020B0604020202020204" pitchFamily="34" charset="0"/>
                </a:defRPr>
              </a:lvl1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0" u="none" strike="noStrike" kern="1200" cap="none" spc="300" normalizeH="0" baseline="0" noProof="0" dirty="0">
                  <a:ln>
                    <a:noFill/>
                  </a:ln>
                  <a:solidFill>
                    <a:prstClr val="white"/>
                  </a:solidFill>
                  <a:effectLst/>
                  <a:uLnTx/>
                  <a:uFillTx/>
                  <a:latin typeface="Microsoft YaHei" panose="020B0503020204020204" pitchFamily="34" charset="-122"/>
                  <a:ea typeface="Microsoft YaHei" panose="020B0503020204020204" pitchFamily="34" charset="-122"/>
                  <a:cs typeface="Arial" panose="020B0604020202020204" pitchFamily="34" charset="0"/>
                  <a:sym typeface="+mn-ea"/>
                </a:rPr>
                <a:t>Công nghệ</a:t>
              </a:r>
              <a:endParaRPr kumimoji="0" lang="en-US" altLang="zh-CN" sz="1600" b="0" i="0" u="none" strike="noStrike" kern="1200" cap="none" spc="300" normalizeH="0" baseline="0" noProof="0" dirty="0">
                <a:ln>
                  <a:noFill/>
                </a:ln>
                <a:solidFill>
                  <a:prstClr val="white"/>
                </a:solidFill>
                <a:effectLst/>
                <a:uLnTx/>
                <a:uFillTx/>
                <a:latin typeface="Microsoft YaHei" panose="020B0503020204020204" pitchFamily="34" charset="-122"/>
                <a:ea typeface="Microsoft YaHei" panose="020B0503020204020204" pitchFamily="34" charset="-122"/>
                <a:cs typeface="Arial" panose="020B0604020202020204" pitchFamily="34" charset="0"/>
                <a:sym typeface="+mn-ea"/>
              </a:endParaRPr>
            </a:p>
          </p:txBody>
        </p:sp>
        <p:sp>
          <p:nvSpPr>
            <p:cNvPr id="13333" name="Freeform 71"/>
            <p:cNvSpPr/>
            <p:nvPr/>
          </p:nvSpPr>
          <p:spPr>
            <a:xfrm>
              <a:off x="1303386" y="4004204"/>
              <a:ext cx="336550" cy="361950"/>
            </a:xfrm>
            <a:custGeom>
              <a:avLst/>
              <a:gdLst/>
              <a:ahLst/>
              <a:cxnLst>
                <a:cxn ang="0">
                  <a:pos x="218758" y="151514"/>
                </a:cxn>
                <a:cxn ang="0">
                  <a:pos x="252413" y="84174"/>
                </a:cxn>
                <a:cxn ang="0">
                  <a:pos x="168275" y="0"/>
                </a:cxn>
                <a:cxn ang="0">
                  <a:pos x="84138" y="84174"/>
                </a:cxn>
                <a:cxn ang="0">
                  <a:pos x="117793" y="151514"/>
                </a:cxn>
                <a:cxn ang="0">
                  <a:pos x="0" y="361950"/>
                </a:cxn>
                <a:cxn ang="0">
                  <a:pos x="336550" y="361950"/>
                </a:cxn>
                <a:cxn ang="0">
                  <a:pos x="218758" y="151514"/>
                </a:cxn>
              </a:cxnLst>
              <a:pathLst>
                <a:path w="40" h="43">
                  <a:moveTo>
                    <a:pt x="26" y="18"/>
                  </a:moveTo>
                  <a:cubicBezTo>
                    <a:pt x="28" y="16"/>
                    <a:pt x="30" y="13"/>
                    <a:pt x="30" y="10"/>
                  </a:cubicBezTo>
                  <a:cubicBezTo>
                    <a:pt x="30" y="4"/>
                    <a:pt x="26" y="0"/>
                    <a:pt x="20" y="0"/>
                  </a:cubicBezTo>
                  <a:cubicBezTo>
                    <a:pt x="14" y="0"/>
                    <a:pt x="10" y="4"/>
                    <a:pt x="10" y="10"/>
                  </a:cubicBezTo>
                  <a:cubicBezTo>
                    <a:pt x="10" y="13"/>
                    <a:pt x="11" y="16"/>
                    <a:pt x="14" y="18"/>
                  </a:cubicBezTo>
                  <a:cubicBezTo>
                    <a:pt x="7" y="22"/>
                    <a:pt x="1" y="31"/>
                    <a:pt x="0" y="43"/>
                  </a:cubicBezTo>
                  <a:cubicBezTo>
                    <a:pt x="40" y="43"/>
                    <a:pt x="40" y="43"/>
                    <a:pt x="40" y="43"/>
                  </a:cubicBezTo>
                  <a:cubicBezTo>
                    <a:pt x="39" y="31"/>
                    <a:pt x="33" y="22"/>
                    <a:pt x="26" y="18"/>
                  </a:cubicBezTo>
                  <a:close/>
                </a:path>
              </a:pathLst>
            </a:custGeom>
            <a:solidFill>
              <a:srgbClr val="FFFFFF"/>
            </a:solidFill>
            <a:ln w="9525">
              <a:noFill/>
            </a:ln>
          </p:spPr>
          <p:txBody>
            <a:bodyPr/>
            <a:p>
              <a:endParaRPr lang="en-US"/>
            </a:p>
          </p:txBody>
        </p:sp>
      </p:grpSp>
      <p:grpSp>
        <p:nvGrpSpPr>
          <p:cNvPr id="25" name="组合 24"/>
          <p:cNvGrpSpPr/>
          <p:nvPr/>
        </p:nvGrpSpPr>
        <p:grpSpPr>
          <a:xfrm>
            <a:off x="4516438" y="3836988"/>
            <a:ext cx="3236912" cy="692150"/>
            <a:chOff x="4517157" y="3836867"/>
            <a:chExt cx="3236673" cy="691684"/>
          </a:xfrm>
        </p:grpSpPr>
        <p:sp>
          <p:nvSpPr>
            <p:cNvPr id="13335" name="Rectangle 635"/>
            <p:cNvSpPr/>
            <p:nvPr/>
          </p:nvSpPr>
          <p:spPr>
            <a:xfrm>
              <a:off x="4517157" y="3836867"/>
              <a:ext cx="3236673" cy="691684"/>
            </a:xfrm>
            <a:prstGeom prst="rect">
              <a:avLst/>
            </a:prstGeom>
            <a:solidFill>
              <a:srgbClr val="F8941C"/>
            </a:solidFill>
            <a:ln w="9525">
              <a:noFill/>
            </a:ln>
          </p:spPr>
          <p:txBody>
            <a:bodyPr anchor="t" anchorCtr="0"/>
            <a:p>
              <a:endParaRPr lang="zh-CN" altLang="en-US" dirty="0">
                <a:solidFill>
                  <a:srgbClr val="000000"/>
                </a:solidFill>
                <a:latin typeface="等线" pitchFamily="2" charset="-122"/>
                <a:ea typeface="等线" pitchFamily="2" charset="-122"/>
              </a:endParaRPr>
            </a:p>
          </p:txBody>
        </p:sp>
        <p:sp>
          <p:nvSpPr>
            <p:cNvPr id="27" name="TextBox 707"/>
            <p:cNvSpPr txBox="1"/>
            <p:nvPr/>
          </p:nvSpPr>
          <p:spPr>
            <a:xfrm>
              <a:off x="5912624" y="4003442"/>
              <a:ext cx="1436264" cy="336958"/>
            </a:xfrm>
            <a:prstGeom prst="rect">
              <a:avLst/>
            </a:prstGeom>
            <a:noFill/>
          </p:spPr>
          <p:txBody>
            <a:bodyPr wrap="none">
              <a:spAutoFit/>
            </a:bodyPr>
            <a:lstStyle>
              <a:defPPr>
                <a:defRPr lang="zh-CN"/>
              </a:defPPr>
              <a:lvl1pPr algn="ctr" fontAlgn="auto">
                <a:spcBef>
                  <a:spcPts val="0"/>
                </a:spcBef>
                <a:spcAft>
                  <a:spcPts val="0"/>
                </a:spcAft>
                <a:defRPr sz="700" spc="300">
                  <a:solidFill>
                    <a:schemeClr val="tx1">
                      <a:lumMod val="65000"/>
                      <a:lumOff val="35000"/>
                    </a:schemeClr>
                  </a:solidFill>
                  <a:latin typeface="Microsoft YaHei" panose="020B0503020204020204" pitchFamily="34" charset="-122"/>
                  <a:ea typeface="Microsoft YaHei" panose="020B0503020204020204" pitchFamily="34" charset="-122"/>
                  <a:cs typeface="Arial" panose="020B0604020202020204" pitchFamily="34" charset="0"/>
                </a:defRPr>
              </a:lvl1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0" u="none" strike="noStrike" kern="1200" cap="none" spc="300" normalizeH="0" baseline="0" noProof="0" dirty="0">
                  <a:ln>
                    <a:noFill/>
                  </a:ln>
                  <a:solidFill>
                    <a:prstClr val="white"/>
                  </a:solidFill>
                  <a:effectLst/>
                  <a:uLnTx/>
                  <a:uFillTx/>
                  <a:latin typeface="Microsoft YaHei" panose="020B0503020204020204" pitchFamily="34" charset="-122"/>
                  <a:ea typeface="Microsoft YaHei" panose="020B0503020204020204" pitchFamily="34" charset="-122"/>
                  <a:cs typeface="Arial" panose="020B0604020202020204" pitchFamily="34" charset="0"/>
                  <a:sym typeface="+mn-ea"/>
                </a:rPr>
                <a:t>Thời gian</a:t>
              </a:r>
              <a:endParaRPr kumimoji="0" lang="en-US" altLang="zh-CN" sz="1600" b="0" i="0" u="none" strike="noStrike" kern="1200" cap="none" spc="300" normalizeH="0" baseline="0" noProof="0" dirty="0">
                <a:ln>
                  <a:noFill/>
                </a:ln>
                <a:solidFill>
                  <a:prstClr val="white"/>
                </a:solidFill>
                <a:effectLst/>
                <a:uLnTx/>
                <a:uFillTx/>
                <a:latin typeface="Microsoft YaHei" panose="020B0503020204020204" pitchFamily="34" charset="-122"/>
                <a:ea typeface="Microsoft YaHei" panose="020B0503020204020204" pitchFamily="34" charset="-122"/>
                <a:cs typeface="Arial" panose="020B0604020202020204" pitchFamily="34" charset="0"/>
                <a:sym typeface="+mn-ea"/>
              </a:endParaRPr>
            </a:p>
          </p:txBody>
        </p:sp>
        <p:sp>
          <p:nvSpPr>
            <p:cNvPr id="13337" name="Freeform 70"/>
            <p:cNvSpPr/>
            <p:nvPr/>
          </p:nvSpPr>
          <p:spPr>
            <a:xfrm>
              <a:off x="4732784" y="4002980"/>
              <a:ext cx="506413" cy="379413"/>
            </a:xfrm>
            <a:custGeom>
              <a:avLst/>
              <a:gdLst/>
              <a:ahLst/>
              <a:cxnLst>
                <a:cxn ang="0">
                  <a:pos x="253207" y="0"/>
                </a:cxn>
                <a:cxn ang="0">
                  <a:pos x="0" y="168628"/>
                </a:cxn>
                <a:cxn ang="0">
                  <a:pos x="126603" y="320393"/>
                </a:cxn>
                <a:cxn ang="0">
                  <a:pos x="75962" y="379413"/>
                </a:cxn>
                <a:cxn ang="0">
                  <a:pos x="168804" y="328825"/>
                </a:cxn>
                <a:cxn ang="0">
                  <a:pos x="253207" y="345687"/>
                </a:cxn>
                <a:cxn ang="0">
                  <a:pos x="506413" y="168628"/>
                </a:cxn>
                <a:cxn ang="0">
                  <a:pos x="253207" y="0"/>
                </a:cxn>
              </a:cxnLst>
              <a:pathLst>
                <a:path w="60" h="45">
                  <a:moveTo>
                    <a:pt x="30" y="0"/>
                  </a:moveTo>
                  <a:cubicBezTo>
                    <a:pt x="14" y="0"/>
                    <a:pt x="0" y="9"/>
                    <a:pt x="0" y="20"/>
                  </a:cubicBezTo>
                  <a:cubicBezTo>
                    <a:pt x="0" y="28"/>
                    <a:pt x="6" y="34"/>
                    <a:pt x="15" y="38"/>
                  </a:cubicBezTo>
                  <a:cubicBezTo>
                    <a:pt x="9" y="45"/>
                    <a:pt x="9" y="45"/>
                    <a:pt x="9" y="45"/>
                  </a:cubicBezTo>
                  <a:cubicBezTo>
                    <a:pt x="20" y="39"/>
                    <a:pt x="20" y="39"/>
                    <a:pt x="20" y="39"/>
                  </a:cubicBezTo>
                  <a:cubicBezTo>
                    <a:pt x="23" y="40"/>
                    <a:pt x="27" y="41"/>
                    <a:pt x="30" y="41"/>
                  </a:cubicBezTo>
                  <a:cubicBezTo>
                    <a:pt x="47" y="41"/>
                    <a:pt x="60" y="32"/>
                    <a:pt x="60" y="20"/>
                  </a:cubicBezTo>
                  <a:cubicBezTo>
                    <a:pt x="60" y="9"/>
                    <a:pt x="47" y="0"/>
                    <a:pt x="30" y="0"/>
                  </a:cubicBezTo>
                  <a:close/>
                </a:path>
              </a:pathLst>
            </a:custGeom>
            <a:solidFill>
              <a:srgbClr val="FFFFFF"/>
            </a:solidFill>
            <a:ln w="9525">
              <a:noFill/>
            </a:ln>
          </p:spPr>
          <p:txBody>
            <a:bodyPr/>
            <a:p>
              <a:endParaRPr lang="en-US"/>
            </a:p>
          </p:txBody>
        </p:sp>
      </p:grpSp>
      <p:sp>
        <p:nvSpPr>
          <p:cNvPr id="29" name="矩形 1"/>
          <p:cNvSpPr/>
          <p:nvPr/>
        </p:nvSpPr>
        <p:spPr>
          <a:xfrm>
            <a:off x="952500" y="4700588"/>
            <a:ext cx="3236913" cy="645160"/>
          </a:xfrm>
          <a:prstGeom prst="rect">
            <a:avLst/>
          </a:prstGeom>
          <a:noFill/>
          <a:ln w="9525">
            <a:noFill/>
          </a:ln>
        </p:spPr>
        <p:txBody>
          <a:bodyPr anchor="t" anchorCtr="0">
            <a:spAutoFit/>
          </a:bodyPr>
          <a:p>
            <a:r>
              <a:rPr lang="en-US" sz="1200" dirty="0">
                <a:latin typeface="Microsoft YaHei" panose="020B0503020204020204" pitchFamily="34" charset="-122"/>
                <a:ea typeface="Microsoft YaHei" panose="020B0503020204020204" pitchFamily="34" charset="-122"/>
              </a:rPr>
              <a:t>Website chỉ sử dụng Html/Css và chưa áp dụng thư viện Bootstrap để thiết kế giao diện.</a:t>
            </a:r>
            <a:endParaRPr lang="en-US" sz="1200" dirty="0">
              <a:latin typeface="Microsoft YaHei" panose="020B0503020204020204" pitchFamily="34" charset="-122"/>
              <a:ea typeface="Microsoft YaHei" panose="020B0503020204020204" pitchFamily="34" charset="-122"/>
            </a:endParaRPr>
          </a:p>
        </p:txBody>
      </p:sp>
      <p:sp>
        <p:nvSpPr>
          <p:cNvPr id="30" name="矩形 1"/>
          <p:cNvSpPr/>
          <p:nvPr/>
        </p:nvSpPr>
        <p:spPr>
          <a:xfrm>
            <a:off x="4429125" y="2063750"/>
            <a:ext cx="3236913" cy="829945"/>
          </a:xfrm>
          <a:prstGeom prst="rect">
            <a:avLst/>
          </a:prstGeom>
          <a:noFill/>
          <a:ln w="9525">
            <a:noFill/>
          </a:ln>
        </p:spPr>
        <p:txBody>
          <a:bodyPr anchor="t" anchorCtr="0">
            <a:spAutoFit/>
          </a:bodyPr>
          <a:p>
            <a:r>
              <a:rPr lang="en-US" sz="1200" dirty="0">
                <a:latin typeface="Microsoft YaHei" panose="020B0503020204020204" pitchFamily="34" charset="-122"/>
                <a:ea typeface="Microsoft YaHei" panose="020B0503020204020204" pitchFamily="34" charset="-122"/>
              </a:rPr>
              <a:t>Câu truyện lôi cuốn như một cuộc phiêu lưu của ba bạn sinh viên du học tại Việt Nam cùng nhau lên ý tưởng kinh doanh kiếm tiền trang trải học phí.</a:t>
            </a:r>
            <a:endParaRPr lang="en-US" sz="1200" dirty="0">
              <a:latin typeface="Microsoft YaHei" panose="020B0503020204020204" pitchFamily="34" charset="-122"/>
              <a:ea typeface="Microsoft YaHei" panose="020B0503020204020204" pitchFamily="34" charset="-122"/>
            </a:endParaRPr>
          </a:p>
        </p:txBody>
      </p:sp>
      <p:sp>
        <p:nvSpPr>
          <p:cNvPr id="31" name="矩形 1"/>
          <p:cNvSpPr/>
          <p:nvPr/>
        </p:nvSpPr>
        <p:spPr>
          <a:xfrm>
            <a:off x="4419600" y="4665663"/>
            <a:ext cx="3236913" cy="460375"/>
          </a:xfrm>
          <a:prstGeom prst="rect">
            <a:avLst/>
          </a:prstGeom>
          <a:noFill/>
          <a:ln w="9525">
            <a:noFill/>
          </a:ln>
        </p:spPr>
        <p:txBody>
          <a:bodyPr anchor="t" anchorCtr="0">
            <a:spAutoFit/>
          </a:bodyPr>
          <a:p>
            <a:r>
              <a:rPr lang="en-US" sz="1200" dirty="0">
                <a:latin typeface="Microsoft YaHei" panose="020B0503020204020204" pitchFamily="34" charset="-122"/>
                <a:ea typeface="Microsoft YaHei" panose="020B0503020204020204" pitchFamily="34" charset="-122"/>
              </a:rPr>
              <a:t>Chúng em muốn làm nhiều trang hơn nhưng chỉ đủ trong thời gian giới hạn.</a:t>
            </a:r>
            <a:endParaRPr lang="en-US" sz="1200" dirty="0">
              <a:latin typeface="Microsoft YaHei" panose="020B0503020204020204" pitchFamily="34" charset="-122"/>
              <a:ea typeface="Microsoft YaHei" panose="020B0503020204020204" pitchFamily="34" charset="-122"/>
            </a:endParaRPr>
          </a:p>
        </p:txBody>
      </p:sp>
      <p:sp>
        <p:nvSpPr>
          <p:cNvPr id="33" name="矩形 1"/>
          <p:cNvSpPr/>
          <p:nvPr/>
        </p:nvSpPr>
        <p:spPr>
          <a:xfrm>
            <a:off x="7929563" y="2070100"/>
            <a:ext cx="3236912" cy="645160"/>
          </a:xfrm>
          <a:prstGeom prst="rect">
            <a:avLst/>
          </a:prstGeom>
          <a:noFill/>
          <a:ln w="9525">
            <a:noFill/>
          </a:ln>
        </p:spPr>
        <p:txBody>
          <a:bodyPr anchor="t" anchorCtr="0">
            <a:spAutoFit/>
          </a:bodyPr>
          <a:p>
            <a:r>
              <a:rPr lang="en-US" sz="1200" dirty="0">
                <a:latin typeface="Microsoft YaHei" panose="020B0503020204020204" pitchFamily="34" charset="-122"/>
                <a:ea typeface="Microsoft YaHei" panose="020B0503020204020204" pitchFamily="34" charset="-122"/>
              </a:rPr>
              <a:t>Nhóm bạn kinh doanh đồ ăn, hoa quả, nước uống đều là những đặc sản phổ biến và nổi tiếng ở Việt Nam.</a:t>
            </a:r>
            <a:endParaRPr lang="en-US" sz="1200" dirty="0">
              <a:latin typeface="Microsoft YaHei" panose="020B0503020204020204" pitchFamily="34" charset="-122"/>
              <a:ea typeface="Microsoft YaHei" panose="020B0503020204020204" pitchFamily="34" charset="-122"/>
            </a:endParaRPr>
          </a:p>
        </p:txBody>
      </p:sp>
      <p:grpSp>
        <p:nvGrpSpPr>
          <p:cNvPr id="2" name="组合 5"/>
          <p:cNvGrpSpPr/>
          <p:nvPr/>
        </p:nvGrpSpPr>
        <p:grpSpPr>
          <a:xfrm>
            <a:off x="307340" y="3246755"/>
            <a:ext cx="417513" cy="355600"/>
            <a:chOff x="705193" y="4082415"/>
            <a:chExt cx="666407" cy="568960"/>
          </a:xfrm>
        </p:grpSpPr>
        <p:sp>
          <p:nvSpPr>
            <p:cNvPr id="3" name="直角三角形 3"/>
            <p:cNvSpPr/>
            <p:nvPr/>
          </p:nvSpPr>
          <p:spPr>
            <a:xfrm>
              <a:off x="760938" y="4082415"/>
              <a:ext cx="610662" cy="568960"/>
            </a:xfrm>
            <a:prstGeom prst="rtTriangle">
              <a:avLst/>
            </a:prstGeom>
            <a:solidFill>
              <a:srgbClr val="F8941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6" name="直角三角形 4"/>
            <p:cNvSpPr/>
            <p:nvPr/>
          </p:nvSpPr>
          <p:spPr>
            <a:xfrm rot="19329383">
              <a:off x="705193" y="4125596"/>
              <a:ext cx="532111" cy="406400"/>
            </a:xfrm>
            <a:prstGeom prst="rtTriangle">
              <a:avLst/>
            </a:prstGeom>
            <a:solidFill>
              <a:srgbClr val="353F4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7" name="文本框 6"/>
          <p:cNvSpPr txBox="1"/>
          <p:nvPr/>
        </p:nvSpPr>
        <p:spPr>
          <a:xfrm>
            <a:off x="804545" y="3275330"/>
            <a:ext cx="5750560" cy="368300"/>
          </a:xfrm>
          <a:prstGeom prst="rect">
            <a:avLst/>
          </a:prstGeom>
          <a:noFill/>
          <a:ln w="9525">
            <a:noFill/>
          </a:ln>
        </p:spPr>
        <p:txBody>
          <a:bodyPr wrap="square" anchor="t" anchorCtr="0">
            <a:spAutoFit/>
          </a:bodyPr>
          <a:p>
            <a:r>
              <a:rPr lang="zh-CN" altLang="en-US" b="1" dirty="0">
                <a:solidFill>
                  <a:srgbClr val="262626"/>
                </a:solidFill>
                <a:latin typeface="Microsoft YaHei" panose="020B0503020204020204" pitchFamily="34" charset="-122"/>
                <a:ea typeface="Microsoft YaHei" panose="020B0503020204020204" pitchFamily="34" charset="-122"/>
              </a:rPr>
              <a:t>Nhược điểm</a:t>
            </a:r>
            <a:endParaRPr lang="zh-CN" altLang="en-US" b="1" dirty="0">
              <a:solidFill>
                <a:srgbClr val="262626"/>
              </a:solidFill>
              <a:latin typeface="Microsoft YaHei" panose="020B0503020204020204" pitchFamily="34" charset="-122"/>
              <a:ea typeface="Microsoft YaHei" panose="020B0503020204020204" pitchFamily="34" charset="-122"/>
            </a:endParaRPr>
          </a:p>
        </p:txBody>
      </p:sp>
      <p:sp>
        <p:nvSpPr>
          <p:cNvPr id="10" name="Freeform 76"/>
          <p:cNvSpPr/>
          <p:nvPr/>
        </p:nvSpPr>
        <p:spPr>
          <a:xfrm>
            <a:off x="4745360" y="1406255"/>
            <a:ext cx="455647" cy="413394"/>
          </a:xfrm>
          <a:custGeom>
            <a:avLst/>
            <a:gdLst/>
            <a:ahLst/>
            <a:cxnLst>
              <a:cxn ang="0">
                <a:pos x="227807" y="92658"/>
              </a:cxn>
              <a:cxn ang="0">
                <a:pos x="118122" y="8423"/>
              </a:cxn>
              <a:cxn ang="0">
                <a:pos x="8437" y="143199"/>
              </a:cxn>
              <a:cxn ang="0">
                <a:pos x="227807" y="412750"/>
              </a:cxn>
              <a:cxn ang="0">
                <a:pos x="447176" y="143199"/>
              </a:cxn>
              <a:cxn ang="0">
                <a:pos x="345928" y="8423"/>
              </a:cxn>
              <a:cxn ang="0">
                <a:pos x="227807" y="92658"/>
              </a:cxn>
              <a:cxn ang="0">
                <a:pos x="227807" y="92658"/>
              </a:cxn>
            </a:cxnLst>
            <a:pathLst>
              <a:path w="54" h="49">
                <a:moveTo>
                  <a:pt x="27" y="11"/>
                </a:moveTo>
                <a:cubicBezTo>
                  <a:pt x="25" y="4"/>
                  <a:pt x="20" y="0"/>
                  <a:pt x="14" y="1"/>
                </a:cubicBezTo>
                <a:cubicBezTo>
                  <a:pt x="4" y="1"/>
                  <a:pt x="0" y="8"/>
                  <a:pt x="1" y="17"/>
                </a:cubicBezTo>
                <a:cubicBezTo>
                  <a:pt x="2" y="28"/>
                  <a:pt x="17" y="35"/>
                  <a:pt x="27" y="49"/>
                </a:cubicBezTo>
                <a:cubicBezTo>
                  <a:pt x="37" y="35"/>
                  <a:pt x="52" y="29"/>
                  <a:pt x="53" y="17"/>
                </a:cubicBezTo>
                <a:cubicBezTo>
                  <a:pt x="54" y="9"/>
                  <a:pt x="51" y="2"/>
                  <a:pt x="41" y="1"/>
                </a:cubicBezTo>
                <a:cubicBezTo>
                  <a:pt x="34" y="0"/>
                  <a:pt x="30" y="4"/>
                  <a:pt x="27" y="11"/>
                </a:cubicBezTo>
                <a:cubicBezTo>
                  <a:pt x="27" y="11"/>
                  <a:pt x="27" y="11"/>
                  <a:pt x="27" y="11"/>
                </a:cubicBezTo>
                <a:close/>
              </a:path>
            </a:pathLst>
          </a:custGeom>
          <a:solidFill>
            <a:srgbClr val="FFFFFF"/>
          </a:solidFill>
          <a:ln w="9525">
            <a:noFill/>
          </a:ln>
        </p:spPr>
        <p:txBody>
          <a:bodyPr/>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1000" fill="hold"/>
                                        <p:tgtEl>
                                          <p:spTgt spid="9"/>
                                        </p:tgtEl>
                                        <p:attrNameLst>
                                          <p:attrName>ppt_x</p:attrName>
                                        </p:attrNameLst>
                                      </p:cBhvr>
                                      <p:tavLst>
                                        <p:tav tm="0">
                                          <p:val>
                                            <p:strVal val="1+#ppt_w/2"/>
                                          </p:val>
                                        </p:tav>
                                        <p:tav tm="100000">
                                          <p:val>
                                            <p:strVal val="#ppt_x"/>
                                          </p:val>
                                        </p:tav>
                                      </p:tavLst>
                                    </p:anim>
                                    <p:anim calcmode="lin" valueType="num">
                                      <p:cBhvr additive="base">
                                        <p:cTn id="8" dur="1000" fill="hold"/>
                                        <p:tgtEl>
                                          <p:spTgt spid="9"/>
                                        </p:tgtEl>
                                        <p:attrNameLst>
                                          <p:attrName>ppt_y</p:attrName>
                                        </p:attrNameLst>
                                      </p:cBhvr>
                                      <p:tavLst>
                                        <p:tav tm="0">
                                          <p:val>
                                            <p:strVal val="#ppt_y"/>
                                          </p:val>
                                        </p:tav>
                                        <p:tav tm="100000">
                                          <p:val>
                                            <p:strVal val="#ppt_y"/>
                                          </p:val>
                                        </p:tav>
                                      </p:tavLst>
                                    </p:anim>
                                  </p:childTnLst>
                                </p:cTn>
                              </p:par>
                              <p:par>
                                <p:cTn id="9" presetID="8" presetClass="emph" presetSubtype="0" fill="hold" nodeType="withEffect">
                                  <p:stCondLst>
                                    <p:cond delay="0"/>
                                  </p:stCondLst>
                                  <p:childTnLst>
                                    <p:animRot by="21600000">
                                      <p:cBhvr>
                                        <p:cTn id="10" dur="1000" fill="hold"/>
                                        <p:tgtEl>
                                          <p:spTgt spid="9"/>
                                        </p:tgtEl>
                                        <p:attrNameLst>
                                          <p:attrName>r</p:attrName>
                                        </p:attrNameLst>
                                      </p:cBhvr>
                                    </p:animRot>
                                  </p:childTnLst>
                                </p:cTn>
                              </p:par>
                              <p:par>
                                <p:cTn id="11" presetID="2" presetClass="entr" presetSubtype="1"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additive="base">
                                        <p:cTn id="13" dur="500" fill="hold"/>
                                        <p:tgtEl>
                                          <p:spTgt spid="13"/>
                                        </p:tgtEl>
                                        <p:attrNameLst>
                                          <p:attrName>ppt_x</p:attrName>
                                        </p:attrNameLst>
                                      </p:cBhvr>
                                      <p:tavLst>
                                        <p:tav tm="0">
                                          <p:val>
                                            <p:strVal val="#ppt_x"/>
                                          </p:val>
                                        </p:tav>
                                        <p:tav tm="100000">
                                          <p:val>
                                            <p:strVal val="#ppt_x"/>
                                          </p:val>
                                        </p:tav>
                                      </p:tavLst>
                                    </p:anim>
                                    <p:anim calcmode="lin" valueType="num">
                                      <p:cBhvr additive="base">
                                        <p:cTn id="14" dur="500" fill="hold"/>
                                        <p:tgtEl>
                                          <p:spTgt spid="13"/>
                                        </p:tgtEl>
                                        <p:attrNameLst>
                                          <p:attrName>ppt_y</p:attrName>
                                        </p:attrNameLst>
                                      </p:cBhvr>
                                      <p:tavLst>
                                        <p:tav tm="0">
                                          <p:val>
                                            <p:strVal val="0-#ppt_h/2"/>
                                          </p:val>
                                        </p:tav>
                                        <p:tav tm="100000">
                                          <p:val>
                                            <p:strVal val="#ppt_y"/>
                                          </p:val>
                                        </p:tav>
                                      </p:tavLst>
                                    </p:anim>
                                  </p:childTnLst>
                                </p:cTn>
                              </p:par>
                              <p:par>
                                <p:cTn id="15" presetID="8" presetClass="emph" presetSubtype="0" fill="hold" nodeType="withEffect">
                                  <p:stCondLst>
                                    <p:cond delay="0"/>
                                  </p:stCondLst>
                                  <p:childTnLst>
                                    <p:animRot by="21600000">
                                      <p:cBhvr>
                                        <p:cTn id="16" dur="1000" fill="hold"/>
                                        <p:tgtEl>
                                          <p:spTgt spid="13"/>
                                        </p:tgtEl>
                                        <p:attrNameLst>
                                          <p:attrName>r</p:attrName>
                                        </p:attrNameLst>
                                      </p:cBhvr>
                                    </p:animRot>
                                  </p:childTnLst>
                                </p:cTn>
                              </p:par>
                              <p:par>
                                <p:cTn id="17" presetID="2" presetClass="entr" presetSubtype="2" fill="hold" nodeType="withEffect">
                                  <p:stCondLst>
                                    <p:cond delay="0"/>
                                  </p:stCondLst>
                                  <p:childTnLst>
                                    <p:set>
                                      <p:cBhvr>
                                        <p:cTn id="18" dur="1" fill="hold">
                                          <p:stCondLst>
                                            <p:cond delay="0"/>
                                          </p:stCondLst>
                                        </p:cTn>
                                        <p:tgtEl>
                                          <p:spTgt spid="17"/>
                                        </p:tgtEl>
                                        <p:attrNameLst>
                                          <p:attrName>style.visibility</p:attrName>
                                        </p:attrNameLst>
                                      </p:cBhvr>
                                      <p:to>
                                        <p:strVal val="visible"/>
                                      </p:to>
                                    </p:set>
                                    <p:anim calcmode="lin" valueType="num">
                                      <p:cBhvr additive="base">
                                        <p:cTn id="19" dur="1000" fill="hold"/>
                                        <p:tgtEl>
                                          <p:spTgt spid="17"/>
                                        </p:tgtEl>
                                        <p:attrNameLst>
                                          <p:attrName>ppt_x</p:attrName>
                                        </p:attrNameLst>
                                      </p:cBhvr>
                                      <p:tavLst>
                                        <p:tav tm="0">
                                          <p:val>
                                            <p:strVal val="1+#ppt_w/2"/>
                                          </p:val>
                                        </p:tav>
                                        <p:tav tm="100000">
                                          <p:val>
                                            <p:strVal val="#ppt_x"/>
                                          </p:val>
                                        </p:tav>
                                      </p:tavLst>
                                    </p:anim>
                                    <p:anim calcmode="lin" valueType="num">
                                      <p:cBhvr additive="base">
                                        <p:cTn id="20" dur="1000" fill="hold"/>
                                        <p:tgtEl>
                                          <p:spTgt spid="17"/>
                                        </p:tgtEl>
                                        <p:attrNameLst>
                                          <p:attrName>ppt_y</p:attrName>
                                        </p:attrNameLst>
                                      </p:cBhvr>
                                      <p:tavLst>
                                        <p:tav tm="0">
                                          <p:val>
                                            <p:strVal val="#ppt_y"/>
                                          </p:val>
                                        </p:tav>
                                        <p:tav tm="100000">
                                          <p:val>
                                            <p:strVal val="#ppt_y"/>
                                          </p:val>
                                        </p:tav>
                                      </p:tavLst>
                                    </p:anim>
                                  </p:childTnLst>
                                </p:cTn>
                              </p:par>
                              <p:par>
                                <p:cTn id="21" presetID="8" presetClass="emph" presetSubtype="0" fill="hold" nodeType="withEffect">
                                  <p:stCondLst>
                                    <p:cond delay="0"/>
                                  </p:stCondLst>
                                  <p:childTnLst>
                                    <p:animRot by="21600000">
                                      <p:cBhvr>
                                        <p:cTn id="22" dur="1000" fill="hold"/>
                                        <p:tgtEl>
                                          <p:spTgt spid="17"/>
                                        </p:tgtEl>
                                        <p:attrNameLst>
                                          <p:attrName>r</p:attrName>
                                        </p:attrNameLst>
                                      </p:cBhvr>
                                    </p:animRot>
                                  </p:childTnLst>
                                </p:cTn>
                              </p:par>
                              <p:par>
                                <p:cTn id="23" presetID="2" presetClass="entr" presetSubtype="2" fill="hold" nodeType="withEffect">
                                  <p:stCondLst>
                                    <p:cond delay="0"/>
                                  </p:stCondLst>
                                  <p:childTnLst>
                                    <p:set>
                                      <p:cBhvr>
                                        <p:cTn id="24" dur="1" fill="hold">
                                          <p:stCondLst>
                                            <p:cond delay="0"/>
                                          </p:stCondLst>
                                        </p:cTn>
                                        <p:tgtEl>
                                          <p:spTgt spid="21"/>
                                        </p:tgtEl>
                                        <p:attrNameLst>
                                          <p:attrName>style.visibility</p:attrName>
                                        </p:attrNameLst>
                                      </p:cBhvr>
                                      <p:to>
                                        <p:strVal val="visible"/>
                                      </p:to>
                                    </p:set>
                                    <p:anim calcmode="lin" valueType="num">
                                      <p:cBhvr additive="base">
                                        <p:cTn id="25" dur="1000" fill="hold"/>
                                        <p:tgtEl>
                                          <p:spTgt spid="21"/>
                                        </p:tgtEl>
                                        <p:attrNameLst>
                                          <p:attrName>ppt_x</p:attrName>
                                        </p:attrNameLst>
                                      </p:cBhvr>
                                      <p:tavLst>
                                        <p:tav tm="0">
                                          <p:val>
                                            <p:strVal val="1+#ppt_w/2"/>
                                          </p:val>
                                        </p:tav>
                                        <p:tav tm="100000">
                                          <p:val>
                                            <p:strVal val="#ppt_x"/>
                                          </p:val>
                                        </p:tav>
                                      </p:tavLst>
                                    </p:anim>
                                    <p:anim calcmode="lin" valueType="num">
                                      <p:cBhvr additive="base">
                                        <p:cTn id="26" dur="1000" fill="hold"/>
                                        <p:tgtEl>
                                          <p:spTgt spid="21"/>
                                        </p:tgtEl>
                                        <p:attrNameLst>
                                          <p:attrName>ppt_y</p:attrName>
                                        </p:attrNameLst>
                                      </p:cBhvr>
                                      <p:tavLst>
                                        <p:tav tm="0">
                                          <p:val>
                                            <p:strVal val="#ppt_y"/>
                                          </p:val>
                                        </p:tav>
                                        <p:tav tm="100000">
                                          <p:val>
                                            <p:strVal val="#ppt_y"/>
                                          </p:val>
                                        </p:tav>
                                      </p:tavLst>
                                    </p:anim>
                                  </p:childTnLst>
                                </p:cTn>
                              </p:par>
                              <p:par>
                                <p:cTn id="27" presetID="8" presetClass="emph" presetSubtype="0" fill="hold" nodeType="withEffect">
                                  <p:stCondLst>
                                    <p:cond delay="0"/>
                                  </p:stCondLst>
                                  <p:childTnLst>
                                    <p:animRot by="21600000">
                                      <p:cBhvr>
                                        <p:cTn id="28" dur="1000" fill="hold"/>
                                        <p:tgtEl>
                                          <p:spTgt spid="21"/>
                                        </p:tgtEl>
                                        <p:attrNameLst>
                                          <p:attrName>r</p:attrName>
                                        </p:attrNameLst>
                                      </p:cBhvr>
                                    </p:animRot>
                                  </p:childTnLst>
                                </p:cTn>
                              </p:par>
                              <p:par>
                                <p:cTn id="29" presetID="2" presetClass="entr" presetSubtype="4" fill="hold" nodeType="withEffect">
                                  <p:stCondLst>
                                    <p:cond delay="0"/>
                                  </p:stCondLst>
                                  <p:childTnLst>
                                    <p:set>
                                      <p:cBhvr>
                                        <p:cTn id="30" dur="1" fill="hold">
                                          <p:stCondLst>
                                            <p:cond delay="0"/>
                                          </p:stCondLst>
                                        </p:cTn>
                                        <p:tgtEl>
                                          <p:spTgt spid="25"/>
                                        </p:tgtEl>
                                        <p:attrNameLst>
                                          <p:attrName>style.visibility</p:attrName>
                                        </p:attrNameLst>
                                      </p:cBhvr>
                                      <p:to>
                                        <p:strVal val="visible"/>
                                      </p:to>
                                    </p:set>
                                    <p:anim calcmode="lin" valueType="num">
                                      <p:cBhvr additive="base">
                                        <p:cTn id="31" dur="1000" fill="hold"/>
                                        <p:tgtEl>
                                          <p:spTgt spid="25"/>
                                        </p:tgtEl>
                                        <p:attrNameLst>
                                          <p:attrName>ppt_x</p:attrName>
                                        </p:attrNameLst>
                                      </p:cBhvr>
                                      <p:tavLst>
                                        <p:tav tm="0">
                                          <p:val>
                                            <p:strVal val="#ppt_x"/>
                                          </p:val>
                                        </p:tav>
                                        <p:tav tm="100000">
                                          <p:val>
                                            <p:strVal val="#ppt_x"/>
                                          </p:val>
                                        </p:tav>
                                      </p:tavLst>
                                    </p:anim>
                                    <p:anim calcmode="lin" valueType="num">
                                      <p:cBhvr additive="base">
                                        <p:cTn id="32" dur="1000" fill="hold"/>
                                        <p:tgtEl>
                                          <p:spTgt spid="25"/>
                                        </p:tgtEl>
                                        <p:attrNameLst>
                                          <p:attrName>ppt_y</p:attrName>
                                        </p:attrNameLst>
                                      </p:cBhvr>
                                      <p:tavLst>
                                        <p:tav tm="0">
                                          <p:val>
                                            <p:strVal val="1+#ppt_h/2"/>
                                          </p:val>
                                        </p:tav>
                                        <p:tav tm="100000">
                                          <p:val>
                                            <p:strVal val="#ppt_y"/>
                                          </p:val>
                                        </p:tav>
                                      </p:tavLst>
                                    </p:anim>
                                  </p:childTnLst>
                                </p:cTn>
                              </p:par>
                              <p:par>
                                <p:cTn id="33" presetID="8" presetClass="emph" presetSubtype="0" fill="hold" nodeType="withEffect">
                                  <p:stCondLst>
                                    <p:cond delay="0"/>
                                  </p:stCondLst>
                                  <p:childTnLst>
                                    <p:animRot by="21600000">
                                      <p:cBhvr>
                                        <p:cTn id="34" dur="1000" fill="hold"/>
                                        <p:tgtEl>
                                          <p:spTgt spid="25"/>
                                        </p:tgtEl>
                                        <p:attrNameLst>
                                          <p:attrName>r</p:attrName>
                                        </p:attrNameLst>
                                      </p:cBhvr>
                                    </p:animRot>
                                  </p:childTnLst>
                                </p:cTn>
                              </p:par>
                            </p:childTnLst>
                          </p:cTn>
                        </p:par>
                        <p:par>
                          <p:cTn id="35" fill="hold">
                            <p:stCondLst>
                              <p:cond delay="1000"/>
                            </p:stCondLst>
                            <p:childTnLst>
                              <p:par>
                                <p:cTn id="36" presetID="12" presetClass="entr" presetSubtype="1" fill="hold" grpId="0" nodeType="afterEffect">
                                  <p:stCondLst>
                                    <p:cond delay="0"/>
                                  </p:stCondLst>
                                  <p:childTnLst>
                                    <p:set>
                                      <p:cBhvr>
                                        <p:cTn id="37" dur="1" fill="hold">
                                          <p:stCondLst>
                                            <p:cond delay="0"/>
                                          </p:stCondLst>
                                        </p:cTn>
                                        <p:tgtEl>
                                          <p:spTgt spid="8"/>
                                        </p:tgtEl>
                                        <p:attrNameLst>
                                          <p:attrName>style.visibility</p:attrName>
                                        </p:attrNameLst>
                                      </p:cBhvr>
                                      <p:to>
                                        <p:strVal val="visible"/>
                                      </p:to>
                                    </p:set>
                                    <p:anim calcmode="lin" valueType="num">
                                      <p:cBhvr additive="base">
                                        <p:cTn id="38" dur="500"/>
                                        <p:tgtEl>
                                          <p:spTgt spid="8"/>
                                        </p:tgtEl>
                                        <p:attrNameLst>
                                          <p:attrName>ppt_y</p:attrName>
                                        </p:attrNameLst>
                                      </p:cBhvr>
                                      <p:tavLst>
                                        <p:tav tm="0">
                                          <p:val>
                                            <p:strVal val="#ppt_y-#ppt_h*1.125000"/>
                                          </p:val>
                                        </p:tav>
                                        <p:tav tm="100000">
                                          <p:val>
                                            <p:strVal val="#ppt_y"/>
                                          </p:val>
                                        </p:tav>
                                      </p:tavLst>
                                    </p:anim>
                                    <p:animEffect transition="in" filter="wipe(down)">
                                      <p:cBhvr>
                                        <p:cTn id="39" dur="500"/>
                                        <p:tgtEl>
                                          <p:spTgt spid="8"/>
                                        </p:tgtEl>
                                      </p:cBhvr>
                                    </p:animEffect>
                                  </p:childTnLst>
                                </p:cTn>
                              </p:par>
                              <p:par>
                                <p:cTn id="40" presetID="12" presetClass="entr" presetSubtype="1" fill="hold" grpId="0" nodeType="withEffect">
                                  <p:stCondLst>
                                    <p:cond delay="250"/>
                                  </p:stCondLst>
                                  <p:childTnLst>
                                    <p:set>
                                      <p:cBhvr>
                                        <p:cTn id="41" dur="1" fill="hold">
                                          <p:stCondLst>
                                            <p:cond delay="0"/>
                                          </p:stCondLst>
                                        </p:cTn>
                                        <p:tgtEl>
                                          <p:spTgt spid="30"/>
                                        </p:tgtEl>
                                        <p:attrNameLst>
                                          <p:attrName>style.visibility</p:attrName>
                                        </p:attrNameLst>
                                      </p:cBhvr>
                                      <p:to>
                                        <p:strVal val="visible"/>
                                      </p:to>
                                    </p:set>
                                    <p:anim calcmode="lin" valueType="num">
                                      <p:cBhvr additive="base">
                                        <p:cTn id="42" dur="500"/>
                                        <p:tgtEl>
                                          <p:spTgt spid="30"/>
                                        </p:tgtEl>
                                        <p:attrNameLst>
                                          <p:attrName>ppt_y</p:attrName>
                                        </p:attrNameLst>
                                      </p:cBhvr>
                                      <p:tavLst>
                                        <p:tav tm="0">
                                          <p:val>
                                            <p:strVal val="#ppt_y-#ppt_h*1.125000"/>
                                          </p:val>
                                        </p:tav>
                                        <p:tav tm="100000">
                                          <p:val>
                                            <p:strVal val="#ppt_y"/>
                                          </p:val>
                                        </p:tav>
                                      </p:tavLst>
                                    </p:anim>
                                    <p:animEffect transition="in" filter="wipe(down)">
                                      <p:cBhvr>
                                        <p:cTn id="43" dur="500"/>
                                        <p:tgtEl>
                                          <p:spTgt spid="30"/>
                                        </p:tgtEl>
                                      </p:cBhvr>
                                    </p:animEffect>
                                  </p:childTnLst>
                                </p:cTn>
                              </p:par>
                              <p:par>
                                <p:cTn id="44" presetID="12" presetClass="entr" presetSubtype="1" fill="hold" grpId="0" nodeType="withEffect">
                                  <p:stCondLst>
                                    <p:cond delay="500"/>
                                  </p:stCondLst>
                                  <p:childTnLst>
                                    <p:set>
                                      <p:cBhvr>
                                        <p:cTn id="45" dur="1" fill="hold">
                                          <p:stCondLst>
                                            <p:cond delay="0"/>
                                          </p:stCondLst>
                                        </p:cTn>
                                        <p:tgtEl>
                                          <p:spTgt spid="33"/>
                                        </p:tgtEl>
                                        <p:attrNameLst>
                                          <p:attrName>style.visibility</p:attrName>
                                        </p:attrNameLst>
                                      </p:cBhvr>
                                      <p:to>
                                        <p:strVal val="visible"/>
                                      </p:to>
                                    </p:set>
                                    <p:anim calcmode="lin" valueType="num">
                                      <p:cBhvr additive="base">
                                        <p:cTn id="46" dur="500"/>
                                        <p:tgtEl>
                                          <p:spTgt spid="33"/>
                                        </p:tgtEl>
                                        <p:attrNameLst>
                                          <p:attrName>ppt_y</p:attrName>
                                        </p:attrNameLst>
                                      </p:cBhvr>
                                      <p:tavLst>
                                        <p:tav tm="0">
                                          <p:val>
                                            <p:strVal val="#ppt_y-#ppt_h*1.125000"/>
                                          </p:val>
                                        </p:tav>
                                        <p:tav tm="100000">
                                          <p:val>
                                            <p:strVal val="#ppt_y"/>
                                          </p:val>
                                        </p:tav>
                                      </p:tavLst>
                                    </p:anim>
                                    <p:animEffect transition="in" filter="wipe(down)">
                                      <p:cBhvr>
                                        <p:cTn id="47" dur="500"/>
                                        <p:tgtEl>
                                          <p:spTgt spid="33"/>
                                        </p:tgtEl>
                                      </p:cBhvr>
                                    </p:animEffect>
                                  </p:childTnLst>
                                </p:cTn>
                              </p:par>
                              <p:par>
                                <p:cTn id="48" presetID="12" presetClass="entr" presetSubtype="1" fill="hold" grpId="0" nodeType="withEffect">
                                  <p:stCondLst>
                                    <p:cond delay="750"/>
                                  </p:stCondLst>
                                  <p:childTnLst>
                                    <p:set>
                                      <p:cBhvr>
                                        <p:cTn id="49" dur="1" fill="hold">
                                          <p:stCondLst>
                                            <p:cond delay="0"/>
                                          </p:stCondLst>
                                        </p:cTn>
                                        <p:tgtEl>
                                          <p:spTgt spid="29"/>
                                        </p:tgtEl>
                                        <p:attrNameLst>
                                          <p:attrName>style.visibility</p:attrName>
                                        </p:attrNameLst>
                                      </p:cBhvr>
                                      <p:to>
                                        <p:strVal val="visible"/>
                                      </p:to>
                                    </p:set>
                                    <p:anim calcmode="lin" valueType="num">
                                      <p:cBhvr additive="base">
                                        <p:cTn id="50" dur="500"/>
                                        <p:tgtEl>
                                          <p:spTgt spid="29"/>
                                        </p:tgtEl>
                                        <p:attrNameLst>
                                          <p:attrName>ppt_y</p:attrName>
                                        </p:attrNameLst>
                                      </p:cBhvr>
                                      <p:tavLst>
                                        <p:tav tm="0">
                                          <p:val>
                                            <p:strVal val="#ppt_y-#ppt_h*1.125000"/>
                                          </p:val>
                                        </p:tav>
                                        <p:tav tm="100000">
                                          <p:val>
                                            <p:strVal val="#ppt_y"/>
                                          </p:val>
                                        </p:tav>
                                      </p:tavLst>
                                    </p:anim>
                                    <p:animEffect transition="in" filter="wipe(down)">
                                      <p:cBhvr>
                                        <p:cTn id="51" dur="500"/>
                                        <p:tgtEl>
                                          <p:spTgt spid="29"/>
                                        </p:tgtEl>
                                      </p:cBhvr>
                                    </p:animEffect>
                                  </p:childTnLst>
                                </p:cTn>
                              </p:par>
                              <p:par>
                                <p:cTn id="52" presetID="12" presetClass="entr" presetSubtype="1" fill="hold" grpId="0" nodeType="withEffect">
                                  <p:stCondLst>
                                    <p:cond delay="1000"/>
                                  </p:stCondLst>
                                  <p:childTnLst>
                                    <p:set>
                                      <p:cBhvr>
                                        <p:cTn id="53" dur="1" fill="hold">
                                          <p:stCondLst>
                                            <p:cond delay="0"/>
                                          </p:stCondLst>
                                        </p:cTn>
                                        <p:tgtEl>
                                          <p:spTgt spid="31"/>
                                        </p:tgtEl>
                                        <p:attrNameLst>
                                          <p:attrName>style.visibility</p:attrName>
                                        </p:attrNameLst>
                                      </p:cBhvr>
                                      <p:to>
                                        <p:strVal val="visible"/>
                                      </p:to>
                                    </p:set>
                                    <p:anim calcmode="lin" valueType="num">
                                      <p:cBhvr additive="base">
                                        <p:cTn id="54" dur="500"/>
                                        <p:tgtEl>
                                          <p:spTgt spid="31"/>
                                        </p:tgtEl>
                                        <p:attrNameLst>
                                          <p:attrName>ppt_y</p:attrName>
                                        </p:attrNameLst>
                                      </p:cBhvr>
                                      <p:tavLst>
                                        <p:tav tm="0">
                                          <p:val>
                                            <p:strVal val="#ppt_y-#ppt_h*1.125000"/>
                                          </p:val>
                                        </p:tav>
                                        <p:tav tm="100000">
                                          <p:val>
                                            <p:strVal val="#ppt_y"/>
                                          </p:val>
                                        </p:tav>
                                      </p:tavLst>
                                    </p:anim>
                                    <p:animEffect transition="in" filter="wipe(down)">
                                      <p:cBhvr>
                                        <p:cTn id="55"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29" grpId="0"/>
      <p:bldP spid="30" grpId="0"/>
      <p:bldP spid="31" grpId="0"/>
      <p:bldP spid="3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8433" name="组合 5"/>
          <p:cNvGrpSpPr/>
          <p:nvPr/>
        </p:nvGrpSpPr>
        <p:grpSpPr>
          <a:xfrm>
            <a:off x="247650" y="196850"/>
            <a:ext cx="417513" cy="355600"/>
            <a:chOff x="705193" y="4082415"/>
            <a:chExt cx="666407" cy="568960"/>
          </a:xfrm>
        </p:grpSpPr>
        <p:sp>
          <p:nvSpPr>
            <p:cNvPr id="4" name="直角三角形 3"/>
            <p:cNvSpPr/>
            <p:nvPr/>
          </p:nvSpPr>
          <p:spPr>
            <a:xfrm>
              <a:off x="760938" y="4082415"/>
              <a:ext cx="610662" cy="568960"/>
            </a:xfrm>
            <a:prstGeom prst="rtTriangle">
              <a:avLst/>
            </a:prstGeom>
            <a:solidFill>
              <a:srgbClr val="F8941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 name="直角三角形 4"/>
            <p:cNvSpPr/>
            <p:nvPr/>
          </p:nvSpPr>
          <p:spPr>
            <a:xfrm rot="19329383">
              <a:off x="705193" y="4125596"/>
              <a:ext cx="532111" cy="406400"/>
            </a:xfrm>
            <a:prstGeom prst="rtTriangle">
              <a:avLst/>
            </a:prstGeom>
            <a:solidFill>
              <a:srgbClr val="353F4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grpSp>
        <p:nvGrpSpPr>
          <p:cNvPr id="18436" name="组合 7"/>
          <p:cNvGrpSpPr/>
          <p:nvPr/>
        </p:nvGrpSpPr>
        <p:grpSpPr>
          <a:xfrm>
            <a:off x="1266825" y="4510064"/>
            <a:ext cx="4342765" cy="925536"/>
            <a:chOff x="1346337" y="3119961"/>
            <a:chExt cx="4343719" cy="926081"/>
          </a:xfrm>
        </p:grpSpPr>
        <p:sp>
          <p:nvSpPr>
            <p:cNvPr id="9" name="Line 7"/>
            <p:cNvSpPr>
              <a:spLocks noChangeShapeType="1"/>
            </p:cNvSpPr>
            <p:nvPr/>
          </p:nvSpPr>
          <p:spPr bwMode="auto">
            <a:xfrm>
              <a:off x="1349513" y="4046042"/>
              <a:ext cx="3032791" cy="0"/>
            </a:xfrm>
            <a:prstGeom prst="line">
              <a:avLst/>
            </a:prstGeom>
            <a:noFill/>
            <a:ln w="9525">
              <a:solidFill>
                <a:sysClr val="window" lastClr="FFFFFF">
                  <a:lumMod val="75000"/>
                </a:sysClr>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Text" lastClr="000000"/>
                </a:solidFill>
                <a:effectLst/>
                <a:uLnTx/>
                <a:uFillTx/>
                <a:latin typeface="Microsoft YaHei" panose="020B0503020204020204" pitchFamily="34" charset="-122"/>
                <a:ea typeface="Microsoft YaHei" panose="020B0503020204020204" pitchFamily="34" charset="-122"/>
                <a:cs typeface="+mn-cs"/>
              </a:endParaRPr>
            </a:p>
          </p:txBody>
        </p:sp>
        <p:sp>
          <p:nvSpPr>
            <p:cNvPr id="18438" name="Text Box 13"/>
            <p:cNvSpPr txBox="1"/>
            <p:nvPr/>
          </p:nvSpPr>
          <p:spPr>
            <a:xfrm>
              <a:off x="1346337" y="3119961"/>
              <a:ext cx="4343719" cy="920021"/>
            </a:xfrm>
            <a:prstGeom prst="rect">
              <a:avLst/>
            </a:prstGeom>
            <a:noFill/>
            <a:ln w="9525">
              <a:noFill/>
            </a:ln>
          </p:spPr>
          <p:txBody>
            <a:bodyPr wrap="square" lIns="90000" tIns="45000" rIns="90000" bIns="45000" anchor="t" anchorCtr="0">
              <a:spAutoFit/>
            </a:bodyPr>
            <a:p>
              <a:pPr defTabSz="914400">
                <a:tabLst>
                  <a:tab pos="723900" algn="l"/>
                  <a:tab pos="1447800" algn="l"/>
                  <a:tab pos="2171700" algn="l"/>
                  <a:tab pos="2895600" algn="l"/>
                  <a:tab pos="3619500" algn="l"/>
                  <a:tab pos="4343400" algn="l"/>
                  <a:tab pos="5067300" algn="l"/>
                </a:tabLst>
              </a:pPr>
              <a:r>
                <a:rPr lang="en-US" altLang="zh-CN" dirty="0">
                  <a:solidFill>
                    <a:srgbClr val="000000"/>
                  </a:solidFill>
                  <a:latin typeface="Microsoft YaHei" panose="020B0503020204020204" pitchFamily="34" charset="-122"/>
                  <a:ea typeface="Microsoft YaHei" panose="020B0503020204020204" pitchFamily="34" charset="-122"/>
                </a:rPr>
                <a:t>4. Học một ngôn ngữ lập trình để có thể phát triển một website động hoàn chỉnh cho trang web.</a:t>
              </a:r>
              <a:endParaRPr lang="en-US" altLang="zh-CN" dirty="0">
                <a:solidFill>
                  <a:srgbClr val="000000"/>
                </a:solidFill>
                <a:latin typeface="Microsoft YaHei" panose="020B0503020204020204" pitchFamily="34" charset="-122"/>
                <a:ea typeface="Microsoft YaHei" panose="020B0503020204020204" pitchFamily="34" charset="-122"/>
              </a:endParaRPr>
            </a:p>
          </p:txBody>
        </p:sp>
      </p:grpSp>
      <p:grpSp>
        <p:nvGrpSpPr>
          <p:cNvPr id="18439" name="组合 10"/>
          <p:cNvGrpSpPr/>
          <p:nvPr/>
        </p:nvGrpSpPr>
        <p:grpSpPr>
          <a:xfrm>
            <a:off x="5608638" y="1174750"/>
            <a:ext cx="4524375" cy="5010150"/>
            <a:chOff x="5140787" y="1412776"/>
            <a:chExt cx="3867777" cy="4282752"/>
          </a:xfrm>
        </p:grpSpPr>
        <p:grpSp>
          <p:nvGrpSpPr>
            <p:cNvPr id="12" name="Group 14"/>
            <p:cNvGrpSpPr/>
            <p:nvPr/>
          </p:nvGrpSpPr>
          <p:grpSpPr bwMode="auto">
            <a:xfrm>
              <a:off x="5140787" y="3270852"/>
              <a:ext cx="3867777" cy="2424676"/>
              <a:chOff x="3217" y="2688"/>
              <a:chExt cx="2908" cy="1823"/>
            </a:xfrm>
            <a:solidFill>
              <a:srgbClr val="0070C0"/>
            </a:solidFill>
          </p:grpSpPr>
          <p:sp>
            <p:nvSpPr>
              <p:cNvPr id="29" name="Freeform 15"/>
              <p:cNvSpPr>
                <a:spLocks noChangeArrowheads="1"/>
              </p:cNvSpPr>
              <p:nvPr/>
            </p:nvSpPr>
            <p:spPr bwMode="auto">
              <a:xfrm>
                <a:off x="3217" y="3039"/>
                <a:ext cx="2908" cy="1472"/>
              </a:xfrm>
              <a:custGeom>
                <a:avLst/>
                <a:gdLst>
                  <a:gd name="T0" fmla="*/ 311 w 12822"/>
                  <a:gd name="T1" fmla="*/ 0 h 6490"/>
                  <a:gd name="T2" fmla="*/ 660 w 12822"/>
                  <a:gd name="T3" fmla="*/ 131 h 6490"/>
                  <a:gd name="T4" fmla="*/ 424 w 12822"/>
                  <a:gd name="T5" fmla="*/ 334 h 6490"/>
                  <a:gd name="T6" fmla="*/ 0 w 12822"/>
                  <a:gd name="T7" fmla="*/ 131 h 6490"/>
                  <a:gd name="T8" fmla="*/ 311 w 12822"/>
                  <a:gd name="T9" fmla="*/ 0 h 649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822" h="6490">
                    <a:moveTo>
                      <a:pt x="6041" y="0"/>
                    </a:moveTo>
                    <a:lnTo>
                      <a:pt x="12821" y="2552"/>
                    </a:lnTo>
                    <a:lnTo>
                      <a:pt x="8237" y="6489"/>
                    </a:lnTo>
                    <a:lnTo>
                      <a:pt x="0" y="2546"/>
                    </a:lnTo>
                    <a:lnTo>
                      <a:pt x="6041" y="0"/>
                    </a:lnTo>
                  </a:path>
                </a:pathLst>
              </a:custGeom>
              <a:grpFill/>
              <a:ln w="9525">
                <a:solidFill>
                  <a:srgbClr val="2676FF">
                    <a:lumMod val="75000"/>
                  </a:srgbClr>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Text" lastClr="000000"/>
                  </a:solidFill>
                  <a:effectLst/>
                  <a:uLnTx/>
                  <a:uFillTx/>
                  <a:latin typeface="Microsoft YaHei" panose="020B0503020204020204" pitchFamily="34" charset="-122"/>
                  <a:ea typeface="Microsoft YaHei" panose="020B0503020204020204" pitchFamily="34" charset="-122"/>
                  <a:cs typeface="+mn-cs"/>
                </a:endParaRPr>
              </a:p>
            </p:txBody>
          </p:sp>
          <p:sp>
            <p:nvSpPr>
              <p:cNvPr id="30" name="Freeform 16"/>
              <p:cNvSpPr>
                <a:spLocks noChangeArrowheads="1"/>
              </p:cNvSpPr>
              <p:nvPr/>
            </p:nvSpPr>
            <p:spPr bwMode="auto">
              <a:xfrm>
                <a:off x="5004" y="3051"/>
                <a:ext cx="1112" cy="1459"/>
              </a:xfrm>
              <a:custGeom>
                <a:avLst/>
                <a:gdLst>
                  <a:gd name="T0" fmla="*/ 0 w 4904"/>
                  <a:gd name="T1" fmla="*/ 133 h 6434"/>
                  <a:gd name="T2" fmla="*/ 175 w 4904"/>
                  <a:gd name="T3" fmla="*/ 0 h 6434"/>
                  <a:gd name="T4" fmla="*/ 252 w 4904"/>
                  <a:gd name="T5" fmla="*/ 129 h 6434"/>
                  <a:gd name="T6" fmla="*/ 16 w 4904"/>
                  <a:gd name="T7" fmla="*/ 331 h 6434"/>
                  <a:gd name="T8" fmla="*/ 0 w 4904"/>
                  <a:gd name="T9" fmla="*/ 133 h 643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904" h="6434">
                    <a:moveTo>
                      <a:pt x="0" y="2581"/>
                    </a:moveTo>
                    <a:lnTo>
                      <a:pt x="3403" y="0"/>
                    </a:lnTo>
                    <a:lnTo>
                      <a:pt x="4903" y="2503"/>
                    </a:lnTo>
                    <a:lnTo>
                      <a:pt x="312" y="6433"/>
                    </a:lnTo>
                    <a:lnTo>
                      <a:pt x="0" y="2581"/>
                    </a:lnTo>
                  </a:path>
                </a:pathLst>
              </a:custGeom>
              <a:solidFill>
                <a:srgbClr val="353F48"/>
              </a:solidFill>
              <a:ln w="9525">
                <a:solidFill>
                  <a:schemeClr val="bg1"/>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Text" lastClr="000000"/>
                  </a:solidFill>
                  <a:effectLst/>
                  <a:uLnTx/>
                  <a:uFillTx/>
                  <a:latin typeface="Microsoft YaHei" panose="020B0503020204020204" pitchFamily="34" charset="-122"/>
                  <a:ea typeface="Microsoft YaHei" panose="020B0503020204020204" pitchFamily="34" charset="-122"/>
                  <a:cs typeface="+mn-cs"/>
                </a:endParaRPr>
              </a:p>
            </p:txBody>
          </p:sp>
          <p:sp>
            <p:nvSpPr>
              <p:cNvPr id="31" name="Freeform 17"/>
              <p:cNvSpPr>
                <a:spLocks noChangeArrowheads="1"/>
              </p:cNvSpPr>
              <p:nvPr/>
            </p:nvSpPr>
            <p:spPr bwMode="auto">
              <a:xfrm>
                <a:off x="3229" y="2688"/>
                <a:ext cx="1415" cy="918"/>
              </a:xfrm>
              <a:custGeom>
                <a:avLst/>
                <a:gdLst>
                  <a:gd name="T0" fmla="*/ 85 w 6241"/>
                  <a:gd name="T1" fmla="*/ 80 h 4046"/>
                  <a:gd name="T2" fmla="*/ 321 w 6241"/>
                  <a:gd name="T3" fmla="*/ 0 h 4046"/>
                  <a:gd name="T4" fmla="*/ 311 w 6241"/>
                  <a:gd name="T5" fmla="*/ 80 h 4046"/>
                  <a:gd name="T6" fmla="*/ 0 w 6241"/>
                  <a:gd name="T7" fmla="*/ 208 h 4046"/>
                  <a:gd name="T8" fmla="*/ 85 w 6241"/>
                  <a:gd name="T9" fmla="*/ 80 h 404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1" h="4046">
                    <a:moveTo>
                      <a:pt x="1647" y="1549"/>
                    </a:moveTo>
                    <a:lnTo>
                      <a:pt x="6240" y="0"/>
                    </a:lnTo>
                    <a:lnTo>
                      <a:pt x="6041" y="1549"/>
                    </a:lnTo>
                    <a:lnTo>
                      <a:pt x="0" y="4045"/>
                    </a:lnTo>
                    <a:lnTo>
                      <a:pt x="1647" y="1549"/>
                    </a:lnTo>
                  </a:path>
                </a:pathLst>
              </a:custGeom>
              <a:grpFill/>
              <a:ln w="9525">
                <a:solidFill>
                  <a:srgbClr val="2676FF">
                    <a:lumMod val="75000"/>
                  </a:srgbClr>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Text" lastClr="000000"/>
                  </a:solidFill>
                  <a:effectLst/>
                  <a:uLnTx/>
                  <a:uFillTx/>
                  <a:latin typeface="Microsoft YaHei" panose="020B0503020204020204" pitchFamily="34" charset="-122"/>
                  <a:ea typeface="Microsoft YaHei" panose="020B0503020204020204" pitchFamily="34" charset="-122"/>
                  <a:cs typeface="+mn-cs"/>
                </a:endParaRPr>
              </a:p>
            </p:txBody>
          </p:sp>
          <p:sp>
            <p:nvSpPr>
              <p:cNvPr id="32" name="Freeform 18"/>
              <p:cNvSpPr>
                <a:spLocks noChangeArrowheads="1"/>
              </p:cNvSpPr>
              <p:nvPr/>
            </p:nvSpPr>
            <p:spPr bwMode="auto">
              <a:xfrm>
                <a:off x="3614" y="2699"/>
                <a:ext cx="2162" cy="928"/>
              </a:xfrm>
              <a:custGeom>
                <a:avLst/>
                <a:gdLst>
                  <a:gd name="T0" fmla="*/ 231 w 9536"/>
                  <a:gd name="T1" fmla="*/ 0 h 4091"/>
                  <a:gd name="T2" fmla="*/ 490 w 9536"/>
                  <a:gd name="T3" fmla="*/ 82 h 4091"/>
                  <a:gd name="T4" fmla="*/ 315 w 9536"/>
                  <a:gd name="T5" fmla="*/ 211 h 4091"/>
                  <a:gd name="T6" fmla="*/ 0 w 9536"/>
                  <a:gd name="T7" fmla="*/ 77 h 4091"/>
                  <a:gd name="T8" fmla="*/ 231 w 9536"/>
                  <a:gd name="T9" fmla="*/ 0 h 409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536" h="4091">
                    <a:moveTo>
                      <a:pt x="4493" y="0"/>
                    </a:moveTo>
                    <a:lnTo>
                      <a:pt x="9535" y="1598"/>
                    </a:lnTo>
                    <a:lnTo>
                      <a:pt x="6132" y="4090"/>
                    </a:lnTo>
                    <a:lnTo>
                      <a:pt x="0" y="1499"/>
                    </a:lnTo>
                    <a:lnTo>
                      <a:pt x="4493" y="0"/>
                    </a:lnTo>
                  </a:path>
                </a:pathLst>
              </a:custGeom>
              <a:solidFill>
                <a:srgbClr val="353F48"/>
              </a:solidFill>
              <a:ln w="9525">
                <a:solidFill>
                  <a:schemeClr val="bg1"/>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Text" lastClr="000000"/>
                  </a:solidFill>
                  <a:effectLst/>
                  <a:uLnTx/>
                  <a:uFillTx/>
                  <a:latin typeface="Microsoft YaHei" panose="020B0503020204020204" pitchFamily="34" charset="-122"/>
                  <a:ea typeface="Microsoft YaHei" panose="020B0503020204020204" pitchFamily="34" charset="-122"/>
                  <a:cs typeface="+mn-cs"/>
                </a:endParaRPr>
              </a:p>
            </p:txBody>
          </p:sp>
          <p:sp>
            <p:nvSpPr>
              <p:cNvPr id="33" name="Freeform 19"/>
              <p:cNvSpPr>
                <a:spLocks noChangeArrowheads="1"/>
              </p:cNvSpPr>
              <p:nvPr/>
            </p:nvSpPr>
            <p:spPr bwMode="auto">
              <a:xfrm>
                <a:off x="3217" y="3039"/>
                <a:ext cx="1866" cy="1470"/>
              </a:xfrm>
              <a:custGeom>
                <a:avLst/>
                <a:gdLst>
                  <a:gd name="T0" fmla="*/ 87 w 8230"/>
                  <a:gd name="T1" fmla="*/ 0 h 6483"/>
                  <a:gd name="T2" fmla="*/ 403 w 8230"/>
                  <a:gd name="T3" fmla="*/ 133 h 6483"/>
                  <a:gd name="T4" fmla="*/ 423 w 8230"/>
                  <a:gd name="T5" fmla="*/ 333 h 6483"/>
                  <a:gd name="T6" fmla="*/ 0 w 8230"/>
                  <a:gd name="T7" fmla="*/ 131 h 6483"/>
                  <a:gd name="T8" fmla="*/ 87 w 8230"/>
                  <a:gd name="T9" fmla="*/ 0 h 648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230" h="6483">
                    <a:moveTo>
                      <a:pt x="1697" y="0"/>
                    </a:moveTo>
                    <a:lnTo>
                      <a:pt x="7840" y="2591"/>
                    </a:lnTo>
                    <a:lnTo>
                      <a:pt x="8229" y="6482"/>
                    </a:lnTo>
                    <a:lnTo>
                      <a:pt x="0" y="2546"/>
                    </a:lnTo>
                    <a:lnTo>
                      <a:pt x="1697" y="0"/>
                    </a:lnTo>
                  </a:path>
                </a:pathLst>
              </a:custGeom>
              <a:solidFill>
                <a:srgbClr val="353F48"/>
              </a:solidFill>
              <a:ln w="9525">
                <a:solidFill>
                  <a:schemeClr val="bg1"/>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Text" lastClr="000000"/>
                  </a:solidFill>
                  <a:effectLst/>
                  <a:uLnTx/>
                  <a:uFillTx/>
                  <a:latin typeface="Microsoft YaHei" panose="020B0503020204020204" pitchFamily="34" charset="-122"/>
                  <a:ea typeface="Microsoft YaHei" panose="020B0503020204020204" pitchFamily="34" charset="-122"/>
                  <a:cs typeface="+mn-cs"/>
                </a:endParaRPr>
              </a:p>
            </p:txBody>
          </p:sp>
        </p:grpSp>
        <p:grpSp>
          <p:nvGrpSpPr>
            <p:cNvPr id="13" name="Group 20"/>
            <p:cNvGrpSpPr/>
            <p:nvPr/>
          </p:nvGrpSpPr>
          <p:grpSpPr bwMode="auto">
            <a:xfrm>
              <a:off x="5747289" y="2684301"/>
              <a:ext cx="2694675" cy="1581426"/>
              <a:chOff x="3673" y="2247"/>
              <a:chExt cx="2026" cy="1189"/>
            </a:xfrm>
            <a:solidFill>
              <a:schemeClr val="tx1">
                <a:lumMod val="85000"/>
                <a:lumOff val="15000"/>
              </a:schemeClr>
            </a:solidFill>
          </p:grpSpPr>
          <p:sp>
            <p:nvSpPr>
              <p:cNvPr id="25" name="Freeform 21"/>
              <p:cNvSpPr>
                <a:spLocks noChangeArrowheads="1"/>
              </p:cNvSpPr>
              <p:nvPr/>
            </p:nvSpPr>
            <p:spPr bwMode="auto">
              <a:xfrm>
                <a:off x="3681" y="2581"/>
                <a:ext cx="2018" cy="851"/>
              </a:xfrm>
              <a:custGeom>
                <a:avLst/>
                <a:gdLst>
                  <a:gd name="T0" fmla="*/ 208 w 8901"/>
                  <a:gd name="T1" fmla="*/ 0 h 3753"/>
                  <a:gd name="T2" fmla="*/ 458 w 8901"/>
                  <a:gd name="T3" fmla="*/ 79 h 3753"/>
                  <a:gd name="T4" fmla="*/ 294 w 8901"/>
                  <a:gd name="T5" fmla="*/ 193 h 3753"/>
                  <a:gd name="T6" fmla="*/ 0 w 8901"/>
                  <a:gd name="T7" fmla="*/ 74 h 3753"/>
                  <a:gd name="T8" fmla="*/ 208 w 8901"/>
                  <a:gd name="T9" fmla="*/ 0 h 375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901" h="3753">
                    <a:moveTo>
                      <a:pt x="4041" y="0"/>
                    </a:moveTo>
                    <a:lnTo>
                      <a:pt x="8900" y="1539"/>
                    </a:lnTo>
                    <a:lnTo>
                      <a:pt x="5725" y="3752"/>
                    </a:lnTo>
                    <a:lnTo>
                      <a:pt x="0" y="1443"/>
                    </a:lnTo>
                    <a:lnTo>
                      <a:pt x="4041" y="0"/>
                    </a:lnTo>
                  </a:path>
                </a:pathLst>
              </a:custGeom>
              <a:grpFill/>
              <a:ln w="9525">
                <a:solidFill>
                  <a:srgbClr val="C0C0C0"/>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Text" lastClr="000000"/>
                  </a:solidFill>
                  <a:effectLst/>
                  <a:uLnTx/>
                  <a:uFillTx/>
                  <a:latin typeface="Microsoft YaHei" panose="020B0503020204020204" pitchFamily="34" charset="-122"/>
                  <a:ea typeface="Microsoft YaHei" panose="020B0503020204020204" pitchFamily="34" charset="-122"/>
                  <a:cs typeface="+mn-cs"/>
                </a:endParaRPr>
              </a:p>
            </p:txBody>
          </p:sp>
          <p:sp>
            <p:nvSpPr>
              <p:cNvPr id="26" name="Freeform 22"/>
              <p:cNvSpPr>
                <a:spLocks noChangeArrowheads="1"/>
              </p:cNvSpPr>
              <p:nvPr/>
            </p:nvSpPr>
            <p:spPr bwMode="auto">
              <a:xfrm>
                <a:off x="4014" y="2247"/>
                <a:ext cx="1434" cy="468"/>
              </a:xfrm>
              <a:custGeom>
                <a:avLst/>
                <a:gdLst>
                  <a:gd name="T0" fmla="*/ 134 w 6322"/>
                  <a:gd name="T1" fmla="*/ 0 h 2065"/>
                  <a:gd name="T2" fmla="*/ 325 w 6322"/>
                  <a:gd name="T3" fmla="*/ 51 h 2065"/>
                  <a:gd name="T4" fmla="*/ 207 w 6322"/>
                  <a:gd name="T5" fmla="*/ 106 h 2065"/>
                  <a:gd name="T6" fmla="*/ 0 w 6322"/>
                  <a:gd name="T7" fmla="*/ 41 h 2065"/>
                  <a:gd name="T8" fmla="*/ 134 w 6322"/>
                  <a:gd name="T9" fmla="*/ 0 h 206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322" h="2065">
                    <a:moveTo>
                      <a:pt x="2602" y="0"/>
                    </a:moveTo>
                    <a:lnTo>
                      <a:pt x="6321" y="1000"/>
                    </a:lnTo>
                    <a:lnTo>
                      <a:pt x="4019" y="2064"/>
                    </a:lnTo>
                    <a:lnTo>
                      <a:pt x="0" y="798"/>
                    </a:lnTo>
                    <a:lnTo>
                      <a:pt x="2602" y="0"/>
                    </a:lnTo>
                  </a:path>
                </a:pathLst>
              </a:custGeom>
              <a:solidFill>
                <a:srgbClr val="F8941C"/>
              </a:solidFill>
              <a:ln w="9525">
                <a:solidFill>
                  <a:schemeClr val="bg1"/>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Text" lastClr="000000"/>
                  </a:solidFill>
                  <a:effectLst/>
                  <a:uLnTx/>
                  <a:uFillTx/>
                  <a:latin typeface="Microsoft YaHei" panose="020B0503020204020204" pitchFamily="34" charset="-122"/>
                  <a:ea typeface="Microsoft YaHei" panose="020B0503020204020204" pitchFamily="34" charset="-122"/>
                  <a:cs typeface="+mn-cs"/>
                </a:endParaRPr>
              </a:p>
            </p:txBody>
          </p:sp>
          <p:sp>
            <p:nvSpPr>
              <p:cNvPr id="27" name="Freeform 23"/>
              <p:cNvSpPr>
                <a:spLocks noChangeArrowheads="1"/>
              </p:cNvSpPr>
              <p:nvPr/>
            </p:nvSpPr>
            <p:spPr bwMode="auto">
              <a:xfrm>
                <a:off x="3673" y="2425"/>
                <a:ext cx="1310" cy="1012"/>
              </a:xfrm>
              <a:custGeom>
                <a:avLst/>
                <a:gdLst>
                  <a:gd name="T0" fmla="*/ 78 w 5776"/>
                  <a:gd name="T1" fmla="*/ 0 h 4462"/>
                  <a:gd name="T2" fmla="*/ 284 w 5776"/>
                  <a:gd name="T3" fmla="*/ 65 h 4462"/>
                  <a:gd name="T4" fmla="*/ 297 w 5776"/>
                  <a:gd name="T5" fmla="*/ 230 h 4462"/>
                  <a:gd name="T6" fmla="*/ 0 w 5776"/>
                  <a:gd name="T7" fmla="*/ 110 h 4462"/>
                  <a:gd name="T8" fmla="*/ 78 w 5776"/>
                  <a:gd name="T9" fmla="*/ 0 h 4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76" h="4462">
                    <a:moveTo>
                      <a:pt x="1509" y="0"/>
                    </a:moveTo>
                    <a:lnTo>
                      <a:pt x="5531" y="1260"/>
                    </a:lnTo>
                    <a:lnTo>
                      <a:pt x="5775" y="4461"/>
                    </a:lnTo>
                    <a:lnTo>
                      <a:pt x="0" y="2138"/>
                    </a:lnTo>
                    <a:lnTo>
                      <a:pt x="1509" y="0"/>
                    </a:lnTo>
                  </a:path>
                </a:pathLst>
              </a:custGeom>
              <a:solidFill>
                <a:srgbClr val="F8941C"/>
              </a:solidFill>
              <a:ln w="9525">
                <a:solidFill>
                  <a:schemeClr val="bg1"/>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Text" lastClr="000000"/>
                  </a:solidFill>
                  <a:effectLst/>
                  <a:uLnTx/>
                  <a:uFillTx/>
                  <a:latin typeface="Microsoft YaHei" panose="020B0503020204020204" pitchFamily="34" charset="-122"/>
                  <a:ea typeface="Microsoft YaHei" panose="020B0503020204020204" pitchFamily="34" charset="-122"/>
                  <a:cs typeface="+mn-cs"/>
                </a:endParaRPr>
              </a:p>
            </p:txBody>
          </p:sp>
          <p:sp>
            <p:nvSpPr>
              <p:cNvPr id="28" name="Freeform 24"/>
              <p:cNvSpPr>
                <a:spLocks noChangeArrowheads="1"/>
              </p:cNvSpPr>
              <p:nvPr/>
            </p:nvSpPr>
            <p:spPr bwMode="auto">
              <a:xfrm>
                <a:off x="4925" y="2473"/>
                <a:ext cx="774" cy="960"/>
              </a:xfrm>
              <a:custGeom>
                <a:avLst/>
                <a:gdLst>
                  <a:gd name="T0" fmla="*/ 0 w 3414"/>
                  <a:gd name="T1" fmla="*/ 55 h 4233"/>
                  <a:gd name="T2" fmla="*/ 118 w 3414"/>
                  <a:gd name="T3" fmla="*/ 0 h 4233"/>
                  <a:gd name="T4" fmla="*/ 175 w 3414"/>
                  <a:gd name="T5" fmla="*/ 103 h 4233"/>
                  <a:gd name="T6" fmla="*/ 12 w 3414"/>
                  <a:gd name="T7" fmla="*/ 218 h 4233"/>
                  <a:gd name="T8" fmla="*/ 0 w 3414"/>
                  <a:gd name="T9" fmla="*/ 55 h 42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414" h="4233">
                    <a:moveTo>
                      <a:pt x="0" y="1064"/>
                    </a:moveTo>
                    <a:lnTo>
                      <a:pt x="2302" y="0"/>
                    </a:lnTo>
                    <a:lnTo>
                      <a:pt x="3413" y="2006"/>
                    </a:lnTo>
                    <a:lnTo>
                      <a:pt x="235" y="4232"/>
                    </a:lnTo>
                    <a:lnTo>
                      <a:pt x="0" y="1064"/>
                    </a:lnTo>
                  </a:path>
                </a:pathLst>
              </a:custGeom>
              <a:solidFill>
                <a:srgbClr val="F8941C"/>
              </a:solidFill>
              <a:ln w="9525">
                <a:solidFill>
                  <a:schemeClr val="bg1"/>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Text" lastClr="000000"/>
                  </a:solidFill>
                  <a:effectLst/>
                  <a:uLnTx/>
                  <a:uFillTx/>
                  <a:latin typeface="Microsoft YaHei" panose="020B0503020204020204" pitchFamily="34" charset="-122"/>
                  <a:ea typeface="Microsoft YaHei" panose="020B0503020204020204" pitchFamily="34" charset="-122"/>
                  <a:cs typeface="+mn-cs"/>
                </a:endParaRPr>
              </a:p>
            </p:txBody>
          </p:sp>
        </p:grpSp>
        <p:grpSp>
          <p:nvGrpSpPr>
            <p:cNvPr id="18442" name="Group 25"/>
            <p:cNvGrpSpPr/>
            <p:nvPr/>
          </p:nvGrpSpPr>
          <p:grpSpPr>
            <a:xfrm>
              <a:off x="6285963" y="2081790"/>
              <a:ext cx="1719752" cy="998866"/>
              <a:chOff x="4078" y="1794"/>
              <a:chExt cx="1293" cy="751"/>
            </a:xfrm>
          </p:grpSpPr>
          <p:sp>
            <p:nvSpPr>
              <p:cNvPr id="19" name="Freeform 26"/>
              <p:cNvSpPr>
                <a:spLocks noChangeArrowheads="1"/>
              </p:cNvSpPr>
              <p:nvPr/>
            </p:nvSpPr>
            <p:spPr bwMode="auto">
              <a:xfrm>
                <a:off x="4656" y="1801"/>
                <a:ext cx="715" cy="534"/>
              </a:xfrm>
              <a:custGeom>
                <a:avLst/>
                <a:gdLst>
                  <a:gd name="T0" fmla="*/ 8 w 3154"/>
                  <a:gd name="T1" fmla="*/ 0 h 2354"/>
                  <a:gd name="T2" fmla="*/ 110 w 3154"/>
                  <a:gd name="T3" fmla="*/ 13 h 2354"/>
                  <a:gd name="T4" fmla="*/ 162 w 3154"/>
                  <a:gd name="T5" fmla="*/ 121 h 2354"/>
                  <a:gd name="T6" fmla="*/ 0 w 3154"/>
                  <a:gd name="T7" fmla="*/ 79 h 2354"/>
                  <a:gd name="T8" fmla="*/ 8 w 3154"/>
                  <a:gd name="T9" fmla="*/ 0 h 235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154" h="2354">
                    <a:moveTo>
                      <a:pt x="154" y="0"/>
                    </a:moveTo>
                    <a:lnTo>
                      <a:pt x="2135" y="261"/>
                    </a:lnTo>
                    <a:lnTo>
                      <a:pt x="3153" y="2353"/>
                    </a:lnTo>
                    <a:lnTo>
                      <a:pt x="0" y="1538"/>
                    </a:lnTo>
                    <a:lnTo>
                      <a:pt x="154" y="0"/>
                    </a:lnTo>
                  </a:path>
                </a:pathLst>
              </a:custGeom>
              <a:solidFill>
                <a:srgbClr val="EAEAEA">
                  <a:alpha val="80000"/>
                </a:srgbClr>
              </a:solidFill>
              <a:ln w="9525">
                <a:solidFill>
                  <a:srgbClr val="C0C0C0"/>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Text" lastClr="000000"/>
                  </a:solidFill>
                  <a:effectLst/>
                  <a:uLnTx/>
                  <a:uFillTx/>
                  <a:latin typeface="Microsoft YaHei" panose="020B0503020204020204" pitchFamily="34" charset="-122"/>
                  <a:ea typeface="Microsoft YaHei" panose="020B0503020204020204" pitchFamily="34" charset="-122"/>
                  <a:cs typeface="+mn-cs"/>
                </a:endParaRPr>
              </a:p>
            </p:txBody>
          </p:sp>
          <p:sp>
            <p:nvSpPr>
              <p:cNvPr id="20" name="Freeform 27"/>
              <p:cNvSpPr>
                <a:spLocks noChangeArrowheads="1"/>
              </p:cNvSpPr>
              <p:nvPr/>
            </p:nvSpPr>
            <p:spPr bwMode="auto">
              <a:xfrm>
                <a:off x="4078" y="2146"/>
                <a:ext cx="1291" cy="396"/>
              </a:xfrm>
              <a:custGeom>
                <a:avLst/>
                <a:gdLst>
                  <a:gd name="T0" fmla="*/ 128 w 5691"/>
                  <a:gd name="T1" fmla="*/ 0 h 1748"/>
                  <a:gd name="T2" fmla="*/ 293 w 5691"/>
                  <a:gd name="T3" fmla="*/ 41 h 1748"/>
                  <a:gd name="T4" fmla="*/ 188 w 5691"/>
                  <a:gd name="T5" fmla="*/ 90 h 1748"/>
                  <a:gd name="T6" fmla="*/ 0 w 5691"/>
                  <a:gd name="T7" fmla="*/ 38 h 1748"/>
                  <a:gd name="T8" fmla="*/ 128 w 5691"/>
                  <a:gd name="T9" fmla="*/ 0 h 174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691" h="1748">
                    <a:moveTo>
                      <a:pt x="2496" y="0"/>
                    </a:moveTo>
                    <a:lnTo>
                      <a:pt x="5690" y="801"/>
                    </a:lnTo>
                    <a:lnTo>
                      <a:pt x="3644" y="1747"/>
                    </a:lnTo>
                    <a:lnTo>
                      <a:pt x="0" y="748"/>
                    </a:lnTo>
                    <a:lnTo>
                      <a:pt x="2496" y="0"/>
                    </a:lnTo>
                  </a:path>
                </a:pathLst>
              </a:custGeom>
              <a:solidFill>
                <a:srgbClr val="C0C0C0">
                  <a:alpha val="80000"/>
                </a:srgbClr>
              </a:solidFill>
              <a:ln w="9525">
                <a:solidFill>
                  <a:srgbClr val="C0C0C0"/>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Text" lastClr="000000"/>
                  </a:solidFill>
                  <a:effectLst/>
                  <a:uLnTx/>
                  <a:uFillTx/>
                  <a:latin typeface="Microsoft YaHei" panose="020B0503020204020204" pitchFamily="34" charset="-122"/>
                  <a:ea typeface="Microsoft YaHei" panose="020B0503020204020204" pitchFamily="34" charset="-122"/>
                  <a:cs typeface="+mn-cs"/>
                </a:endParaRPr>
              </a:p>
            </p:txBody>
          </p:sp>
          <p:sp>
            <p:nvSpPr>
              <p:cNvPr id="21" name="Freeform 28"/>
              <p:cNvSpPr>
                <a:spLocks noChangeArrowheads="1"/>
              </p:cNvSpPr>
              <p:nvPr/>
            </p:nvSpPr>
            <p:spPr bwMode="auto">
              <a:xfrm>
                <a:off x="4854" y="1861"/>
                <a:ext cx="514" cy="684"/>
              </a:xfrm>
              <a:custGeom>
                <a:avLst/>
                <a:gdLst>
                  <a:gd name="T0" fmla="*/ 0 w 2266"/>
                  <a:gd name="T1" fmla="*/ 15 h 3015"/>
                  <a:gd name="T2" fmla="*/ 61 w 2266"/>
                  <a:gd name="T3" fmla="*/ 0 h 3015"/>
                  <a:gd name="T4" fmla="*/ 117 w 2266"/>
                  <a:gd name="T5" fmla="*/ 106 h 3015"/>
                  <a:gd name="T6" fmla="*/ 12 w 2266"/>
                  <a:gd name="T7" fmla="*/ 155 h 3015"/>
                  <a:gd name="T8" fmla="*/ 0 w 2266"/>
                  <a:gd name="T9" fmla="*/ 15 h 301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66" h="3015">
                    <a:moveTo>
                      <a:pt x="0" y="282"/>
                    </a:moveTo>
                    <a:lnTo>
                      <a:pt x="1193" y="0"/>
                    </a:lnTo>
                    <a:lnTo>
                      <a:pt x="2265" y="2059"/>
                    </a:lnTo>
                    <a:lnTo>
                      <a:pt x="239" y="3014"/>
                    </a:lnTo>
                    <a:lnTo>
                      <a:pt x="0" y="282"/>
                    </a:lnTo>
                  </a:path>
                </a:pathLst>
              </a:custGeom>
              <a:solidFill>
                <a:srgbClr val="353F48"/>
              </a:solidFill>
              <a:ln w="9525">
                <a:solidFill>
                  <a:schemeClr val="bg1"/>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Text" lastClr="000000"/>
                  </a:solidFill>
                  <a:effectLst/>
                  <a:uLnTx/>
                  <a:uFillTx/>
                  <a:latin typeface="Microsoft YaHei" panose="020B0503020204020204" pitchFamily="34" charset="-122"/>
                  <a:ea typeface="Microsoft YaHei" panose="020B0503020204020204" pitchFamily="34" charset="-122"/>
                  <a:cs typeface="+mn-cs"/>
                </a:endParaRPr>
              </a:p>
            </p:txBody>
          </p:sp>
          <p:sp>
            <p:nvSpPr>
              <p:cNvPr id="22" name="Freeform 29"/>
              <p:cNvSpPr>
                <a:spLocks noChangeArrowheads="1"/>
              </p:cNvSpPr>
              <p:nvPr/>
            </p:nvSpPr>
            <p:spPr bwMode="auto">
              <a:xfrm>
                <a:off x="4078" y="1801"/>
                <a:ext cx="611" cy="519"/>
              </a:xfrm>
              <a:custGeom>
                <a:avLst/>
                <a:gdLst>
                  <a:gd name="T0" fmla="*/ 72 w 2693"/>
                  <a:gd name="T1" fmla="*/ 12 h 2292"/>
                  <a:gd name="T2" fmla="*/ 139 w 2693"/>
                  <a:gd name="T3" fmla="*/ 0 h 2292"/>
                  <a:gd name="T4" fmla="*/ 132 w 2693"/>
                  <a:gd name="T5" fmla="*/ 78 h 2292"/>
                  <a:gd name="T6" fmla="*/ 0 w 2693"/>
                  <a:gd name="T7" fmla="*/ 118 h 2292"/>
                  <a:gd name="T8" fmla="*/ 72 w 2693"/>
                  <a:gd name="T9" fmla="*/ 12 h 229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93" h="2292">
                    <a:moveTo>
                      <a:pt x="1400" y="223"/>
                    </a:moveTo>
                    <a:lnTo>
                      <a:pt x="2692" y="0"/>
                    </a:lnTo>
                    <a:lnTo>
                      <a:pt x="2564" y="1525"/>
                    </a:lnTo>
                    <a:lnTo>
                      <a:pt x="0" y="2291"/>
                    </a:lnTo>
                    <a:lnTo>
                      <a:pt x="1400" y="223"/>
                    </a:lnTo>
                  </a:path>
                </a:pathLst>
              </a:custGeom>
              <a:solidFill>
                <a:srgbClr val="EAEAEA">
                  <a:alpha val="80000"/>
                </a:srgbClr>
              </a:solidFill>
              <a:ln w="9525">
                <a:solidFill>
                  <a:srgbClr val="C0C0C0"/>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Text" lastClr="000000"/>
                  </a:solidFill>
                  <a:effectLst/>
                  <a:uLnTx/>
                  <a:uFillTx/>
                  <a:latin typeface="Microsoft YaHei" panose="020B0503020204020204" pitchFamily="34" charset="-122"/>
                  <a:ea typeface="Microsoft YaHei" panose="020B0503020204020204" pitchFamily="34" charset="-122"/>
                  <a:cs typeface="+mn-cs"/>
                </a:endParaRPr>
              </a:p>
            </p:txBody>
          </p:sp>
          <p:sp>
            <p:nvSpPr>
              <p:cNvPr id="23" name="Freeform 30"/>
              <p:cNvSpPr>
                <a:spLocks noChangeArrowheads="1"/>
              </p:cNvSpPr>
              <p:nvPr/>
            </p:nvSpPr>
            <p:spPr bwMode="auto">
              <a:xfrm>
                <a:off x="4082" y="1855"/>
                <a:ext cx="826" cy="689"/>
              </a:xfrm>
              <a:custGeom>
                <a:avLst/>
                <a:gdLst>
                  <a:gd name="T0" fmla="*/ 71 w 3645"/>
                  <a:gd name="T1" fmla="*/ 0 h 3037"/>
                  <a:gd name="T2" fmla="*/ 174 w 3645"/>
                  <a:gd name="T3" fmla="*/ 16 h 3037"/>
                  <a:gd name="T4" fmla="*/ 188 w 3645"/>
                  <a:gd name="T5" fmla="*/ 156 h 3037"/>
                  <a:gd name="T6" fmla="*/ 0 w 3645"/>
                  <a:gd name="T7" fmla="*/ 105 h 3037"/>
                  <a:gd name="T8" fmla="*/ 71 w 3645"/>
                  <a:gd name="T9" fmla="*/ 0 h 30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45" h="3037">
                    <a:moveTo>
                      <a:pt x="1388" y="0"/>
                    </a:moveTo>
                    <a:lnTo>
                      <a:pt x="3383" y="304"/>
                    </a:lnTo>
                    <a:lnTo>
                      <a:pt x="3644" y="3036"/>
                    </a:lnTo>
                    <a:lnTo>
                      <a:pt x="0" y="2040"/>
                    </a:lnTo>
                    <a:lnTo>
                      <a:pt x="1388" y="0"/>
                    </a:lnTo>
                  </a:path>
                </a:pathLst>
              </a:custGeom>
              <a:solidFill>
                <a:srgbClr val="353F48"/>
              </a:solidFill>
              <a:ln w="9525">
                <a:solidFill>
                  <a:schemeClr val="bg1"/>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Text" lastClr="000000"/>
                  </a:solidFill>
                  <a:effectLst/>
                  <a:uLnTx/>
                  <a:uFillTx/>
                  <a:latin typeface="Microsoft YaHei" panose="020B0503020204020204" pitchFamily="34" charset="-122"/>
                  <a:ea typeface="Microsoft YaHei" panose="020B0503020204020204" pitchFamily="34" charset="-122"/>
                  <a:cs typeface="+mn-cs"/>
                </a:endParaRPr>
              </a:p>
            </p:txBody>
          </p:sp>
          <p:sp>
            <p:nvSpPr>
              <p:cNvPr id="24" name="Freeform 31"/>
              <p:cNvSpPr>
                <a:spLocks noChangeArrowheads="1"/>
              </p:cNvSpPr>
              <p:nvPr/>
            </p:nvSpPr>
            <p:spPr bwMode="auto">
              <a:xfrm>
                <a:off x="4391" y="1794"/>
                <a:ext cx="736" cy="129"/>
              </a:xfrm>
              <a:custGeom>
                <a:avLst/>
                <a:gdLst>
                  <a:gd name="T0" fmla="*/ 72 w 3247"/>
                  <a:gd name="T1" fmla="*/ 0 h 571"/>
                  <a:gd name="T2" fmla="*/ 167 w 3247"/>
                  <a:gd name="T3" fmla="*/ 14 h 571"/>
                  <a:gd name="T4" fmla="*/ 105 w 3247"/>
                  <a:gd name="T5" fmla="*/ 29 h 571"/>
                  <a:gd name="T6" fmla="*/ 0 w 3247"/>
                  <a:gd name="T7" fmla="*/ 12 h 571"/>
                  <a:gd name="T8" fmla="*/ 72 w 3247"/>
                  <a:gd name="T9" fmla="*/ 0 h 57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47" h="571">
                    <a:moveTo>
                      <a:pt x="1395" y="0"/>
                    </a:moveTo>
                    <a:lnTo>
                      <a:pt x="3246" y="275"/>
                    </a:lnTo>
                    <a:lnTo>
                      <a:pt x="2042" y="570"/>
                    </a:lnTo>
                    <a:lnTo>
                      <a:pt x="0" y="240"/>
                    </a:lnTo>
                    <a:lnTo>
                      <a:pt x="1395" y="0"/>
                    </a:lnTo>
                  </a:path>
                </a:pathLst>
              </a:custGeom>
              <a:solidFill>
                <a:srgbClr val="353F48"/>
              </a:solidFill>
              <a:ln w="9525">
                <a:solidFill>
                  <a:schemeClr val="bg1"/>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Text" lastClr="000000"/>
                  </a:solidFill>
                  <a:effectLst/>
                  <a:uLnTx/>
                  <a:uFillTx/>
                  <a:latin typeface="Microsoft YaHei" panose="020B0503020204020204" pitchFamily="34" charset="-122"/>
                  <a:ea typeface="Microsoft YaHei" panose="020B0503020204020204" pitchFamily="34" charset="-122"/>
                  <a:cs typeface="+mn-cs"/>
                </a:endParaRPr>
              </a:p>
            </p:txBody>
          </p:sp>
        </p:grpSp>
        <p:grpSp>
          <p:nvGrpSpPr>
            <p:cNvPr id="18449" name="Group 32"/>
            <p:cNvGrpSpPr/>
            <p:nvPr/>
          </p:nvGrpSpPr>
          <p:grpSpPr>
            <a:xfrm>
              <a:off x="6788715" y="1412776"/>
              <a:ext cx="816649" cy="684974"/>
              <a:chOff x="4456" y="1291"/>
              <a:chExt cx="614" cy="515"/>
            </a:xfrm>
          </p:grpSpPr>
          <p:sp>
            <p:nvSpPr>
              <p:cNvPr id="16" name="Freeform 33"/>
              <p:cNvSpPr>
                <a:spLocks noChangeArrowheads="1"/>
              </p:cNvSpPr>
              <p:nvPr/>
            </p:nvSpPr>
            <p:spPr bwMode="auto">
              <a:xfrm>
                <a:off x="4456" y="1699"/>
                <a:ext cx="615" cy="108"/>
              </a:xfrm>
              <a:custGeom>
                <a:avLst/>
                <a:gdLst>
                  <a:gd name="T0" fmla="*/ 65 w 2711"/>
                  <a:gd name="T1" fmla="*/ 0 h 478"/>
                  <a:gd name="T2" fmla="*/ 140 w 2711"/>
                  <a:gd name="T3" fmla="*/ 12 h 478"/>
                  <a:gd name="T4" fmla="*/ 87 w 2711"/>
                  <a:gd name="T5" fmla="*/ 24 h 478"/>
                  <a:gd name="T6" fmla="*/ 0 w 2711"/>
                  <a:gd name="T7" fmla="*/ 10 h 478"/>
                  <a:gd name="T8" fmla="*/ 65 w 2711"/>
                  <a:gd name="T9" fmla="*/ 0 h 47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11" h="478">
                    <a:moveTo>
                      <a:pt x="1257" y="0"/>
                    </a:moveTo>
                    <a:lnTo>
                      <a:pt x="2710" y="239"/>
                    </a:lnTo>
                    <a:lnTo>
                      <a:pt x="1691" y="477"/>
                    </a:lnTo>
                    <a:lnTo>
                      <a:pt x="0" y="195"/>
                    </a:lnTo>
                    <a:lnTo>
                      <a:pt x="1257" y="0"/>
                    </a:lnTo>
                  </a:path>
                </a:pathLst>
              </a:custGeom>
              <a:solidFill>
                <a:srgbClr val="C0C0C0">
                  <a:alpha val="80000"/>
                </a:srgbClr>
              </a:solidFill>
              <a:ln w="9525">
                <a:solidFill>
                  <a:srgbClr val="C0C0C0"/>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Text" lastClr="000000"/>
                  </a:solidFill>
                  <a:effectLst/>
                  <a:uLnTx/>
                  <a:uFillTx/>
                  <a:latin typeface="Microsoft YaHei" panose="020B0503020204020204" pitchFamily="34" charset="-122"/>
                  <a:ea typeface="Microsoft YaHei" panose="020B0503020204020204" pitchFamily="34" charset="-122"/>
                  <a:cs typeface="+mn-cs"/>
                </a:endParaRPr>
              </a:p>
            </p:txBody>
          </p:sp>
          <p:sp>
            <p:nvSpPr>
              <p:cNvPr id="17" name="Freeform 34"/>
              <p:cNvSpPr>
                <a:spLocks noChangeArrowheads="1"/>
              </p:cNvSpPr>
              <p:nvPr/>
            </p:nvSpPr>
            <p:spPr bwMode="auto">
              <a:xfrm>
                <a:off x="4456" y="1291"/>
                <a:ext cx="384" cy="517"/>
              </a:xfrm>
              <a:custGeom>
                <a:avLst/>
                <a:gdLst>
                  <a:gd name="T0" fmla="*/ 75 w 1692"/>
                  <a:gd name="T1" fmla="*/ 0 h 2278"/>
                  <a:gd name="T2" fmla="*/ 87 w 1692"/>
                  <a:gd name="T3" fmla="*/ 117 h 2278"/>
                  <a:gd name="T4" fmla="*/ 0 w 1692"/>
                  <a:gd name="T5" fmla="*/ 102 h 2278"/>
                  <a:gd name="T6" fmla="*/ 75 w 1692"/>
                  <a:gd name="T7" fmla="*/ 0 h 227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92" h="2278">
                    <a:moveTo>
                      <a:pt x="1449" y="0"/>
                    </a:moveTo>
                    <a:lnTo>
                      <a:pt x="1691" y="2277"/>
                    </a:lnTo>
                    <a:lnTo>
                      <a:pt x="0" y="1973"/>
                    </a:lnTo>
                    <a:lnTo>
                      <a:pt x="1449" y="0"/>
                    </a:lnTo>
                  </a:path>
                </a:pathLst>
              </a:custGeom>
              <a:solidFill>
                <a:srgbClr val="F8941C"/>
              </a:solidFill>
              <a:ln w="9525">
                <a:solidFill>
                  <a:schemeClr val="bg1"/>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dirty="0">
                  <a:ln w="18000">
                    <a:solidFill>
                      <a:srgbClr val="C0504D">
                        <a:satMod val="140000"/>
                      </a:srgbClr>
                    </a:solidFill>
                    <a:prstDash val="solid"/>
                    <a:miter lim="800000"/>
                  </a:ln>
                  <a:noFill/>
                  <a:effectLst>
                    <a:outerShdw blurRad="25500" dist="23000" dir="7020000" algn="tl">
                      <a:srgbClr val="000000">
                        <a:alpha val="50000"/>
                      </a:srgbClr>
                    </a:outerShdw>
                  </a:effectLst>
                  <a:uLnTx/>
                  <a:uFillTx/>
                  <a:latin typeface="Microsoft YaHei" panose="020B0503020204020204" pitchFamily="34" charset="-122"/>
                  <a:ea typeface="Microsoft YaHei" panose="020B0503020204020204" pitchFamily="34" charset="-122"/>
                  <a:cs typeface="+mn-cs"/>
                </a:endParaRPr>
              </a:p>
            </p:txBody>
          </p:sp>
          <p:sp>
            <p:nvSpPr>
              <p:cNvPr id="18" name="Freeform 35"/>
              <p:cNvSpPr>
                <a:spLocks noChangeArrowheads="1"/>
              </p:cNvSpPr>
              <p:nvPr/>
            </p:nvSpPr>
            <p:spPr bwMode="auto">
              <a:xfrm>
                <a:off x="4785" y="1291"/>
                <a:ext cx="286" cy="517"/>
              </a:xfrm>
              <a:custGeom>
                <a:avLst/>
                <a:gdLst>
                  <a:gd name="T0" fmla="*/ 0 w 1262"/>
                  <a:gd name="T1" fmla="*/ 0 h 2278"/>
                  <a:gd name="T2" fmla="*/ 65 w 1262"/>
                  <a:gd name="T3" fmla="*/ 104 h 2278"/>
                  <a:gd name="T4" fmla="*/ 12 w 1262"/>
                  <a:gd name="T5" fmla="*/ 117 h 2278"/>
                  <a:gd name="T6" fmla="*/ 0 w 1262"/>
                  <a:gd name="T7" fmla="*/ 0 h 227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262" h="2278">
                    <a:moveTo>
                      <a:pt x="0" y="0"/>
                    </a:moveTo>
                    <a:lnTo>
                      <a:pt x="1261" y="2017"/>
                    </a:lnTo>
                    <a:lnTo>
                      <a:pt x="242" y="2277"/>
                    </a:lnTo>
                    <a:lnTo>
                      <a:pt x="0" y="0"/>
                    </a:lnTo>
                  </a:path>
                </a:pathLst>
              </a:custGeom>
              <a:solidFill>
                <a:srgbClr val="F8941C"/>
              </a:solidFill>
              <a:ln w="9525">
                <a:solidFill>
                  <a:schemeClr val="bg1"/>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Text" lastClr="000000"/>
                  </a:solidFill>
                  <a:effectLst/>
                  <a:uLnTx/>
                  <a:uFillTx/>
                  <a:latin typeface="Microsoft YaHei" panose="020B0503020204020204" pitchFamily="34" charset="-122"/>
                  <a:ea typeface="Microsoft YaHei" panose="020B0503020204020204" pitchFamily="34" charset="-122"/>
                  <a:cs typeface="+mn-cs"/>
                </a:endParaRPr>
              </a:p>
            </p:txBody>
          </p:sp>
        </p:grpSp>
      </p:grpSp>
      <p:grpSp>
        <p:nvGrpSpPr>
          <p:cNvPr id="18453" name="组合 33"/>
          <p:cNvGrpSpPr/>
          <p:nvPr/>
        </p:nvGrpSpPr>
        <p:grpSpPr>
          <a:xfrm>
            <a:off x="1270000" y="3563934"/>
            <a:ext cx="4338320" cy="649291"/>
            <a:chOff x="1349460" y="2619209"/>
            <a:chExt cx="4339760" cy="652487"/>
          </a:xfrm>
        </p:grpSpPr>
        <p:sp>
          <p:nvSpPr>
            <p:cNvPr id="35" name="Line 7"/>
            <p:cNvSpPr>
              <a:spLocks noChangeShapeType="1"/>
            </p:cNvSpPr>
            <p:nvPr/>
          </p:nvSpPr>
          <p:spPr bwMode="auto">
            <a:xfrm>
              <a:off x="1349460" y="3271696"/>
              <a:ext cx="3762036" cy="0"/>
            </a:xfrm>
            <a:prstGeom prst="line">
              <a:avLst/>
            </a:prstGeom>
            <a:noFill/>
            <a:ln w="9525">
              <a:solidFill>
                <a:sysClr val="window" lastClr="FFFFFF">
                  <a:lumMod val="75000"/>
                </a:sysClr>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Text" lastClr="000000"/>
                </a:solidFill>
                <a:effectLst/>
                <a:uLnTx/>
                <a:uFillTx/>
                <a:latin typeface="Microsoft YaHei" panose="020B0503020204020204" pitchFamily="34" charset="-122"/>
                <a:ea typeface="Microsoft YaHei" panose="020B0503020204020204" pitchFamily="34" charset="-122"/>
                <a:cs typeface="+mn-cs"/>
              </a:endParaRPr>
            </a:p>
          </p:txBody>
        </p:sp>
        <p:sp>
          <p:nvSpPr>
            <p:cNvPr id="18455" name="Text Box 13"/>
            <p:cNvSpPr txBox="1"/>
            <p:nvPr/>
          </p:nvSpPr>
          <p:spPr>
            <a:xfrm>
              <a:off x="1349460" y="2619209"/>
              <a:ext cx="4339760" cy="645783"/>
            </a:xfrm>
            <a:prstGeom prst="rect">
              <a:avLst/>
            </a:prstGeom>
            <a:noFill/>
            <a:ln w="9525">
              <a:noFill/>
            </a:ln>
          </p:spPr>
          <p:txBody>
            <a:bodyPr wrap="square" lIns="90000" tIns="45000" rIns="90000" bIns="45000" anchor="t" anchorCtr="0">
              <a:spAutoFit/>
            </a:bodyPr>
            <a:p>
              <a:pPr defTabSz="914400">
                <a:tabLst>
                  <a:tab pos="723900" algn="l"/>
                  <a:tab pos="1447800" algn="l"/>
                  <a:tab pos="2171700" algn="l"/>
                  <a:tab pos="2895600" algn="l"/>
                  <a:tab pos="3619500" algn="l"/>
                  <a:tab pos="4343400" algn="l"/>
                  <a:tab pos="5067300" algn="l"/>
                </a:tabLst>
              </a:pPr>
              <a:r>
                <a:rPr lang="en-US" altLang="zh-CN" dirty="0">
                  <a:solidFill>
                    <a:srgbClr val="000000"/>
                  </a:solidFill>
                  <a:latin typeface="Microsoft YaHei" panose="020B0503020204020204" pitchFamily="34" charset="-122"/>
                  <a:ea typeface="Microsoft YaHei" panose="020B0503020204020204" pitchFamily="34" charset="-122"/>
                </a:rPr>
                <a:t>3. Nâng cấp giao diện với nhiều hiệu ứng hơn.</a:t>
              </a:r>
              <a:endParaRPr lang="en-US" altLang="zh-CN" dirty="0">
                <a:solidFill>
                  <a:srgbClr val="000000"/>
                </a:solidFill>
                <a:latin typeface="Microsoft YaHei" panose="020B0503020204020204" pitchFamily="34" charset="-122"/>
                <a:ea typeface="Microsoft YaHei" panose="020B0503020204020204" pitchFamily="34" charset="-122"/>
              </a:endParaRPr>
            </a:p>
          </p:txBody>
        </p:sp>
      </p:grpSp>
      <p:grpSp>
        <p:nvGrpSpPr>
          <p:cNvPr id="18456" name="组合 36"/>
          <p:cNvGrpSpPr/>
          <p:nvPr/>
        </p:nvGrpSpPr>
        <p:grpSpPr>
          <a:xfrm>
            <a:off x="1270000" y="2701913"/>
            <a:ext cx="4456113" cy="642620"/>
            <a:chOff x="1349460" y="1863826"/>
            <a:chExt cx="4456980" cy="642998"/>
          </a:xfrm>
        </p:grpSpPr>
        <p:sp>
          <p:nvSpPr>
            <p:cNvPr id="38" name="Line 7"/>
            <p:cNvSpPr>
              <a:spLocks noChangeShapeType="1"/>
            </p:cNvSpPr>
            <p:nvPr/>
          </p:nvSpPr>
          <p:spPr bwMode="auto">
            <a:xfrm>
              <a:off x="1349460" y="2496035"/>
              <a:ext cx="4456980" cy="0"/>
            </a:xfrm>
            <a:prstGeom prst="line">
              <a:avLst/>
            </a:prstGeom>
            <a:noFill/>
            <a:ln w="9525">
              <a:solidFill>
                <a:sysClr val="window" lastClr="FFFFFF">
                  <a:lumMod val="75000"/>
                </a:sysClr>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Text" lastClr="000000"/>
                </a:solidFill>
                <a:effectLst/>
                <a:uLnTx/>
                <a:uFillTx/>
                <a:latin typeface="Microsoft YaHei" panose="020B0503020204020204" pitchFamily="34" charset="-122"/>
                <a:ea typeface="Microsoft YaHei" panose="020B0503020204020204" pitchFamily="34" charset="-122"/>
                <a:cs typeface="+mn-cs"/>
              </a:endParaRPr>
            </a:p>
          </p:txBody>
        </p:sp>
        <p:sp>
          <p:nvSpPr>
            <p:cNvPr id="18458" name="Text Box 13"/>
            <p:cNvSpPr txBox="1"/>
            <p:nvPr/>
          </p:nvSpPr>
          <p:spPr>
            <a:xfrm>
              <a:off x="1349460" y="1863826"/>
              <a:ext cx="4358218" cy="642998"/>
            </a:xfrm>
            <a:prstGeom prst="rect">
              <a:avLst/>
            </a:prstGeom>
            <a:noFill/>
            <a:ln w="9525">
              <a:noFill/>
            </a:ln>
          </p:spPr>
          <p:txBody>
            <a:bodyPr wrap="square" lIns="90000" tIns="45000" rIns="90000" bIns="45000" anchor="t" anchorCtr="0">
              <a:spAutoFit/>
            </a:bodyPr>
            <a:p>
              <a:pPr defTabSz="914400">
                <a:tabLst>
                  <a:tab pos="723900" algn="l"/>
                  <a:tab pos="1447800" algn="l"/>
                  <a:tab pos="2171700" algn="l"/>
                  <a:tab pos="2895600" algn="l"/>
                  <a:tab pos="3619500" algn="l"/>
                  <a:tab pos="4343400" algn="l"/>
                  <a:tab pos="5067300" algn="l"/>
                </a:tabLst>
              </a:pPr>
              <a:r>
                <a:rPr lang="en-US" altLang="zh-CN" dirty="0">
                  <a:solidFill>
                    <a:srgbClr val="000000"/>
                  </a:solidFill>
                  <a:latin typeface="Microsoft YaHei" panose="020B0503020204020204" pitchFamily="34" charset="-122"/>
                  <a:ea typeface="Microsoft YaHei" panose="020B0503020204020204" pitchFamily="34" charset="-122"/>
                </a:rPr>
                <a:t>2. Nghiên cứu và áp dụng JavaScript vào website.</a:t>
              </a:r>
              <a:endParaRPr lang="en-US" altLang="zh-CN" dirty="0">
                <a:solidFill>
                  <a:srgbClr val="000000"/>
                </a:solidFill>
                <a:latin typeface="Microsoft YaHei" panose="020B0503020204020204" pitchFamily="34" charset="-122"/>
                <a:ea typeface="Microsoft YaHei" panose="020B0503020204020204" pitchFamily="34" charset="-122"/>
              </a:endParaRPr>
            </a:p>
          </p:txBody>
        </p:sp>
      </p:grpSp>
      <p:grpSp>
        <p:nvGrpSpPr>
          <p:cNvPr id="18459" name="组合 39"/>
          <p:cNvGrpSpPr/>
          <p:nvPr/>
        </p:nvGrpSpPr>
        <p:grpSpPr>
          <a:xfrm>
            <a:off x="1270000" y="2068513"/>
            <a:ext cx="5124450" cy="365760"/>
            <a:chOff x="1349460" y="1383488"/>
            <a:chExt cx="5124492" cy="365975"/>
          </a:xfrm>
        </p:grpSpPr>
        <p:sp>
          <p:nvSpPr>
            <p:cNvPr id="41" name="Line 7"/>
            <p:cNvSpPr>
              <a:spLocks noChangeShapeType="1"/>
            </p:cNvSpPr>
            <p:nvPr/>
          </p:nvSpPr>
          <p:spPr bwMode="auto">
            <a:xfrm>
              <a:off x="1349460" y="1720236"/>
              <a:ext cx="5124492" cy="0"/>
            </a:xfrm>
            <a:prstGeom prst="line">
              <a:avLst/>
            </a:prstGeom>
            <a:noFill/>
            <a:ln w="9525">
              <a:solidFill>
                <a:sysClr val="window" lastClr="FFFFFF">
                  <a:lumMod val="75000"/>
                </a:sysClr>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Text" lastClr="000000"/>
                </a:solidFill>
                <a:effectLst/>
                <a:uLnTx/>
                <a:uFillTx/>
                <a:latin typeface="Microsoft YaHei" panose="020B0503020204020204" pitchFamily="34" charset="-122"/>
                <a:ea typeface="Microsoft YaHei" panose="020B0503020204020204" pitchFamily="34" charset="-122"/>
                <a:cs typeface="+mn-cs"/>
              </a:endParaRPr>
            </a:p>
          </p:txBody>
        </p:sp>
        <p:sp>
          <p:nvSpPr>
            <p:cNvPr id="18461" name="Text Box 13"/>
            <p:cNvSpPr txBox="1"/>
            <p:nvPr/>
          </p:nvSpPr>
          <p:spPr>
            <a:xfrm>
              <a:off x="1349460" y="1383488"/>
              <a:ext cx="4858425" cy="365975"/>
            </a:xfrm>
            <a:prstGeom prst="rect">
              <a:avLst/>
            </a:prstGeom>
            <a:noFill/>
            <a:ln w="9525">
              <a:noFill/>
            </a:ln>
          </p:spPr>
          <p:txBody>
            <a:bodyPr wrap="square" lIns="90000" tIns="45000" rIns="90000" bIns="45000" anchor="t" anchorCtr="0">
              <a:spAutoFit/>
            </a:bodyPr>
            <a:p>
              <a:pPr defTabSz="914400">
                <a:tabLst>
                  <a:tab pos="723900" algn="l"/>
                  <a:tab pos="1447800" algn="l"/>
                  <a:tab pos="2171700" algn="l"/>
                  <a:tab pos="2895600" algn="l"/>
                  <a:tab pos="3619500" algn="l"/>
                  <a:tab pos="4343400" algn="l"/>
                  <a:tab pos="5067300" algn="l"/>
                </a:tabLst>
              </a:pPr>
              <a:r>
                <a:rPr lang="en-US" altLang="zh-CN" dirty="0">
                  <a:solidFill>
                    <a:srgbClr val="000000"/>
                  </a:solidFill>
                  <a:latin typeface="Microsoft YaHei" panose="020B0503020204020204" pitchFamily="34" charset="-122"/>
                  <a:ea typeface="Microsoft YaHei" panose="020B0503020204020204" pitchFamily="34" charset="-122"/>
                </a:rPr>
                <a:t>1. Phát triển thêm các trang phụ.</a:t>
              </a:r>
              <a:endParaRPr lang="en-US" altLang="zh-CN" dirty="0">
                <a:solidFill>
                  <a:srgbClr val="000000"/>
                </a:solidFill>
                <a:latin typeface="Microsoft YaHei" panose="020B0503020204020204" pitchFamily="34" charset="-122"/>
                <a:ea typeface="Microsoft YaHei" panose="020B0503020204020204" pitchFamily="34" charset="-122"/>
              </a:endParaRPr>
            </a:p>
          </p:txBody>
        </p:sp>
      </p:grpSp>
      <p:grpSp>
        <p:nvGrpSpPr>
          <p:cNvPr id="18462" name="组合 42"/>
          <p:cNvGrpSpPr/>
          <p:nvPr/>
        </p:nvGrpSpPr>
        <p:grpSpPr>
          <a:xfrm>
            <a:off x="10301288" y="3392488"/>
            <a:ext cx="1568450" cy="2916237"/>
            <a:chOff x="436562" y="457200"/>
            <a:chExt cx="1568451" cy="2916238"/>
          </a:xfrm>
        </p:grpSpPr>
        <p:sp>
          <p:nvSpPr>
            <p:cNvPr id="18463" name="AutoShape 4"/>
            <p:cNvSpPr>
              <a:spLocks noChangeAspect="1" noTextEdit="1"/>
            </p:cNvSpPr>
            <p:nvPr/>
          </p:nvSpPr>
          <p:spPr>
            <a:xfrm>
              <a:off x="438150" y="457200"/>
              <a:ext cx="1566863" cy="2881313"/>
            </a:xfrm>
            <a:prstGeom prst="rect">
              <a:avLst/>
            </a:prstGeom>
            <a:noFill/>
            <a:ln w="9525">
              <a:noFill/>
            </a:ln>
          </p:spPr>
          <p:txBody>
            <a:bodyPr anchor="t" anchorCtr="0"/>
            <a:p>
              <a:pPr eaLnBrk="0" hangingPunct="0"/>
              <a:endParaRPr lang="zh-CN" altLang="en-US">
                <a:latin typeface="等线" pitchFamily="2" charset="-122"/>
                <a:ea typeface="等线" pitchFamily="2" charset="-122"/>
              </a:endParaRPr>
            </a:p>
          </p:txBody>
        </p:sp>
        <p:sp>
          <p:nvSpPr>
            <p:cNvPr id="18464" name="Freeform 6"/>
            <p:cNvSpPr/>
            <p:nvPr/>
          </p:nvSpPr>
          <p:spPr>
            <a:xfrm>
              <a:off x="1185863" y="3081338"/>
              <a:ext cx="296863" cy="292100"/>
            </a:xfrm>
            <a:custGeom>
              <a:avLst/>
              <a:gdLst/>
              <a:ahLst/>
              <a:cxnLst>
                <a:cxn ang="0">
                  <a:pos x="52388" y="68729"/>
                </a:cxn>
                <a:cxn ang="0">
                  <a:pos x="17463" y="189006"/>
                </a:cxn>
                <a:cxn ang="0">
                  <a:pos x="104775" y="223371"/>
                </a:cxn>
                <a:cxn ang="0">
                  <a:pos x="139700" y="274918"/>
                </a:cxn>
                <a:cxn ang="0">
                  <a:pos x="261938" y="223371"/>
                </a:cxn>
                <a:cxn ang="0">
                  <a:pos x="279400" y="103094"/>
                </a:cxn>
                <a:cxn ang="0">
                  <a:pos x="296863" y="68729"/>
                </a:cxn>
                <a:cxn ang="0">
                  <a:pos x="296863" y="0"/>
                </a:cxn>
                <a:cxn ang="0">
                  <a:pos x="52388" y="68729"/>
                </a:cxn>
              </a:cxnLst>
              <a:pathLst>
                <a:path w="17" h="17">
                  <a:moveTo>
                    <a:pt x="3" y="4"/>
                  </a:moveTo>
                  <a:cubicBezTo>
                    <a:pt x="3" y="4"/>
                    <a:pt x="0" y="9"/>
                    <a:pt x="1" y="11"/>
                  </a:cubicBezTo>
                  <a:cubicBezTo>
                    <a:pt x="1" y="14"/>
                    <a:pt x="4" y="14"/>
                    <a:pt x="6" y="13"/>
                  </a:cubicBezTo>
                  <a:cubicBezTo>
                    <a:pt x="6" y="13"/>
                    <a:pt x="7" y="16"/>
                    <a:pt x="8" y="16"/>
                  </a:cubicBezTo>
                  <a:cubicBezTo>
                    <a:pt x="9" y="17"/>
                    <a:pt x="14" y="15"/>
                    <a:pt x="15" y="13"/>
                  </a:cubicBezTo>
                  <a:cubicBezTo>
                    <a:pt x="16" y="11"/>
                    <a:pt x="15" y="7"/>
                    <a:pt x="16" y="6"/>
                  </a:cubicBezTo>
                  <a:cubicBezTo>
                    <a:pt x="16" y="5"/>
                    <a:pt x="17" y="4"/>
                    <a:pt x="17" y="4"/>
                  </a:cubicBezTo>
                  <a:cubicBezTo>
                    <a:pt x="17" y="4"/>
                    <a:pt x="17" y="2"/>
                    <a:pt x="17" y="0"/>
                  </a:cubicBezTo>
                  <a:cubicBezTo>
                    <a:pt x="17" y="0"/>
                    <a:pt x="6" y="2"/>
                    <a:pt x="3" y="4"/>
                  </a:cubicBezTo>
                  <a:close/>
                </a:path>
              </a:pathLst>
            </a:custGeom>
            <a:solidFill>
              <a:srgbClr val="000000"/>
            </a:solidFill>
            <a:ln w="9525">
              <a:noFill/>
            </a:ln>
          </p:spPr>
          <p:txBody>
            <a:bodyPr/>
            <a:p>
              <a:endParaRPr lang="en-US"/>
            </a:p>
          </p:txBody>
        </p:sp>
        <p:sp>
          <p:nvSpPr>
            <p:cNvPr id="18465" name="Freeform 7"/>
            <p:cNvSpPr/>
            <p:nvPr/>
          </p:nvSpPr>
          <p:spPr>
            <a:xfrm>
              <a:off x="1098550" y="2327275"/>
              <a:ext cx="279400" cy="925513"/>
            </a:xfrm>
            <a:custGeom>
              <a:avLst/>
              <a:gdLst/>
              <a:ahLst/>
              <a:cxnLst>
                <a:cxn ang="0">
                  <a:pos x="122238" y="891235"/>
                </a:cxn>
                <a:cxn ang="0">
                  <a:pos x="139700" y="805539"/>
                </a:cxn>
                <a:cxn ang="0">
                  <a:pos x="174625" y="685565"/>
                </a:cxn>
                <a:cxn ang="0">
                  <a:pos x="69850" y="394200"/>
                </a:cxn>
                <a:cxn ang="0">
                  <a:pos x="34925" y="222809"/>
                </a:cxn>
                <a:cxn ang="0">
                  <a:pos x="0" y="17139"/>
                </a:cxn>
                <a:cxn ang="0">
                  <a:pos x="209550" y="17139"/>
                </a:cxn>
                <a:cxn ang="0">
                  <a:pos x="192088" y="205670"/>
                </a:cxn>
                <a:cxn ang="0">
                  <a:pos x="192088" y="257087"/>
                </a:cxn>
                <a:cxn ang="0">
                  <a:pos x="227013" y="497035"/>
                </a:cxn>
                <a:cxn ang="0">
                  <a:pos x="261938" y="651287"/>
                </a:cxn>
                <a:cxn ang="0">
                  <a:pos x="279400" y="771261"/>
                </a:cxn>
                <a:cxn ang="0">
                  <a:pos x="209550" y="891235"/>
                </a:cxn>
                <a:cxn ang="0">
                  <a:pos x="122238" y="891235"/>
                </a:cxn>
              </a:cxnLst>
              <a:pathLst>
                <a:path w="16" h="54">
                  <a:moveTo>
                    <a:pt x="7" y="52"/>
                  </a:moveTo>
                  <a:cubicBezTo>
                    <a:pt x="7" y="52"/>
                    <a:pt x="8" y="49"/>
                    <a:pt x="8" y="47"/>
                  </a:cubicBezTo>
                  <a:cubicBezTo>
                    <a:pt x="9" y="45"/>
                    <a:pt x="10" y="41"/>
                    <a:pt x="10" y="40"/>
                  </a:cubicBezTo>
                  <a:cubicBezTo>
                    <a:pt x="9" y="40"/>
                    <a:pt x="5" y="26"/>
                    <a:pt x="4" y="23"/>
                  </a:cubicBezTo>
                  <a:cubicBezTo>
                    <a:pt x="3" y="21"/>
                    <a:pt x="3" y="16"/>
                    <a:pt x="2" y="13"/>
                  </a:cubicBezTo>
                  <a:cubicBezTo>
                    <a:pt x="1" y="9"/>
                    <a:pt x="0" y="3"/>
                    <a:pt x="0" y="1"/>
                  </a:cubicBezTo>
                  <a:cubicBezTo>
                    <a:pt x="0" y="0"/>
                    <a:pt x="12" y="1"/>
                    <a:pt x="12" y="1"/>
                  </a:cubicBezTo>
                  <a:cubicBezTo>
                    <a:pt x="12" y="1"/>
                    <a:pt x="11" y="10"/>
                    <a:pt x="11" y="12"/>
                  </a:cubicBezTo>
                  <a:cubicBezTo>
                    <a:pt x="11" y="12"/>
                    <a:pt x="11" y="14"/>
                    <a:pt x="11" y="15"/>
                  </a:cubicBezTo>
                  <a:cubicBezTo>
                    <a:pt x="11" y="16"/>
                    <a:pt x="12" y="20"/>
                    <a:pt x="13" y="29"/>
                  </a:cubicBezTo>
                  <a:cubicBezTo>
                    <a:pt x="14" y="38"/>
                    <a:pt x="15" y="38"/>
                    <a:pt x="15" y="38"/>
                  </a:cubicBezTo>
                  <a:cubicBezTo>
                    <a:pt x="16" y="45"/>
                    <a:pt x="16" y="45"/>
                    <a:pt x="16" y="45"/>
                  </a:cubicBezTo>
                  <a:cubicBezTo>
                    <a:pt x="12" y="52"/>
                    <a:pt x="12" y="52"/>
                    <a:pt x="12" y="52"/>
                  </a:cubicBezTo>
                  <a:cubicBezTo>
                    <a:pt x="12" y="52"/>
                    <a:pt x="9" y="54"/>
                    <a:pt x="7" y="52"/>
                  </a:cubicBezTo>
                  <a:close/>
                </a:path>
              </a:pathLst>
            </a:custGeom>
            <a:solidFill>
              <a:srgbClr val="F1B15F"/>
            </a:solidFill>
            <a:ln w="9525">
              <a:noFill/>
            </a:ln>
          </p:spPr>
          <p:txBody>
            <a:bodyPr/>
            <a:p>
              <a:endParaRPr lang="en-US"/>
            </a:p>
          </p:txBody>
        </p:sp>
        <p:sp>
          <p:nvSpPr>
            <p:cNvPr id="18466" name="Freeform 8"/>
            <p:cNvSpPr/>
            <p:nvPr/>
          </p:nvSpPr>
          <p:spPr>
            <a:xfrm>
              <a:off x="1098550" y="2327275"/>
              <a:ext cx="279400" cy="908050"/>
            </a:xfrm>
            <a:custGeom>
              <a:avLst/>
              <a:gdLst/>
              <a:ahLst/>
              <a:cxnLst>
                <a:cxn ang="0">
                  <a:pos x="227013" y="496858"/>
                </a:cxn>
                <a:cxn ang="0">
                  <a:pos x="192088" y="256995"/>
                </a:cxn>
                <a:cxn ang="0">
                  <a:pos x="192088" y="205596"/>
                </a:cxn>
                <a:cxn ang="0">
                  <a:pos x="209550" y="17133"/>
                </a:cxn>
                <a:cxn ang="0">
                  <a:pos x="0" y="17133"/>
                </a:cxn>
                <a:cxn ang="0">
                  <a:pos x="17463" y="171330"/>
                </a:cxn>
                <a:cxn ang="0">
                  <a:pos x="69850" y="274128"/>
                </a:cxn>
                <a:cxn ang="0">
                  <a:pos x="139700" y="239862"/>
                </a:cxn>
                <a:cxn ang="0">
                  <a:pos x="192088" y="513991"/>
                </a:cxn>
                <a:cxn ang="0">
                  <a:pos x="139700" y="616789"/>
                </a:cxn>
                <a:cxn ang="0">
                  <a:pos x="174625" y="685321"/>
                </a:cxn>
                <a:cxn ang="0">
                  <a:pos x="174625" y="736720"/>
                </a:cxn>
                <a:cxn ang="0">
                  <a:pos x="227013" y="753853"/>
                </a:cxn>
                <a:cxn ang="0">
                  <a:pos x="174625" y="908050"/>
                </a:cxn>
                <a:cxn ang="0">
                  <a:pos x="209550" y="890917"/>
                </a:cxn>
                <a:cxn ang="0">
                  <a:pos x="279400" y="770986"/>
                </a:cxn>
                <a:cxn ang="0">
                  <a:pos x="261938" y="651055"/>
                </a:cxn>
                <a:cxn ang="0">
                  <a:pos x="227013" y="496858"/>
                </a:cxn>
              </a:cxnLst>
              <a:pathLst>
                <a:path w="16" h="53">
                  <a:moveTo>
                    <a:pt x="13" y="29"/>
                  </a:moveTo>
                  <a:cubicBezTo>
                    <a:pt x="12" y="20"/>
                    <a:pt x="11" y="16"/>
                    <a:pt x="11" y="15"/>
                  </a:cubicBezTo>
                  <a:cubicBezTo>
                    <a:pt x="11" y="14"/>
                    <a:pt x="11" y="12"/>
                    <a:pt x="11" y="12"/>
                  </a:cubicBezTo>
                  <a:cubicBezTo>
                    <a:pt x="11" y="10"/>
                    <a:pt x="12" y="1"/>
                    <a:pt x="12" y="1"/>
                  </a:cubicBezTo>
                  <a:cubicBezTo>
                    <a:pt x="12" y="1"/>
                    <a:pt x="0" y="0"/>
                    <a:pt x="0" y="1"/>
                  </a:cubicBezTo>
                  <a:cubicBezTo>
                    <a:pt x="0" y="2"/>
                    <a:pt x="1" y="6"/>
                    <a:pt x="1" y="10"/>
                  </a:cubicBezTo>
                  <a:cubicBezTo>
                    <a:pt x="3" y="13"/>
                    <a:pt x="4" y="16"/>
                    <a:pt x="4" y="16"/>
                  </a:cubicBezTo>
                  <a:cubicBezTo>
                    <a:pt x="5" y="16"/>
                    <a:pt x="8" y="14"/>
                    <a:pt x="8" y="14"/>
                  </a:cubicBezTo>
                  <a:cubicBezTo>
                    <a:pt x="8" y="14"/>
                    <a:pt x="11" y="23"/>
                    <a:pt x="11" y="30"/>
                  </a:cubicBezTo>
                  <a:cubicBezTo>
                    <a:pt x="12" y="33"/>
                    <a:pt x="10" y="35"/>
                    <a:pt x="8" y="36"/>
                  </a:cubicBezTo>
                  <a:cubicBezTo>
                    <a:pt x="9" y="39"/>
                    <a:pt x="10" y="40"/>
                    <a:pt x="10" y="40"/>
                  </a:cubicBezTo>
                  <a:cubicBezTo>
                    <a:pt x="10" y="41"/>
                    <a:pt x="10" y="42"/>
                    <a:pt x="10" y="43"/>
                  </a:cubicBezTo>
                  <a:cubicBezTo>
                    <a:pt x="11" y="43"/>
                    <a:pt x="12" y="42"/>
                    <a:pt x="13" y="44"/>
                  </a:cubicBezTo>
                  <a:cubicBezTo>
                    <a:pt x="13" y="46"/>
                    <a:pt x="11" y="50"/>
                    <a:pt x="10" y="53"/>
                  </a:cubicBezTo>
                  <a:cubicBezTo>
                    <a:pt x="11" y="53"/>
                    <a:pt x="12" y="52"/>
                    <a:pt x="12" y="52"/>
                  </a:cubicBezTo>
                  <a:cubicBezTo>
                    <a:pt x="16" y="45"/>
                    <a:pt x="16" y="45"/>
                    <a:pt x="16" y="45"/>
                  </a:cubicBezTo>
                  <a:cubicBezTo>
                    <a:pt x="15" y="38"/>
                    <a:pt x="15" y="38"/>
                    <a:pt x="15" y="38"/>
                  </a:cubicBezTo>
                  <a:cubicBezTo>
                    <a:pt x="15" y="38"/>
                    <a:pt x="14" y="38"/>
                    <a:pt x="13" y="29"/>
                  </a:cubicBezTo>
                  <a:close/>
                </a:path>
              </a:pathLst>
            </a:custGeom>
            <a:solidFill>
              <a:srgbClr val="E99D5A"/>
            </a:solidFill>
            <a:ln w="9525">
              <a:noFill/>
            </a:ln>
          </p:spPr>
          <p:txBody>
            <a:bodyPr/>
            <a:p>
              <a:endParaRPr lang="en-US"/>
            </a:p>
          </p:txBody>
        </p:sp>
        <p:sp>
          <p:nvSpPr>
            <p:cNvPr id="18467" name="Freeform 9"/>
            <p:cNvSpPr/>
            <p:nvPr/>
          </p:nvSpPr>
          <p:spPr>
            <a:xfrm>
              <a:off x="436562" y="1263650"/>
              <a:ext cx="766763" cy="428625"/>
            </a:xfrm>
            <a:custGeom>
              <a:avLst/>
              <a:gdLst/>
              <a:ahLst/>
              <a:cxnLst>
                <a:cxn ang="0">
                  <a:pos x="17426" y="360045"/>
                </a:cxn>
                <a:cxn ang="0">
                  <a:pos x="104559" y="411480"/>
                </a:cxn>
                <a:cxn ang="0">
                  <a:pos x="191691" y="411480"/>
                </a:cxn>
                <a:cxn ang="0">
                  <a:pos x="296249" y="411480"/>
                </a:cxn>
                <a:cxn ang="0">
                  <a:pos x="313676" y="394335"/>
                </a:cxn>
                <a:cxn ang="0">
                  <a:pos x="453087" y="377190"/>
                </a:cxn>
                <a:cxn ang="0">
                  <a:pos x="749337" y="257175"/>
                </a:cxn>
                <a:cxn ang="0">
                  <a:pos x="697057" y="0"/>
                </a:cxn>
                <a:cxn ang="0">
                  <a:pos x="644778" y="188595"/>
                </a:cxn>
                <a:cxn ang="0">
                  <a:pos x="470514" y="274320"/>
                </a:cxn>
                <a:cxn ang="0">
                  <a:pos x="278823" y="342900"/>
                </a:cxn>
                <a:cxn ang="0">
                  <a:pos x="156838" y="360045"/>
                </a:cxn>
                <a:cxn ang="0">
                  <a:pos x="17426" y="342900"/>
                </a:cxn>
                <a:cxn ang="0">
                  <a:pos x="17426" y="360045"/>
                </a:cxn>
              </a:cxnLst>
              <a:pathLst>
                <a:path w="44" h="25">
                  <a:moveTo>
                    <a:pt x="1" y="21"/>
                  </a:moveTo>
                  <a:cubicBezTo>
                    <a:pt x="6" y="24"/>
                    <a:pt x="6" y="24"/>
                    <a:pt x="6" y="24"/>
                  </a:cubicBezTo>
                  <a:cubicBezTo>
                    <a:pt x="6" y="24"/>
                    <a:pt x="7" y="25"/>
                    <a:pt x="11" y="24"/>
                  </a:cubicBezTo>
                  <a:cubicBezTo>
                    <a:pt x="11" y="24"/>
                    <a:pt x="15" y="25"/>
                    <a:pt x="17" y="24"/>
                  </a:cubicBezTo>
                  <a:cubicBezTo>
                    <a:pt x="18" y="23"/>
                    <a:pt x="18" y="23"/>
                    <a:pt x="18" y="23"/>
                  </a:cubicBezTo>
                  <a:cubicBezTo>
                    <a:pt x="18" y="23"/>
                    <a:pt x="20" y="23"/>
                    <a:pt x="26" y="22"/>
                  </a:cubicBezTo>
                  <a:cubicBezTo>
                    <a:pt x="32" y="21"/>
                    <a:pt x="41" y="15"/>
                    <a:pt x="43" y="15"/>
                  </a:cubicBezTo>
                  <a:cubicBezTo>
                    <a:pt x="44" y="14"/>
                    <a:pt x="42" y="1"/>
                    <a:pt x="40" y="0"/>
                  </a:cubicBezTo>
                  <a:cubicBezTo>
                    <a:pt x="40" y="0"/>
                    <a:pt x="37" y="10"/>
                    <a:pt x="37" y="11"/>
                  </a:cubicBezTo>
                  <a:cubicBezTo>
                    <a:pt x="37" y="11"/>
                    <a:pt x="31" y="14"/>
                    <a:pt x="27" y="16"/>
                  </a:cubicBezTo>
                  <a:cubicBezTo>
                    <a:pt x="24" y="18"/>
                    <a:pt x="17" y="20"/>
                    <a:pt x="16" y="20"/>
                  </a:cubicBezTo>
                  <a:cubicBezTo>
                    <a:pt x="14" y="20"/>
                    <a:pt x="10" y="20"/>
                    <a:pt x="9" y="21"/>
                  </a:cubicBezTo>
                  <a:cubicBezTo>
                    <a:pt x="8" y="21"/>
                    <a:pt x="3" y="19"/>
                    <a:pt x="1" y="20"/>
                  </a:cubicBezTo>
                  <a:cubicBezTo>
                    <a:pt x="0" y="20"/>
                    <a:pt x="0" y="21"/>
                    <a:pt x="1" y="21"/>
                  </a:cubicBezTo>
                  <a:close/>
                </a:path>
              </a:pathLst>
            </a:custGeom>
            <a:solidFill>
              <a:srgbClr val="F1B15F"/>
            </a:solidFill>
            <a:ln w="9525">
              <a:noFill/>
            </a:ln>
          </p:spPr>
          <p:txBody>
            <a:bodyPr/>
            <a:p>
              <a:endParaRPr lang="en-US"/>
            </a:p>
          </p:txBody>
        </p:sp>
        <p:sp>
          <p:nvSpPr>
            <p:cNvPr id="18468" name="Freeform 10"/>
            <p:cNvSpPr/>
            <p:nvPr/>
          </p:nvSpPr>
          <p:spPr>
            <a:xfrm>
              <a:off x="715963" y="1263650"/>
              <a:ext cx="487363" cy="411163"/>
            </a:xfrm>
            <a:custGeom>
              <a:avLst/>
              <a:gdLst/>
              <a:ahLst/>
              <a:cxnLst>
                <a:cxn ang="0">
                  <a:pos x="417740" y="0"/>
                </a:cxn>
                <a:cxn ang="0">
                  <a:pos x="417740" y="0"/>
                </a:cxn>
                <a:cxn ang="0">
                  <a:pos x="400334" y="51395"/>
                </a:cxn>
                <a:cxn ang="0">
                  <a:pos x="417740" y="137054"/>
                </a:cxn>
                <a:cxn ang="0">
                  <a:pos x="400334" y="239845"/>
                </a:cxn>
                <a:cxn ang="0">
                  <a:pos x="139247" y="359768"/>
                </a:cxn>
                <a:cxn ang="0">
                  <a:pos x="87029" y="359768"/>
                </a:cxn>
                <a:cxn ang="0">
                  <a:pos x="0" y="411163"/>
                </a:cxn>
                <a:cxn ang="0">
                  <a:pos x="17406" y="411163"/>
                </a:cxn>
                <a:cxn ang="0">
                  <a:pos x="34812" y="394031"/>
                </a:cxn>
                <a:cxn ang="0">
                  <a:pos x="174058" y="376899"/>
                </a:cxn>
                <a:cxn ang="0">
                  <a:pos x="469957" y="256977"/>
                </a:cxn>
                <a:cxn ang="0">
                  <a:pos x="417740" y="0"/>
                </a:cxn>
              </a:cxnLst>
              <a:pathLst>
                <a:path w="28" h="24">
                  <a:moveTo>
                    <a:pt x="24" y="0"/>
                  </a:moveTo>
                  <a:cubicBezTo>
                    <a:pt x="24" y="0"/>
                    <a:pt x="24" y="0"/>
                    <a:pt x="24" y="0"/>
                  </a:cubicBezTo>
                  <a:cubicBezTo>
                    <a:pt x="24" y="0"/>
                    <a:pt x="23" y="1"/>
                    <a:pt x="23" y="3"/>
                  </a:cubicBezTo>
                  <a:cubicBezTo>
                    <a:pt x="24" y="5"/>
                    <a:pt x="24" y="7"/>
                    <a:pt x="24" y="8"/>
                  </a:cubicBezTo>
                  <a:cubicBezTo>
                    <a:pt x="23" y="10"/>
                    <a:pt x="24" y="13"/>
                    <a:pt x="23" y="14"/>
                  </a:cubicBezTo>
                  <a:cubicBezTo>
                    <a:pt x="22" y="15"/>
                    <a:pt x="12" y="21"/>
                    <a:pt x="8" y="21"/>
                  </a:cubicBezTo>
                  <a:cubicBezTo>
                    <a:pt x="8" y="21"/>
                    <a:pt x="6" y="20"/>
                    <a:pt x="5" y="21"/>
                  </a:cubicBezTo>
                  <a:cubicBezTo>
                    <a:pt x="4" y="22"/>
                    <a:pt x="2" y="23"/>
                    <a:pt x="0" y="24"/>
                  </a:cubicBezTo>
                  <a:cubicBezTo>
                    <a:pt x="0" y="24"/>
                    <a:pt x="1" y="24"/>
                    <a:pt x="1" y="24"/>
                  </a:cubicBezTo>
                  <a:cubicBezTo>
                    <a:pt x="2" y="23"/>
                    <a:pt x="2" y="23"/>
                    <a:pt x="2" y="23"/>
                  </a:cubicBezTo>
                  <a:cubicBezTo>
                    <a:pt x="2" y="23"/>
                    <a:pt x="4" y="23"/>
                    <a:pt x="10" y="22"/>
                  </a:cubicBezTo>
                  <a:cubicBezTo>
                    <a:pt x="16" y="21"/>
                    <a:pt x="25" y="15"/>
                    <a:pt x="27" y="15"/>
                  </a:cubicBezTo>
                  <a:cubicBezTo>
                    <a:pt x="28" y="15"/>
                    <a:pt x="26" y="3"/>
                    <a:pt x="24" y="0"/>
                  </a:cubicBezTo>
                  <a:close/>
                </a:path>
              </a:pathLst>
            </a:custGeom>
            <a:solidFill>
              <a:srgbClr val="E99D5A"/>
            </a:solidFill>
            <a:ln w="9525">
              <a:noFill/>
            </a:ln>
          </p:spPr>
          <p:txBody>
            <a:bodyPr/>
            <a:p>
              <a:endParaRPr lang="en-US"/>
            </a:p>
          </p:txBody>
        </p:sp>
        <p:sp>
          <p:nvSpPr>
            <p:cNvPr id="18469" name="Freeform 11"/>
            <p:cNvSpPr/>
            <p:nvPr/>
          </p:nvSpPr>
          <p:spPr>
            <a:xfrm>
              <a:off x="1308100" y="2224088"/>
              <a:ext cx="296863" cy="1081088"/>
            </a:xfrm>
            <a:custGeom>
              <a:avLst/>
              <a:gdLst/>
              <a:ahLst/>
              <a:cxnLst>
                <a:cxn ang="0">
                  <a:pos x="0" y="1029608"/>
                </a:cxn>
                <a:cxn ang="0">
                  <a:pos x="34925" y="926647"/>
                </a:cxn>
                <a:cxn ang="0">
                  <a:pos x="69850" y="772206"/>
                </a:cxn>
                <a:cxn ang="0">
                  <a:pos x="122238" y="308882"/>
                </a:cxn>
                <a:cxn ang="0">
                  <a:pos x="69850" y="137281"/>
                </a:cxn>
                <a:cxn ang="0">
                  <a:pos x="139700" y="0"/>
                </a:cxn>
                <a:cxn ang="0">
                  <a:pos x="244475" y="102961"/>
                </a:cxn>
                <a:cxn ang="0">
                  <a:pos x="261938" y="240242"/>
                </a:cxn>
                <a:cxn ang="0">
                  <a:pos x="279400" y="463323"/>
                </a:cxn>
                <a:cxn ang="0">
                  <a:pos x="174625" y="755046"/>
                </a:cxn>
                <a:cxn ang="0">
                  <a:pos x="174625" y="858006"/>
                </a:cxn>
                <a:cxn ang="0">
                  <a:pos x="139700" y="943807"/>
                </a:cxn>
                <a:cxn ang="0">
                  <a:pos x="122238" y="1012447"/>
                </a:cxn>
                <a:cxn ang="0">
                  <a:pos x="0" y="1029608"/>
                </a:cxn>
              </a:cxnLst>
              <a:pathLst>
                <a:path w="17" h="63">
                  <a:moveTo>
                    <a:pt x="0" y="60"/>
                  </a:moveTo>
                  <a:cubicBezTo>
                    <a:pt x="0" y="60"/>
                    <a:pt x="1" y="55"/>
                    <a:pt x="2" y="54"/>
                  </a:cubicBezTo>
                  <a:cubicBezTo>
                    <a:pt x="2" y="52"/>
                    <a:pt x="3" y="45"/>
                    <a:pt x="4" y="45"/>
                  </a:cubicBezTo>
                  <a:cubicBezTo>
                    <a:pt x="4" y="45"/>
                    <a:pt x="7" y="28"/>
                    <a:pt x="7" y="18"/>
                  </a:cubicBezTo>
                  <a:cubicBezTo>
                    <a:pt x="7" y="18"/>
                    <a:pt x="3" y="14"/>
                    <a:pt x="4" y="8"/>
                  </a:cubicBezTo>
                  <a:cubicBezTo>
                    <a:pt x="4" y="2"/>
                    <a:pt x="8" y="0"/>
                    <a:pt x="8" y="0"/>
                  </a:cubicBezTo>
                  <a:cubicBezTo>
                    <a:pt x="8" y="0"/>
                    <a:pt x="14" y="6"/>
                    <a:pt x="14" y="6"/>
                  </a:cubicBezTo>
                  <a:cubicBezTo>
                    <a:pt x="14" y="6"/>
                    <a:pt x="15" y="13"/>
                    <a:pt x="15" y="14"/>
                  </a:cubicBezTo>
                  <a:cubicBezTo>
                    <a:pt x="15" y="15"/>
                    <a:pt x="17" y="23"/>
                    <a:pt x="16" y="27"/>
                  </a:cubicBezTo>
                  <a:cubicBezTo>
                    <a:pt x="15" y="32"/>
                    <a:pt x="11" y="39"/>
                    <a:pt x="10" y="44"/>
                  </a:cubicBezTo>
                  <a:cubicBezTo>
                    <a:pt x="10" y="44"/>
                    <a:pt x="10" y="49"/>
                    <a:pt x="10" y="50"/>
                  </a:cubicBezTo>
                  <a:cubicBezTo>
                    <a:pt x="9" y="50"/>
                    <a:pt x="8" y="54"/>
                    <a:pt x="8" y="55"/>
                  </a:cubicBezTo>
                  <a:cubicBezTo>
                    <a:pt x="8" y="55"/>
                    <a:pt x="8" y="58"/>
                    <a:pt x="7" y="59"/>
                  </a:cubicBezTo>
                  <a:cubicBezTo>
                    <a:pt x="6" y="60"/>
                    <a:pt x="3" y="63"/>
                    <a:pt x="0" y="60"/>
                  </a:cubicBezTo>
                  <a:close/>
                </a:path>
              </a:pathLst>
            </a:custGeom>
            <a:solidFill>
              <a:srgbClr val="F1B15F"/>
            </a:solidFill>
            <a:ln w="9525">
              <a:noFill/>
            </a:ln>
          </p:spPr>
          <p:txBody>
            <a:bodyPr/>
            <a:p>
              <a:endParaRPr lang="en-US"/>
            </a:p>
          </p:txBody>
        </p:sp>
        <p:sp>
          <p:nvSpPr>
            <p:cNvPr id="18470" name="Freeform 12"/>
            <p:cNvSpPr/>
            <p:nvPr/>
          </p:nvSpPr>
          <p:spPr>
            <a:xfrm>
              <a:off x="1325563" y="2224088"/>
              <a:ext cx="279400" cy="1081088"/>
            </a:xfrm>
            <a:custGeom>
              <a:avLst/>
              <a:gdLst/>
              <a:ahLst/>
              <a:cxnLst>
                <a:cxn ang="0">
                  <a:pos x="244475" y="240242"/>
                </a:cxn>
                <a:cxn ang="0">
                  <a:pos x="227013" y="102961"/>
                </a:cxn>
                <a:cxn ang="0">
                  <a:pos x="122238" y="0"/>
                </a:cxn>
                <a:cxn ang="0">
                  <a:pos x="52388" y="137281"/>
                </a:cxn>
                <a:cxn ang="0">
                  <a:pos x="104775" y="308882"/>
                </a:cxn>
                <a:cxn ang="0">
                  <a:pos x="104775" y="360363"/>
                </a:cxn>
                <a:cxn ang="0">
                  <a:pos x="192088" y="343203"/>
                </a:cxn>
                <a:cxn ang="0">
                  <a:pos x="209550" y="326042"/>
                </a:cxn>
                <a:cxn ang="0">
                  <a:pos x="192088" y="531964"/>
                </a:cxn>
                <a:cxn ang="0">
                  <a:pos x="104775" y="789366"/>
                </a:cxn>
                <a:cxn ang="0">
                  <a:pos x="87313" y="755046"/>
                </a:cxn>
                <a:cxn ang="0">
                  <a:pos x="122238" y="531964"/>
                </a:cxn>
                <a:cxn ang="0">
                  <a:pos x="69850" y="737885"/>
                </a:cxn>
                <a:cxn ang="0">
                  <a:pos x="52388" y="772206"/>
                </a:cxn>
                <a:cxn ang="0">
                  <a:pos x="52388" y="789366"/>
                </a:cxn>
                <a:cxn ang="0">
                  <a:pos x="34925" y="943807"/>
                </a:cxn>
                <a:cxn ang="0">
                  <a:pos x="0" y="1046768"/>
                </a:cxn>
                <a:cxn ang="0">
                  <a:pos x="104775" y="1012447"/>
                </a:cxn>
                <a:cxn ang="0">
                  <a:pos x="122238" y="943807"/>
                </a:cxn>
                <a:cxn ang="0">
                  <a:pos x="157163" y="858006"/>
                </a:cxn>
                <a:cxn ang="0">
                  <a:pos x="157163" y="755046"/>
                </a:cxn>
                <a:cxn ang="0">
                  <a:pos x="261938" y="463323"/>
                </a:cxn>
                <a:cxn ang="0">
                  <a:pos x="244475" y="240242"/>
                </a:cxn>
              </a:cxnLst>
              <a:pathLst>
                <a:path w="16" h="63">
                  <a:moveTo>
                    <a:pt x="14" y="14"/>
                  </a:moveTo>
                  <a:cubicBezTo>
                    <a:pt x="14" y="13"/>
                    <a:pt x="13" y="6"/>
                    <a:pt x="13" y="6"/>
                  </a:cubicBezTo>
                  <a:cubicBezTo>
                    <a:pt x="13" y="6"/>
                    <a:pt x="7" y="0"/>
                    <a:pt x="7" y="0"/>
                  </a:cubicBezTo>
                  <a:cubicBezTo>
                    <a:pt x="7" y="0"/>
                    <a:pt x="3" y="2"/>
                    <a:pt x="3" y="8"/>
                  </a:cubicBezTo>
                  <a:cubicBezTo>
                    <a:pt x="2" y="14"/>
                    <a:pt x="6" y="18"/>
                    <a:pt x="6" y="18"/>
                  </a:cubicBezTo>
                  <a:cubicBezTo>
                    <a:pt x="6" y="19"/>
                    <a:pt x="6" y="20"/>
                    <a:pt x="6" y="21"/>
                  </a:cubicBezTo>
                  <a:cubicBezTo>
                    <a:pt x="7" y="21"/>
                    <a:pt x="9" y="22"/>
                    <a:pt x="11" y="20"/>
                  </a:cubicBezTo>
                  <a:cubicBezTo>
                    <a:pt x="11" y="20"/>
                    <a:pt x="12" y="18"/>
                    <a:pt x="12" y="19"/>
                  </a:cubicBezTo>
                  <a:cubicBezTo>
                    <a:pt x="12" y="20"/>
                    <a:pt x="14" y="26"/>
                    <a:pt x="11" y="31"/>
                  </a:cubicBezTo>
                  <a:cubicBezTo>
                    <a:pt x="8" y="36"/>
                    <a:pt x="6" y="46"/>
                    <a:pt x="6" y="46"/>
                  </a:cubicBezTo>
                  <a:cubicBezTo>
                    <a:pt x="6" y="47"/>
                    <a:pt x="4" y="47"/>
                    <a:pt x="5" y="44"/>
                  </a:cubicBezTo>
                  <a:cubicBezTo>
                    <a:pt x="6" y="40"/>
                    <a:pt x="7" y="31"/>
                    <a:pt x="7" y="31"/>
                  </a:cubicBezTo>
                  <a:cubicBezTo>
                    <a:pt x="7" y="31"/>
                    <a:pt x="5" y="40"/>
                    <a:pt x="4" y="43"/>
                  </a:cubicBezTo>
                  <a:cubicBezTo>
                    <a:pt x="4" y="44"/>
                    <a:pt x="3" y="45"/>
                    <a:pt x="3" y="45"/>
                  </a:cubicBezTo>
                  <a:cubicBezTo>
                    <a:pt x="3" y="45"/>
                    <a:pt x="3" y="45"/>
                    <a:pt x="3" y="46"/>
                  </a:cubicBezTo>
                  <a:cubicBezTo>
                    <a:pt x="3" y="48"/>
                    <a:pt x="3" y="53"/>
                    <a:pt x="2" y="55"/>
                  </a:cubicBezTo>
                  <a:cubicBezTo>
                    <a:pt x="1" y="57"/>
                    <a:pt x="0" y="59"/>
                    <a:pt x="0" y="61"/>
                  </a:cubicBezTo>
                  <a:cubicBezTo>
                    <a:pt x="2" y="63"/>
                    <a:pt x="5" y="60"/>
                    <a:pt x="6" y="59"/>
                  </a:cubicBezTo>
                  <a:cubicBezTo>
                    <a:pt x="7" y="58"/>
                    <a:pt x="7" y="55"/>
                    <a:pt x="7" y="55"/>
                  </a:cubicBezTo>
                  <a:cubicBezTo>
                    <a:pt x="7" y="54"/>
                    <a:pt x="8" y="50"/>
                    <a:pt x="9" y="50"/>
                  </a:cubicBezTo>
                  <a:cubicBezTo>
                    <a:pt x="9" y="49"/>
                    <a:pt x="9" y="44"/>
                    <a:pt x="9" y="44"/>
                  </a:cubicBezTo>
                  <a:cubicBezTo>
                    <a:pt x="10" y="39"/>
                    <a:pt x="14" y="32"/>
                    <a:pt x="15" y="27"/>
                  </a:cubicBezTo>
                  <a:cubicBezTo>
                    <a:pt x="16" y="23"/>
                    <a:pt x="14" y="15"/>
                    <a:pt x="14" y="14"/>
                  </a:cubicBezTo>
                  <a:close/>
                </a:path>
              </a:pathLst>
            </a:custGeom>
            <a:solidFill>
              <a:srgbClr val="E99D5A"/>
            </a:solidFill>
            <a:ln w="9525">
              <a:noFill/>
            </a:ln>
          </p:spPr>
          <p:txBody>
            <a:bodyPr/>
            <a:p>
              <a:endParaRPr lang="en-US"/>
            </a:p>
          </p:txBody>
        </p:sp>
        <p:sp>
          <p:nvSpPr>
            <p:cNvPr id="18471" name="Freeform 13"/>
            <p:cNvSpPr/>
            <p:nvPr/>
          </p:nvSpPr>
          <p:spPr>
            <a:xfrm>
              <a:off x="1046163" y="1366838"/>
              <a:ext cx="611188" cy="1046163"/>
            </a:xfrm>
            <a:custGeom>
              <a:avLst/>
              <a:gdLst/>
              <a:ahLst/>
              <a:cxnLst>
                <a:cxn ang="0">
                  <a:pos x="34925" y="1011863"/>
                </a:cxn>
                <a:cxn ang="0">
                  <a:pos x="541338" y="1011863"/>
                </a:cxn>
                <a:cxn ang="0">
                  <a:pos x="576263" y="754609"/>
                </a:cxn>
                <a:cxn ang="0">
                  <a:pos x="611188" y="480206"/>
                </a:cxn>
                <a:cxn ang="0">
                  <a:pos x="576263" y="308704"/>
                </a:cxn>
                <a:cxn ang="0">
                  <a:pos x="541338" y="188652"/>
                </a:cxn>
                <a:cxn ang="0">
                  <a:pos x="506413" y="120051"/>
                </a:cxn>
                <a:cxn ang="0">
                  <a:pos x="523875" y="51451"/>
                </a:cxn>
                <a:cxn ang="0">
                  <a:pos x="209550" y="17150"/>
                </a:cxn>
                <a:cxn ang="0">
                  <a:pos x="104775" y="34300"/>
                </a:cxn>
                <a:cxn ang="0">
                  <a:pos x="87313" y="240103"/>
                </a:cxn>
                <a:cxn ang="0">
                  <a:pos x="34925" y="1011863"/>
                </a:cxn>
              </a:cxnLst>
              <a:pathLst>
                <a:path w="35" h="61">
                  <a:moveTo>
                    <a:pt x="2" y="59"/>
                  </a:moveTo>
                  <a:cubicBezTo>
                    <a:pt x="2" y="59"/>
                    <a:pt x="27" y="61"/>
                    <a:pt x="31" y="59"/>
                  </a:cubicBezTo>
                  <a:cubicBezTo>
                    <a:pt x="31" y="59"/>
                    <a:pt x="32" y="46"/>
                    <a:pt x="33" y="44"/>
                  </a:cubicBezTo>
                  <a:cubicBezTo>
                    <a:pt x="33" y="42"/>
                    <a:pt x="34" y="30"/>
                    <a:pt x="35" y="28"/>
                  </a:cubicBezTo>
                  <a:cubicBezTo>
                    <a:pt x="35" y="26"/>
                    <a:pt x="35" y="20"/>
                    <a:pt x="33" y="18"/>
                  </a:cubicBezTo>
                  <a:cubicBezTo>
                    <a:pt x="32" y="17"/>
                    <a:pt x="31" y="15"/>
                    <a:pt x="31" y="11"/>
                  </a:cubicBezTo>
                  <a:cubicBezTo>
                    <a:pt x="30" y="10"/>
                    <a:pt x="29" y="7"/>
                    <a:pt x="29" y="7"/>
                  </a:cubicBezTo>
                  <a:cubicBezTo>
                    <a:pt x="29" y="7"/>
                    <a:pt x="29" y="4"/>
                    <a:pt x="30" y="3"/>
                  </a:cubicBezTo>
                  <a:cubicBezTo>
                    <a:pt x="30" y="3"/>
                    <a:pt x="20" y="0"/>
                    <a:pt x="12" y="1"/>
                  </a:cubicBezTo>
                  <a:cubicBezTo>
                    <a:pt x="6" y="2"/>
                    <a:pt x="6" y="2"/>
                    <a:pt x="6" y="2"/>
                  </a:cubicBezTo>
                  <a:cubicBezTo>
                    <a:pt x="6" y="2"/>
                    <a:pt x="6" y="11"/>
                    <a:pt x="5" y="14"/>
                  </a:cubicBezTo>
                  <a:cubicBezTo>
                    <a:pt x="3" y="16"/>
                    <a:pt x="0" y="26"/>
                    <a:pt x="2" y="59"/>
                  </a:cubicBezTo>
                  <a:close/>
                </a:path>
              </a:pathLst>
            </a:custGeom>
            <a:solidFill>
              <a:srgbClr val="121212"/>
            </a:solidFill>
            <a:ln w="9525">
              <a:noFill/>
            </a:ln>
          </p:spPr>
          <p:txBody>
            <a:bodyPr/>
            <a:p>
              <a:endParaRPr lang="en-US"/>
            </a:p>
          </p:txBody>
        </p:sp>
        <p:sp>
          <p:nvSpPr>
            <p:cNvPr id="18472" name="Freeform 14"/>
            <p:cNvSpPr/>
            <p:nvPr/>
          </p:nvSpPr>
          <p:spPr>
            <a:xfrm>
              <a:off x="1185863" y="2138363"/>
              <a:ext cx="17463" cy="17463"/>
            </a:xfrm>
            <a:custGeom>
              <a:avLst/>
              <a:gdLst/>
              <a:ahLst/>
              <a:cxnLst>
                <a:cxn ang="0">
                  <a:pos x="17463" y="0"/>
                </a:cxn>
                <a:cxn ang="0">
                  <a:pos x="0" y="17463"/>
                </a:cxn>
                <a:cxn ang="0">
                  <a:pos x="17463" y="0"/>
                </a:cxn>
              </a:cxnLst>
              <a:pathLst>
                <a:path w="1" h="1">
                  <a:moveTo>
                    <a:pt x="1" y="0"/>
                  </a:moveTo>
                  <a:cubicBezTo>
                    <a:pt x="1" y="0"/>
                    <a:pt x="0" y="0"/>
                    <a:pt x="0" y="1"/>
                  </a:cubicBezTo>
                  <a:cubicBezTo>
                    <a:pt x="0" y="1"/>
                    <a:pt x="1" y="0"/>
                    <a:pt x="1" y="0"/>
                  </a:cubicBezTo>
                  <a:close/>
                </a:path>
              </a:pathLst>
            </a:custGeom>
            <a:solidFill>
              <a:srgbClr val="000000"/>
            </a:solidFill>
            <a:ln w="9525">
              <a:noFill/>
            </a:ln>
          </p:spPr>
          <p:txBody>
            <a:bodyPr/>
            <a:p>
              <a:endParaRPr lang="en-US"/>
            </a:p>
          </p:txBody>
        </p:sp>
        <p:sp>
          <p:nvSpPr>
            <p:cNvPr id="18473" name="Freeform 15"/>
            <p:cNvSpPr/>
            <p:nvPr/>
          </p:nvSpPr>
          <p:spPr>
            <a:xfrm>
              <a:off x="1185863" y="2155825"/>
              <a:ext cx="0" cy="0"/>
            </a:xfrm>
            <a:custGeom>
              <a:avLst/>
              <a:gdLst/>
              <a:ahLst/>
              <a:cxnLst>
                <a:cxn ang="0">
                  <a:pos x="0" y="0"/>
                </a:cxn>
                <a:cxn ang="0">
                  <a:pos x="0" y="0"/>
                </a:cxn>
                <a:cxn ang="0">
                  <a:pos x="0" y="0"/>
                </a:cxn>
              </a:cxnLst>
              <a:pathLst>
                <a:path>
                  <a:moveTo>
                    <a:pt x="0" y="0"/>
                  </a:moveTo>
                  <a:cubicBezTo>
                    <a:pt x="0" y="0"/>
                    <a:pt x="0" y="0"/>
                    <a:pt x="0" y="0"/>
                  </a:cubicBezTo>
                  <a:cubicBezTo>
                    <a:pt x="0" y="0"/>
                    <a:pt x="0" y="0"/>
                    <a:pt x="0" y="0"/>
                  </a:cubicBezTo>
                  <a:close/>
                </a:path>
              </a:pathLst>
            </a:custGeom>
            <a:solidFill>
              <a:srgbClr val="000000"/>
            </a:solidFill>
            <a:ln w="9525">
              <a:noFill/>
            </a:ln>
          </p:spPr>
          <p:txBody>
            <a:bodyPr/>
            <a:p>
              <a:endParaRPr lang="en-US"/>
            </a:p>
          </p:txBody>
        </p:sp>
        <p:sp>
          <p:nvSpPr>
            <p:cNvPr id="18474" name="Freeform 16"/>
            <p:cNvSpPr/>
            <p:nvPr/>
          </p:nvSpPr>
          <p:spPr>
            <a:xfrm>
              <a:off x="1168400" y="1400175"/>
              <a:ext cx="488950" cy="995363"/>
            </a:xfrm>
            <a:custGeom>
              <a:avLst/>
              <a:gdLst/>
              <a:ahLst/>
              <a:cxnLst>
                <a:cxn ang="0">
                  <a:pos x="296863" y="995363"/>
                </a:cxn>
                <a:cxn ang="0">
                  <a:pos x="419100" y="978202"/>
                </a:cxn>
                <a:cxn ang="0">
                  <a:pos x="454025" y="720780"/>
                </a:cxn>
                <a:cxn ang="0">
                  <a:pos x="488950" y="446197"/>
                </a:cxn>
                <a:cxn ang="0">
                  <a:pos x="454025" y="274583"/>
                </a:cxn>
                <a:cxn ang="0">
                  <a:pos x="419100" y="154453"/>
                </a:cxn>
                <a:cxn ang="0">
                  <a:pos x="384175" y="85807"/>
                </a:cxn>
                <a:cxn ang="0">
                  <a:pos x="401638" y="17161"/>
                </a:cxn>
                <a:cxn ang="0">
                  <a:pos x="296863" y="0"/>
                </a:cxn>
                <a:cxn ang="0">
                  <a:pos x="296863" y="0"/>
                </a:cxn>
                <a:cxn ang="0">
                  <a:pos x="261938" y="85807"/>
                </a:cxn>
                <a:cxn ang="0">
                  <a:pos x="69850" y="120130"/>
                </a:cxn>
                <a:cxn ang="0">
                  <a:pos x="279400" y="120130"/>
                </a:cxn>
                <a:cxn ang="0">
                  <a:pos x="314325" y="171614"/>
                </a:cxn>
                <a:cxn ang="0">
                  <a:pos x="139700" y="188776"/>
                </a:cxn>
                <a:cxn ang="0">
                  <a:pos x="314325" y="223099"/>
                </a:cxn>
                <a:cxn ang="0">
                  <a:pos x="349250" y="291744"/>
                </a:cxn>
                <a:cxn ang="0">
                  <a:pos x="209550" y="274583"/>
                </a:cxn>
                <a:cxn ang="0">
                  <a:pos x="314325" y="377551"/>
                </a:cxn>
                <a:cxn ang="0">
                  <a:pos x="0" y="377551"/>
                </a:cxn>
                <a:cxn ang="0">
                  <a:pos x="349250" y="411874"/>
                </a:cxn>
                <a:cxn ang="0">
                  <a:pos x="157163" y="463359"/>
                </a:cxn>
                <a:cxn ang="0">
                  <a:pos x="314325" y="463359"/>
                </a:cxn>
                <a:cxn ang="0">
                  <a:pos x="314325" y="566327"/>
                </a:cxn>
                <a:cxn ang="0">
                  <a:pos x="69850" y="634973"/>
                </a:cxn>
                <a:cxn ang="0">
                  <a:pos x="314325" y="652134"/>
                </a:cxn>
                <a:cxn ang="0">
                  <a:pos x="244475" y="720780"/>
                </a:cxn>
                <a:cxn ang="0">
                  <a:pos x="34925" y="737942"/>
                </a:cxn>
                <a:cxn ang="0">
                  <a:pos x="279400" y="755103"/>
                </a:cxn>
                <a:cxn ang="0">
                  <a:pos x="122238" y="806587"/>
                </a:cxn>
                <a:cxn ang="0">
                  <a:pos x="349250" y="755103"/>
                </a:cxn>
                <a:cxn ang="0">
                  <a:pos x="349250" y="823749"/>
                </a:cxn>
                <a:cxn ang="0">
                  <a:pos x="0" y="926717"/>
                </a:cxn>
                <a:cxn ang="0">
                  <a:pos x="296863" y="909556"/>
                </a:cxn>
                <a:cxn ang="0">
                  <a:pos x="296863" y="995363"/>
                </a:cxn>
              </a:cxnLst>
              <a:pathLst>
                <a:path w="28" h="58">
                  <a:moveTo>
                    <a:pt x="17" y="58"/>
                  </a:moveTo>
                  <a:cubicBezTo>
                    <a:pt x="21" y="58"/>
                    <a:pt x="23" y="58"/>
                    <a:pt x="24" y="57"/>
                  </a:cubicBezTo>
                  <a:cubicBezTo>
                    <a:pt x="24" y="57"/>
                    <a:pt x="25" y="44"/>
                    <a:pt x="26" y="42"/>
                  </a:cubicBezTo>
                  <a:cubicBezTo>
                    <a:pt x="26" y="40"/>
                    <a:pt x="27" y="28"/>
                    <a:pt x="28" y="26"/>
                  </a:cubicBezTo>
                  <a:cubicBezTo>
                    <a:pt x="28" y="24"/>
                    <a:pt x="28" y="18"/>
                    <a:pt x="26" y="16"/>
                  </a:cubicBezTo>
                  <a:cubicBezTo>
                    <a:pt x="25" y="15"/>
                    <a:pt x="24" y="13"/>
                    <a:pt x="24" y="9"/>
                  </a:cubicBezTo>
                  <a:cubicBezTo>
                    <a:pt x="23" y="8"/>
                    <a:pt x="22" y="5"/>
                    <a:pt x="22" y="5"/>
                  </a:cubicBezTo>
                  <a:cubicBezTo>
                    <a:pt x="22" y="5"/>
                    <a:pt x="22" y="2"/>
                    <a:pt x="23" y="1"/>
                  </a:cubicBezTo>
                  <a:cubicBezTo>
                    <a:pt x="23" y="1"/>
                    <a:pt x="20" y="1"/>
                    <a:pt x="17" y="0"/>
                  </a:cubicBezTo>
                  <a:cubicBezTo>
                    <a:pt x="17" y="0"/>
                    <a:pt x="17" y="0"/>
                    <a:pt x="17" y="0"/>
                  </a:cubicBezTo>
                  <a:cubicBezTo>
                    <a:pt x="15" y="2"/>
                    <a:pt x="15" y="5"/>
                    <a:pt x="15" y="5"/>
                  </a:cubicBezTo>
                  <a:cubicBezTo>
                    <a:pt x="9" y="5"/>
                    <a:pt x="4" y="7"/>
                    <a:pt x="4" y="7"/>
                  </a:cubicBezTo>
                  <a:cubicBezTo>
                    <a:pt x="8" y="6"/>
                    <a:pt x="16" y="7"/>
                    <a:pt x="16" y="7"/>
                  </a:cubicBezTo>
                  <a:cubicBezTo>
                    <a:pt x="18" y="10"/>
                    <a:pt x="18" y="10"/>
                    <a:pt x="18" y="10"/>
                  </a:cubicBezTo>
                  <a:cubicBezTo>
                    <a:pt x="15" y="10"/>
                    <a:pt x="8" y="11"/>
                    <a:pt x="8" y="11"/>
                  </a:cubicBezTo>
                  <a:cubicBezTo>
                    <a:pt x="14" y="11"/>
                    <a:pt x="19" y="13"/>
                    <a:pt x="18" y="13"/>
                  </a:cubicBezTo>
                  <a:cubicBezTo>
                    <a:pt x="17" y="14"/>
                    <a:pt x="20" y="17"/>
                    <a:pt x="20" y="17"/>
                  </a:cubicBezTo>
                  <a:cubicBezTo>
                    <a:pt x="16" y="15"/>
                    <a:pt x="12" y="16"/>
                    <a:pt x="12" y="16"/>
                  </a:cubicBezTo>
                  <a:cubicBezTo>
                    <a:pt x="17" y="16"/>
                    <a:pt x="18" y="22"/>
                    <a:pt x="18" y="22"/>
                  </a:cubicBezTo>
                  <a:cubicBezTo>
                    <a:pt x="8" y="19"/>
                    <a:pt x="0" y="22"/>
                    <a:pt x="0" y="22"/>
                  </a:cubicBezTo>
                  <a:cubicBezTo>
                    <a:pt x="14" y="20"/>
                    <a:pt x="20" y="24"/>
                    <a:pt x="20" y="24"/>
                  </a:cubicBezTo>
                  <a:cubicBezTo>
                    <a:pt x="17" y="25"/>
                    <a:pt x="9" y="27"/>
                    <a:pt x="9" y="27"/>
                  </a:cubicBezTo>
                  <a:cubicBezTo>
                    <a:pt x="14" y="26"/>
                    <a:pt x="18" y="27"/>
                    <a:pt x="18" y="27"/>
                  </a:cubicBezTo>
                  <a:cubicBezTo>
                    <a:pt x="18" y="27"/>
                    <a:pt x="19" y="31"/>
                    <a:pt x="18" y="33"/>
                  </a:cubicBezTo>
                  <a:cubicBezTo>
                    <a:pt x="17" y="36"/>
                    <a:pt x="4" y="37"/>
                    <a:pt x="4" y="37"/>
                  </a:cubicBezTo>
                  <a:cubicBezTo>
                    <a:pt x="15" y="36"/>
                    <a:pt x="16" y="36"/>
                    <a:pt x="18" y="38"/>
                  </a:cubicBezTo>
                  <a:cubicBezTo>
                    <a:pt x="20" y="41"/>
                    <a:pt x="14" y="42"/>
                    <a:pt x="14" y="42"/>
                  </a:cubicBezTo>
                  <a:cubicBezTo>
                    <a:pt x="7" y="42"/>
                    <a:pt x="3" y="43"/>
                    <a:pt x="2" y="43"/>
                  </a:cubicBezTo>
                  <a:cubicBezTo>
                    <a:pt x="6" y="43"/>
                    <a:pt x="16" y="44"/>
                    <a:pt x="16" y="44"/>
                  </a:cubicBezTo>
                  <a:cubicBezTo>
                    <a:pt x="15" y="45"/>
                    <a:pt x="7" y="47"/>
                    <a:pt x="7" y="47"/>
                  </a:cubicBezTo>
                  <a:cubicBezTo>
                    <a:pt x="15" y="46"/>
                    <a:pt x="20" y="44"/>
                    <a:pt x="20" y="44"/>
                  </a:cubicBezTo>
                  <a:cubicBezTo>
                    <a:pt x="20" y="48"/>
                    <a:pt x="20" y="48"/>
                    <a:pt x="20" y="48"/>
                  </a:cubicBezTo>
                  <a:cubicBezTo>
                    <a:pt x="18" y="51"/>
                    <a:pt x="0" y="54"/>
                    <a:pt x="0" y="54"/>
                  </a:cubicBezTo>
                  <a:cubicBezTo>
                    <a:pt x="4" y="54"/>
                    <a:pt x="17" y="53"/>
                    <a:pt x="17" y="53"/>
                  </a:cubicBezTo>
                  <a:cubicBezTo>
                    <a:pt x="16" y="54"/>
                    <a:pt x="17" y="56"/>
                    <a:pt x="17" y="58"/>
                  </a:cubicBezTo>
                  <a:close/>
                </a:path>
              </a:pathLst>
            </a:custGeom>
            <a:solidFill>
              <a:srgbClr val="000000"/>
            </a:solidFill>
            <a:ln w="9525">
              <a:noFill/>
            </a:ln>
          </p:spPr>
          <p:txBody>
            <a:bodyPr/>
            <a:p>
              <a:endParaRPr lang="en-US"/>
            </a:p>
          </p:txBody>
        </p:sp>
        <p:sp>
          <p:nvSpPr>
            <p:cNvPr id="18475" name="Freeform 17"/>
            <p:cNvSpPr/>
            <p:nvPr/>
          </p:nvSpPr>
          <p:spPr>
            <a:xfrm>
              <a:off x="1238250" y="698500"/>
              <a:ext cx="279400" cy="479425"/>
            </a:xfrm>
            <a:custGeom>
              <a:avLst/>
              <a:gdLst/>
              <a:ahLst/>
              <a:cxnLst>
                <a:cxn ang="0">
                  <a:pos x="34925" y="479425"/>
                </a:cxn>
                <a:cxn ang="0">
                  <a:pos x="227013" y="273957"/>
                </a:cxn>
                <a:cxn ang="0">
                  <a:pos x="279400" y="171223"/>
                </a:cxn>
                <a:cxn ang="0">
                  <a:pos x="209550" y="0"/>
                </a:cxn>
                <a:cxn ang="0">
                  <a:pos x="87313" y="136979"/>
                </a:cxn>
                <a:cxn ang="0">
                  <a:pos x="69850" y="239713"/>
                </a:cxn>
                <a:cxn ang="0">
                  <a:pos x="0" y="359569"/>
                </a:cxn>
                <a:cxn ang="0">
                  <a:pos x="34925" y="479425"/>
                </a:cxn>
              </a:cxnLst>
              <a:pathLst>
                <a:path w="16" h="28">
                  <a:moveTo>
                    <a:pt x="2" y="28"/>
                  </a:moveTo>
                  <a:cubicBezTo>
                    <a:pt x="2" y="28"/>
                    <a:pt x="13" y="17"/>
                    <a:pt x="13" y="16"/>
                  </a:cubicBezTo>
                  <a:cubicBezTo>
                    <a:pt x="14" y="15"/>
                    <a:pt x="16" y="10"/>
                    <a:pt x="16" y="10"/>
                  </a:cubicBezTo>
                  <a:cubicBezTo>
                    <a:pt x="12" y="0"/>
                    <a:pt x="12" y="0"/>
                    <a:pt x="12" y="0"/>
                  </a:cubicBezTo>
                  <a:cubicBezTo>
                    <a:pt x="5" y="8"/>
                    <a:pt x="5" y="8"/>
                    <a:pt x="5" y="8"/>
                  </a:cubicBezTo>
                  <a:cubicBezTo>
                    <a:pt x="5" y="8"/>
                    <a:pt x="4" y="13"/>
                    <a:pt x="4" y="14"/>
                  </a:cubicBezTo>
                  <a:cubicBezTo>
                    <a:pt x="4" y="14"/>
                    <a:pt x="0" y="20"/>
                    <a:pt x="0" y="21"/>
                  </a:cubicBezTo>
                  <a:cubicBezTo>
                    <a:pt x="1" y="22"/>
                    <a:pt x="2" y="28"/>
                    <a:pt x="2" y="28"/>
                  </a:cubicBezTo>
                  <a:close/>
                </a:path>
              </a:pathLst>
            </a:custGeom>
            <a:solidFill>
              <a:srgbClr val="E99D5A"/>
            </a:solidFill>
            <a:ln w="9525">
              <a:noFill/>
            </a:ln>
          </p:spPr>
          <p:txBody>
            <a:bodyPr/>
            <a:p>
              <a:endParaRPr lang="en-US"/>
            </a:p>
          </p:txBody>
        </p:sp>
        <p:sp>
          <p:nvSpPr>
            <p:cNvPr id="18476" name="Freeform 18"/>
            <p:cNvSpPr/>
            <p:nvPr/>
          </p:nvSpPr>
          <p:spPr>
            <a:xfrm>
              <a:off x="1535113" y="1041400"/>
              <a:ext cx="452438" cy="736600"/>
            </a:xfrm>
            <a:custGeom>
              <a:avLst/>
              <a:gdLst/>
              <a:ahLst/>
              <a:cxnLst>
                <a:cxn ang="0">
                  <a:pos x="87007" y="137042"/>
                </a:cxn>
                <a:cxn ang="0">
                  <a:pos x="313226" y="325474"/>
                </a:cxn>
                <a:cxn ang="0">
                  <a:pos x="330628" y="359735"/>
                </a:cxn>
                <a:cxn ang="0">
                  <a:pos x="156613" y="633819"/>
                </a:cxn>
                <a:cxn ang="0">
                  <a:pos x="87007" y="616688"/>
                </a:cxn>
                <a:cxn ang="0">
                  <a:pos x="87007" y="582428"/>
                </a:cxn>
                <a:cxn ang="0">
                  <a:pos x="17401" y="565298"/>
                </a:cxn>
                <a:cxn ang="0">
                  <a:pos x="34803" y="582428"/>
                </a:cxn>
                <a:cxn ang="0">
                  <a:pos x="69606" y="599558"/>
                </a:cxn>
                <a:cxn ang="0">
                  <a:pos x="17401" y="599558"/>
                </a:cxn>
                <a:cxn ang="0">
                  <a:pos x="17401" y="633819"/>
                </a:cxn>
                <a:cxn ang="0">
                  <a:pos x="87007" y="633819"/>
                </a:cxn>
                <a:cxn ang="0">
                  <a:pos x="17401" y="650949"/>
                </a:cxn>
                <a:cxn ang="0">
                  <a:pos x="52204" y="668079"/>
                </a:cxn>
                <a:cxn ang="0">
                  <a:pos x="87007" y="685209"/>
                </a:cxn>
                <a:cxn ang="0">
                  <a:pos x="52204" y="702340"/>
                </a:cxn>
                <a:cxn ang="0">
                  <a:pos x="69606" y="719470"/>
                </a:cxn>
                <a:cxn ang="0">
                  <a:pos x="104409" y="719470"/>
                </a:cxn>
                <a:cxn ang="0">
                  <a:pos x="174015" y="719470"/>
                </a:cxn>
                <a:cxn ang="0">
                  <a:pos x="226219" y="685209"/>
                </a:cxn>
                <a:cxn ang="0">
                  <a:pos x="452438" y="342605"/>
                </a:cxn>
                <a:cxn ang="0">
                  <a:pos x="295825" y="119912"/>
                </a:cxn>
                <a:cxn ang="0">
                  <a:pos x="208818" y="0"/>
                </a:cxn>
                <a:cxn ang="0">
                  <a:pos x="87007" y="137042"/>
                </a:cxn>
              </a:cxnLst>
              <a:pathLst>
                <a:path w="26" h="43">
                  <a:moveTo>
                    <a:pt x="5" y="8"/>
                  </a:moveTo>
                  <a:cubicBezTo>
                    <a:pt x="5" y="8"/>
                    <a:pt x="17" y="16"/>
                    <a:pt x="18" y="19"/>
                  </a:cubicBezTo>
                  <a:cubicBezTo>
                    <a:pt x="19" y="21"/>
                    <a:pt x="19" y="21"/>
                    <a:pt x="19" y="21"/>
                  </a:cubicBezTo>
                  <a:cubicBezTo>
                    <a:pt x="19" y="21"/>
                    <a:pt x="12" y="35"/>
                    <a:pt x="9" y="37"/>
                  </a:cubicBezTo>
                  <a:cubicBezTo>
                    <a:pt x="9" y="37"/>
                    <a:pt x="6" y="38"/>
                    <a:pt x="5" y="36"/>
                  </a:cubicBezTo>
                  <a:cubicBezTo>
                    <a:pt x="5" y="36"/>
                    <a:pt x="5" y="35"/>
                    <a:pt x="5" y="34"/>
                  </a:cubicBezTo>
                  <a:cubicBezTo>
                    <a:pt x="4" y="33"/>
                    <a:pt x="2" y="32"/>
                    <a:pt x="1" y="33"/>
                  </a:cubicBezTo>
                  <a:cubicBezTo>
                    <a:pt x="1" y="33"/>
                    <a:pt x="1" y="34"/>
                    <a:pt x="2" y="34"/>
                  </a:cubicBezTo>
                  <a:cubicBezTo>
                    <a:pt x="2" y="34"/>
                    <a:pt x="4" y="35"/>
                    <a:pt x="4" y="35"/>
                  </a:cubicBezTo>
                  <a:cubicBezTo>
                    <a:pt x="4" y="35"/>
                    <a:pt x="1" y="35"/>
                    <a:pt x="1" y="35"/>
                  </a:cubicBezTo>
                  <a:cubicBezTo>
                    <a:pt x="0" y="36"/>
                    <a:pt x="0" y="37"/>
                    <a:pt x="1" y="37"/>
                  </a:cubicBezTo>
                  <a:cubicBezTo>
                    <a:pt x="2" y="37"/>
                    <a:pt x="4" y="37"/>
                    <a:pt x="5" y="37"/>
                  </a:cubicBezTo>
                  <a:cubicBezTo>
                    <a:pt x="5" y="37"/>
                    <a:pt x="1" y="38"/>
                    <a:pt x="1" y="38"/>
                  </a:cubicBezTo>
                  <a:cubicBezTo>
                    <a:pt x="1" y="39"/>
                    <a:pt x="1" y="40"/>
                    <a:pt x="3" y="39"/>
                  </a:cubicBezTo>
                  <a:cubicBezTo>
                    <a:pt x="4" y="39"/>
                    <a:pt x="5" y="40"/>
                    <a:pt x="5" y="40"/>
                  </a:cubicBezTo>
                  <a:cubicBezTo>
                    <a:pt x="5" y="40"/>
                    <a:pt x="2" y="40"/>
                    <a:pt x="3" y="41"/>
                  </a:cubicBezTo>
                  <a:cubicBezTo>
                    <a:pt x="3" y="41"/>
                    <a:pt x="3" y="42"/>
                    <a:pt x="4" y="42"/>
                  </a:cubicBezTo>
                  <a:cubicBezTo>
                    <a:pt x="5" y="42"/>
                    <a:pt x="6" y="41"/>
                    <a:pt x="6" y="42"/>
                  </a:cubicBezTo>
                  <a:cubicBezTo>
                    <a:pt x="6" y="42"/>
                    <a:pt x="8" y="43"/>
                    <a:pt x="10" y="42"/>
                  </a:cubicBezTo>
                  <a:cubicBezTo>
                    <a:pt x="13" y="42"/>
                    <a:pt x="12" y="41"/>
                    <a:pt x="13" y="40"/>
                  </a:cubicBezTo>
                  <a:cubicBezTo>
                    <a:pt x="13" y="40"/>
                    <a:pt x="26" y="24"/>
                    <a:pt x="26" y="20"/>
                  </a:cubicBezTo>
                  <a:cubicBezTo>
                    <a:pt x="26" y="17"/>
                    <a:pt x="18" y="8"/>
                    <a:pt x="17" y="7"/>
                  </a:cubicBezTo>
                  <a:cubicBezTo>
                    <a:pt x="16" y="6"/>
                    <a:pt x="15" y="1"/>
                    <a:pt x="12" y="0"/>
                  </a:cubicBezTo>
                  <a:cubicBezTo>
                    <a:pt x="10" y="0"/>
                    <a:pt x="5" y="3"/>
                    <a:pt x="5" y="8"/>
                  </a:cubicBezTo>
                  <a:close/>
                </a:path>
              </a:pathLst>
            </a:custGeom>
            <a:solidFill>
              <a:srgbClr val="F1B15F"/>
            </a:solidFill>
            <a:ln w="9525">
              <a:noFill/>
            </a:ln>
          </p:spPr>
          <p:txBody>
            <a:bodyPr/>
            <a:p>
              <a:endParaRPr lang="en-US"/>
            </a:p>
          </p:txBody>
        </p:sp>
        <p:sp>
          <p:nvSpPr>
            <p:cNvPr id="18477" name="Freeform 19"/>
            <p:cNvSpPr/>
            <p:nvPr/>
          </p:nvSpPr>
          <p:spPr>
            <a:xfrm>
              <a:off x="1203325" y="800100"/>
              <a:ext cx="69850" cy="103188"/>
            </a:xfrm>
            <a:custGeom>
              <a:avLst/>
              <a:gdLst/>
              <a:ahLst/>
              <a:cxnLst>
                <a:cxn ang="0">
                  <a:pos x="0" y="34396"/>
                </a:cxn>
                <a:cxn ang="0">
                  <a:pos x="52388" y="103188"/>
                </a:cxn>
                <a:cxn ang="0">
                  <a:pos x="69850" y="51594"/>
                </a:cxn>
                <a:cxn ang="0">
                  <a:pos x="34925" y="0"/>
                </a:cxn>
                <a:cxn ang="0">
                  <a:pos x="0" y="0"/>
                </a:cxn>
                <a:cxn ang="0">
                  <a:pos x="0" y="34396"/>
                </a:cxn>
              </a:cxnLst>
              <a:pathLst>
                <a:path w="4" h="6">
                  <a:moveTo>
                    <a:pt x="0" y="2"/>
                  </a:moveTo>
                  <a:cubicBezTo>
                    <a:pt x="0" y="2"/>
                    <a:pt x="1" y="3"/>
                    <a:pt x="3" y="6"/>
                  </a:cubicBezTo>
                  <a:cubicBezTo>
                    <a:pt x="4" y="3"/>
                    <a:pt x="4" y="3"/>
                    <a:pt x="4" y="3"/>
                  </a:cubicBezTo>
                  <a:cubicBezTo>
                    <a:pt x="2" y="0"/>
                    <a:pt x="2" y="0"/>
                    <a:pt x="2" y="0"/>
                  </a:cubicBezTo>
                  <a:cubicBezTo>
                    <a:pt x="0" y="0"/>
                    <a:pt x="0" y="0"/>
                    <a:pt x="0" y="0"/>
                  </a:cubicBezTo>
                  <a:lnTo>
                    <a:pt x="0" y="2"/>
                  </a:lnTo>
                  <a:close/>
                </a:path>
              </a:pathLst>
            </a:custGeom>
            <a:solidFill>
              <a:srgbClr val="121212"/>
            </a:solidFill>
            <a:ln w="9525">
              <a:noFill/>
            </a:ln>
          </p:spPr>
          <p:txBody>
            <a:bodyPr/>
            <a:p>
              <a:endParaRPr lang="en-US"/>
            </a:p>
          </p:txBody>
        </p:sp>
        <p:sp>
          <p:nvSpPr>
            <p:cNvPr id="18478" name="Freeform 20"/>
            <p:cNvSpPr/>
            <p:nvPr/>
          </p:nvSpPr>
          <p:spPr>
            <a:xfrm>
              <a:off x="1308100" y="698500"/>
              <a:ext cx="209550" cy="257175"/>
            </a:xfrm>
            <a:custGeom>
              <a:avLst/>
              <a:gdLst/>
              <a:ahLst/>
              <a:cxnLst>
                <a:cxn ang="0">
                  <a:pos x="209550" y="171450"/>
                </a:cxn>
                <a:cxn ang="0">
                  <a:pos x="139700" y="0"/>
                </a:cxn>
                <a:cxn ang="0">
                  <a:pos x="17463" y="137160"/>
                </a:cxn>
                <a:cxn ang="0">
                  <a:pos x="0" y="205740"/>
                </a:cxn>
                <a:cxn ang="0">
                  <a:pos x="34925" y="188595"/>
                </a:cxn>
                <a:cxn ang="0">
                  <a:pos x="139700" y="240030"/>
                </a:cxn>
                <a:cxn ang="0">
                  <a:pos x="174625" y="222885"/>
                </a:cxn>
                <a:cxn ang="0">
                  <a:pos x="209550" y="171450"/>
                </a:cxn>
              </a:cxnLst>
              <a:pathLst>
                <a:path w="12" h="15">
                  <a:moveTo>
                    <a:pt x="12" y="10"/>
                  </a:moveTo>
                  <a:cubicBezTo>
                    <a:pt x="8" y="0"/>
                    <a:pt x="8" y="0"/>
                    <a:pt x="8" y="0"/>
                  </a:cubicBezTo>
                  <a:cubicBezTo>
                    <a:pt x="1" y="8"/>
                    <a:pt x="1" y="8"/>
                    <a:pt x="1" y="8"/>
                  </a:cubicBezTo>
                  <a:cubicBezTo>
                    <a:pt x="1" y="8"/>
                    <a:pt x="1" y="10"/>
                    <a:pt x="0" y="12"/>
                  </a:cubicBezTo>
                  <a:cubicBezTo>
                    <a:pt x="2" y="11"/>
                    <a:pt x="2" y="11"/>
                    <a:pt x="2" y="11"/>
                  </a:cubicBezTo>
                  <a:cubicBezTo>
                    <a:pt x="2" y="11"/>
                    <a:pt x="2" y="15"/>
                    <a:pt x="8" y="14"/>
                  </a:cubicBezTo>
                  <a:cubicBezTo>
                    <a:pt x="9" y="14"/>
                    <a:pt x="10" y="14"/>
                    <a:pt x="10" y="13"/>
                  </a:cubicBezTo>
                  <a:cubicBezTo>
                    <a:pt x="11" y="11"/>
                    <a:pt x="12" y="10"/>
                    <a:pt x="12" y="10"/>
                  </a:cubicBezTo>
                  <a:close/>
                </a:path>
              </a:pathLst>
            </a:custGeom>
            <a:solidFill>
              <a:srgbClr val="D08147"/>
            </a:solidFill>
            <a:ln w="9525">
              <a:noFill/>
            </a:ln>
          </p:spPr>
          <p:txBody>
            <a:bodyPr/>
            <a:p>
              <a:endParaRPr lang="en-US"/>
            </a:p>
          </p:txBody>
        </p:sp>
        <p:sp>
          <p:nvSpPr>
            <p:cNvPr id="18479" name="Freeform 21"/>
            <p:cNvSpPr/>
            <p:nvPr/>
          </p:nvSpPr>
          <p:spPr>
            <a:xfrm>
              <a:off x="1238250" y="955675"/>
              <a:ext cx="87313" cy="222250"/>
            </a:xfrm>
            <a:custGeom>
              <a:avLst/>
              <a:gdLst/>
              <a:ahLst/>
              <a:cxnLst>
                <a:cxn ang="0">
                  <a:pos x="69850" y="188058"/>
                </a:cxn>
                <a:cxn ang="0">
                  <a:pos x="69850" y="85481"/>
                </a:cxn>
                <a:cxn ang="0">
                  <a:pos x="52388" y="0"/>
                </a:cxn>
                <a:cxn ang="0">
                  <a:pos x="0" y="102577"/>
                </a:cxn>
                <a:cxn ang="0">
                  <a:pos x="34925" y="222250"/>
                </a:cxn>
                <a:cxn ang="0">
                  <a:pos x="69850" y="188058"/>
                </a:cxn>
              </a:cxnLst>
              <a:pathLst>
                <a:path w="5" h="13">
                  <a:moveTo>
                    <a:pt x="4" y="11"/>
                  </a:moveTo>
                  <a:cubicBezTo>
                    <a:pt x="4" y="9"/>
                    <a:pt x="4" y="7"/>
                    <a:pt x="4" y="5"/>
                  </a:cubicBezTo>
                  <a:cubicBezTo>
                    <a:pt x="5" y="3"/>
                    <a:pt x="4" y="1"/>
                    <a:pt x="3" y="0"/>
                  </a:cubicBezTo>
                  <a:cubicBezTo>
                    <a:pt x="2" y="2"/>
                    <a:pt x="0" y="5"/>
                    <a:pt x="0" y="6"/>
                  </a:cubicBezTo>
                  <a:cubicBezTo>
                    <a:pt x="1" y="7"/>
                    <a:pt x="2" y="13"/>
                    <a:pt x="2" y="13"/>
                  </a:cubicBezTo>
                  <a:cubicBezTo>
                    <a:pt x="2" y="13"/>
                    <a:pt x="3" y="12"/>
                    <a:pt x="4" y="11"/>
                  </a:cubicBezTo>
                  <a:close/>
                </a:path>
              </a:pathLst>
            </a:custGeom>
            <a:solidFill>
              <a:srgbClr val="D08147"/>
            </a:solidFill>
            <a:ln w="9525">
              <a:noFill/>
            </a:ln>
          </p:spPr>
          <p:txBody>
            <a:bodyPr/>
            <a:p>
              <a:endParaRPr lang="en-US"/>
            </a:p>
          </p:txBody>
        </p:sp>
        <p:sp>
          <p:nvSpPr>
            <p:cNvPr id="18480" name="Freeform 22"/>
            <p:cNvSpPr/>
            <p:nvPr/>
          </p:nvSpPr>
          <p:spPr>
            <a:xfrm>
              <a:off x="1098550" y="885825"/>
              <a:ext cx="714375" cy="549275"/>
            </a:xfrm>
            <a:custGeom>
              <a:avLst/>
              <a:gdLst/>
              <a:ahLst/>
              <a:cxnLst>
                <a:cxn ang="0">
                  <a:pos x="17424" y="205978"/>
                </a:cxn>
                <a:cxn ang="0">
                  <a:pos x="87119" y="102989"/>
                </a:cxn>
                <a:cxn ang="0">
                  <a:pos x="191662" y="51495"/>
                </a:cxn>
                <a:cxn ang="0">
                  <a:pos x="209085" y="51495"/>
                </a:cxn>
                <a:cxn ang="0">
                  <a:pos x="174238" y="171648"/>
                </a:cxn>
                <a:cxn ang="0">
                  <a:pos x="174238" y="274638"/>
                </a:cxn>
                <a:cxn ang="0">
                  <a:pos x="243933" y="171648"/>
                </a:cxn>
                <a:cxn ang="0">
                  <a:pos x="313628" y="85824"/>
                </a:cxn>
                <a:cxn ang="0">
                  <a:pos x="313628" y="34330"/>
                </a:cxn>
                <a:cxn ang="0">
                  <a:pos x="365899" y="0"/>
                </a:cxn>
                <a:cxn ang="0">
                  <a:pos x="418171" y="34330"/>
                </a:cxn>
                <a:cxn ang="0">
                  <a:pos x="487866" y="51495"/>
                </a:cxn>
                <a:cxn ang="0">
                  <a:pos x="644680" y="120154"/>
                </a:cxn>
                <a:cxn ang="0">
                  <a:pos x="714375" y="240308"/>
                </a:cxn>
                <a:cxn ang="0">
                  <a:pos x="592409" y="343297"/>
                </a:cxn>
                <a:cxn ang="0">
                  <a:pos x="609832" y="343297"/>
                </a:cxn>
                <a:cxn ang="0">
                  <a:pos x="557561" y="343297"/>
                </a:cxn>
                <a:cxn ang="0">
                  <a:pos x="540137" y="343297"/>
                </a:cxn>
                <a:cxn ang="0">
                  <a:pos x="487866" y="463451"/>
                </a:cxn>
                <a:cxn ang="0">
                  <a:pos x="470442" y="532110"/>
                </a:cxn>
                <a:cxn ang="0">
                  <a:pos x="52271" y="514945"/>
                </a:cxn>
                <a:cxn ang="0">
                  <a:pos x="34848" y="429121"/>
                </a:cxn>
                <a:cxn ang="0">
                  <a:pos x="0" y="326132"/>
                </a:cxn>
                <a:cxn ang="0">
                  <a:pos x="17424" y="205978"/>
                </a:cxn>
              </a:cxnLst>
              <a:pathLst>
                <a:path w="41" h="32">
                  <a:moveTo>
                    <a:pt x="1" y="12"/>
                  </a:moveTo>
                  <a:cubicBezTo>
                    <a:pt x="2" y="10"/>
                    <a:pt x="4" y="7"/>
                    <a:pt x="5" y="6"/>
                  </a:cubicBezTo>
                  <a:cubicBezTo>
                    <a:pt x="7" y="6"/>
                    <a:pt x="10" y="3"/>
                    <a:pt x="11" y="3"/>
                  </a:cubicBezTo>
                  <a:cubicBezTo>
                    <a:pt x="12" y="3"/>
                    <a:pt x="12" y="3"/>
                    <a:pt x="12" y="3"/>
                  </a:cubicBezTo>
                  <a:cubicBezTo>
                    <a:pt x="12" y="3"/>
                    <a:pt x="10" y="8"/>
                    <a:pt x="10" y="10"/>
                  </a:cubicBezTo>
                  <a:cubicBezTo>
                    <a:pt x="10" y="12"/>
                    <a:pt x="10" y="15"/>
                    <a:pt x="10" y="16"/>
                  </a:cubicBezTo>
                  <a:cubicBezTo>
                    <a:pt x="10" y="16"/>
                    <a:pt x="13" y="12"/>
                    <a:pt x="14" y="10"/>
                  </a:cubicBezTo>
                  <a:cubicBezTo>
                    <a:pt x="14" y="8"/>
                    <a:pt x="17" y="7"/>
                    <a:pt x="18" y="5"/>
                  </a:cubicBezTo>
                  <a:cubicBezTo>
                    <a:pt x="18" y="3"/>
                    <a:pt x="18" y="2"/>
                    <a:pt x="18" y="2"/>
                  </a:cubicBezTo>
                  <a:cubicBezTo>
                    <a:pt x="18" y="2"/>
                    <a:pt x="21" y="1"/>
                    <a:pt x="21" y="0"/>
                  </a:cubicBezTo>
                  <a:cubicBezTo>
                    <a:pt x="21" y="0"/>
                    <a:pt x="23" y="2"/>
                    <a:pt x="24" y="2"/>
                  </a:cubicBezTo>
                  <a:cubicBezTo>
                    <a:pt x="26" y="2"/>
                    <a:pt x="28" y="3"/>
                    <a:pt x="28" y="3"/>
                  </a:cubicBezTo>
                  <a:cubicBezTo>
                    <a:pt x="29" y="3"/>
                    <a:pt x="35" y="5"/>
                    <a:pt x="37" y="7"/>
                  </a:cubicBezTo>
                  <a:cubicBezTo>
                    <a:pt x="38" y="9"/>
                    <a:pt x="40" y="11"/>
                    <a:pt x="41" y="14"/>
                  </a:cubicBezTo>
                  <a:cubicBezTo>
                    <a:pt x="41" y="14"/>
                    <a:pt x="34" y="19"/>
                    <a:pt x="34" y="20"/>
                  </a:cubicBezTo>
                  <a:cubicBezTo>
                    <a:pt x="35" y="20"/>
                    <a:pt x="35" y="20"/>
                    <a:pt x="35" y="20"/>
                  </a:cubicBezTo>
                  <a:cubicBezTo>
                    <a:pt x="35" y="20"/>
                    <a:pt x="33" y="20"/>
                    <a:pt x="32" y="20"/>
                  </a:cubicBezTo>
                  <a:cubicBezTo>
                    <a:pt x="31" y="19"/>
                    <a:pt x="31" y="20"/>
                    <a:pt x="31" y="20"/>
                  </a:cubicBezTo>
                  <a:cubicBezTo>
                    <a:pt x="30" y="21"/>
                    <a:pt x="28" y="26"/>
                    <a:pt x="28" y="27"/>
                  </a:cubicBezTo>
                  <a:cubicBezTo>
                    <a:pt x="28" y="28"/>
                    <a:pt x="28" y="31"/>
                    <a:pt x="27" y="31"/>
                  </a:cubicBezTo>
                  <a:cubicBezTo>
                    <a:pt x="27" y="31"/>
                    <a:pt x="4" y="32"/>
                    <a:pt x="3" y="30"/>
                  </a:cubicBezTo>
                  <a:cubicBezTo>
                    <a:pt x="3" y="30"/>
                    <a:pt x="3" y="26"/>
                    <a:pt x="2" y="25"/>
                  </a:cubicBezTo>
                  <a:cubicBezTo>
                    <a:pt x="2" y="23"/>
                    <a:pt x="0" y="22"/>
                    <a:pt x="0" y="19"/>
                  </a:cubicBezTo>
                  <a:cubicBezTo>
                    <a:pt x="0" y="17"/>
                    <a:pt x="1" y="14"/>
                    <a:pt x="1" y="12"/>
                  </a:cubicBezTo>
                  <a:close/>
                </a:path>
              </a:pathLst>
            </a:custGeom>
            <a:solidFill>
              <a:srgbClr val="F2F2F8"/>
            </a:solidFill>
            <a:ln w="9525">
              <a:noFill/>
            </a:ln>
          </p:spPr>
          <p:txBody>
            <a:bodyPr/>
            <a:p>
              <a:endParaRPr lang="en-US"/>
            </a:p>
          </p:txBody>
        </p:sp>
        <p:sp>
          <p:nvSpPr>
            <p:cNvPr id="18481" name="Freeform 23"/>
            <p:cNvSpPr/>
            <p:nvPr/>
          </p:nvSpPr>
          <p:spPr>
            <a:xfrm>
              <a:off x="1081088" y="474663"/>
              <a:ext cx="558800" cy="703263"/>
            </a:xfrm>
            <a:custGeom>
              <a:avLst/>
              <a:gdLst/>
              <a:ahLst/>
              <a:cxnLst>
                <a:cxn ang="0">
                  <a:pos x="471488" y="360208"/>
                </a:cxn>
                <a:cxn ang="0">
                  <a:pos x="436563" y="240139"/>
                </a:cxn>
                <a:cxn ang="0">
                  <a:pos x="384175" y="85764"/>
                </a:cxn>
                <a:cxn ang="0">
                  <a:pos x="244475" y="0"/>
                </a:cxn>
                <a:cxn ang="0">
                  <a:pos x="87313" y="68611"/>
                </a:cxn>
                <a:cxn ang="0">
                  <a:pos x="52388" y="205833"/>
                </a:cxn>
                <a:cxn ang="0">
                  <a:pos x="69850" y="274444"/>
                </a:cxn>
                <a:cxn ang="0">
                  <a:pos x="104775" y="308750"/>
                </a:cxn>
                <a:cxn ang="0">
                  <a:pos x="122238" y="377361"/>
                </a:cxn>
                <a:cxn ang="0">
                  <a:pos x="139700" y="394513"/>
                </a:cxn>
                <a:cxn ang="0">
                  <a:pos x="139700" y="377361"/>
                </a:cxn>
                <a:cxn ang="0">
                  <a:pos x="139700" y="325902"/>
                </a:cxn>
                <a:cxn ang="0">
                  <a:pos x="104775" y="205833"/>
                </a:cxn>
                <a:cxn ang="0">
                  <a:pos x="122238" y="257291"/>
                </a:cxn>
                <a:cxn ang="0">
                  <a:pos x="157163" y="308750"/>
                </a:cxn>
                <a:cxn ang="0">
                  <a:pos x="139700" y="360208"/>
                </a:cxn>
                <a:cxn ang="0">
                  <a:pos x="139700" y="463124"/>
                </a:cxn>
                <a:cxn ang="0">
                  <a:pos x="122238" y="514583"/>
                </a:cxn>
                <a:cxn ang="0">
                  <a:pos x="244475" y="445972"/>
                </a:cxn>
                <a:cxn ang="0">
                  <a:pos x="209550" y="394513"/>
                </a:cxn>
                <a:cxn ang="0">
                  <a:pos x="349250" y="274444"/>
                </a:cxn>
                <a:cxn ang="0">
                  <a:pos x="366713" y="343055"/>
                </a:cxn>
                <a:cxn ang="0">
                  <a:pos x="366713" y="428819"/>
                </a:cxn>
                <a:cxn ang="0">
                  <a:pos x="419100" y="463124"/>
                </a:cxn>
                <a:cxn ang="0">
                  <a:pos x="419100" y="497430"/>
                </a:cxn>
                <a:cxn ang="0">
                  <a:pos x="436563" y="463124"/>
                </a:cxn>
                <a:cxn ang="0">
                  <a:pos x="436563" y="480277"/>
                </a:cxn>
                <a:cxn ang="0">
                  <a:pos x="436563" y="514583"/>
                </a:cxn>
                <a:cxn ang="0">
                  <a:pos x="436563" y="566041"/>
                </a:cxn>
                <a:cxn ang="0">
                  <a:pos x="436563" y="566041"/>
                </a:cxn>
                <a:cxn ang="0">
                  <a:pos x="436563" y="566041"/>
                </a:cxn>
                <a:cxn ang="0">
                  <a:pos x="454025" y="548888"/>
                </a:cxn>
                <a:cxn ang="0">
                  <a:pos x="454025" y="651805"/>
                </a:cxn>
                <a:cxn ang="0">
                  <a:pos x="419100" y="668957"/>
                </a:cxn>
                <a:cxn ang="0">
                  <a:pos x="471488" y="668957"/>
                </a:cxn>
                <a:cxn ang="0">
                  <a:pos x="488950" y="566041"/>
                </a:cxn>
                <a:cxn ang="0">
                  <a:pos x="541338" y="480277"/>
                </a:cxn>
                <a:cxn ang="0">
                  <a:pos x="558800" y="480277"/>
                </a:cxn>
                <a:cxn ang="0">
                  <a:pos x="471488" y="360208"/>
                </a:cxn>
              </a:cxnLst>
              <a:pathLst>
                <a:path w="32" h="41">
                  <a:moveTo>
                    <a:pt x="27" y="21"/>
                  </a:moveTo>
                  <a:cubicBezTo>
                    <a:pt x="26" y="21"/>
                    <a:pt x="25" y="15"/>
                    <a:pt x="25" y="14"/>
                  </a:cubicBezTo>
                  <a:cubicBezTo>
                    <a:pt x="25" y="13"/>
                    <a:pt x="23" y="6"/>
                    <a:pt x="22" y="5"/>
                  </a:cubicBezTo>
                  <a:cubicBezTo>
                    <a:pt x="20" y="1"/>
                    <a:pt x="14" y="0"/>
                    <a:pt x="14" y="0"/>
                  </a:cubicBezTo>
                  <a:cubicBezTo>
                    <a:pt x="11" y="0"/>
                    <a:pt x="8" y="1"/>
                    <a:pt x="5" y="4"/>
                  </a:cubicBezTo>
                  <a:cubicBezTo>
                    <a:pt x="0" y="5"/>
                    <a:pt x="3" y="11"/>
                    <a:pt x="3" y="12"/>
                  </a:cubicBezTo>
                  <a:cubicBezTo>
                    <a:pt x="4" y="14"/>
                    <a:pt x="4" y="13"/>
                    <a:pt x="4" y="16"/>
                  </a:cubicBezTo>
                  <a:cubicBezTo>
                    <a:pt x="4" y="18"/>
                    <a:pt x="6" y="17"/>
                    <a:pt x="6" y="18"/>
                  </a:cubicBezTo>
                  <a:cubicBezTo>
                    <a:pt x="6" y="19"/>
                    <a:pt x="5" y="21"/>
                    <a:pt x="7" y="22"/>
                  </a:cubicBezTo>
                  <a:cubicBezTo>
                    <a:pt x="8" y="23"/>
                    <a:pt x="8" y="23"/>
                    <a:pt x="8" y="23"/>
                  </a:cubicBezTo>
                  <a:cubicBezTo>
                    <a:pt x="8" y="23"/>
                    <a:pt x="8" y="22"/>
                    <a:pt x="8" y="22"/>
                  </a:cubicBezTo>
                  <a:cubicBezTo>
                    <a:pt x="7" y="22"/>
                    <a:pt x="7" y="20"/>
                    <a:pt x="8" y="19"/>
                  </a:cubicBezTo>
                  <a:cubicBezTo>
                    <a:pt x="8" y="18"/>
                    <a:pt x="6" y="12"/>
                    <a:pt x="6" y="12"/>
                  </a:cubicBezTo>
                  <a:cubicBezTo>
                    <a:pt x="7" y="15"/>
                    <a:pt x="7" y="15"/>
                    <a:pt x="7" y="15"/>
                  </a:cubicBezTo>
                  <a:cubicBezTo>
                    <a:pt x="9" y="18"/>
                    <a:pt x="9" y="18"/>
                    <a:pt x="9" y="18"/>
                  </a:cubicBezTo>
                  <a:cubicBezTo>
                    <a:pt x="8" y="21"/>
                    <a:pt x="8" y="21"/>
                    <a:pt x="8" y="21"/>
                  </a:cubicBezTo>
                  <a:cubicBezTo>
                    <a:pt x="7" y="25"/>
                    <a:pt x="7" y="26"/>
                    <a:pt x="8" y="27"/>
                  </a:cubicBezTo>
                  <a:cubicBezTo>
                    <a:pt x="8" y="28"/>
                    <a:pt x="7" y="30"/>
                    <a:pt x="7" y="30"/>
                  </a:cubicBezTo>
                  <a:cubicBezTo>
                    <a:pt x="11" y="28"/>
                    <a:pt x="14" y="27"/>
                    <a:pt x="14" y="26"/>
                  </a:cubicBezTo>
                  <a:cubicBezTo>
                    <a:pt x="14" y="25"/>
                    <a:pt x="12" y="23"/>
                    <a:pt x="12" y="23"/>
                  </a:cubicBezTo>
                  <a:cubicBezTo>
                    <a:pt x="20" y="16"/>
                    <a:pt x="20" y="16"/>
                    <a:pt x="20" y="16"/>
                  </a:cubicBezTo>
                  <a:cubicBezTo>
                    <a:pt x="20" y="16"/>
                    <a:pt x="22" y="20"/>
                    <a:pt x="21" y="20"/>
                  </a:cubicBezTo>
                  <a:cubicBezTo>
                    <a:pt x="21" y="21"/>
                    <a:pt x="21" y="24"/>
                    <a:pt x="21" y="25"/>
                  </a:cubicBezTo>
                  <a:cubicBezTo>
                    <a:pt x="21" y="25"/>
                    <a:pt x="23" y="27"/>
                    <a:pt x="24" y="27"/>
                  </a:cubicBezTo>
                  <a:cubicBezTo>
                    <a:pt x="25" y="27"/>
                    <a:pt x="24" y="29"/>
                    <a:pt x="24" y="29"/>
                  </a:cubicBezTo>
                  <a:cubicBezTo>
                    <a:pt x="25" y="28"/>
                    <a:pt x="25" y="27"/>
                    <a:pt x="25" y="27"/>
                  </a:cubicBezTo>
                  <a:cubicBezTo>
                    <a:pt x="25" y="27"/>
                    <a:pt x="25" y="27"/>
                    <a:pt x="25" y="28"/>
                  </a:cubicBezTo>
                  <a:cubicBezTo>
                    <a:pt x="26" y="28"/>
                    <a:pt x="26" y="29"/>
                    <a:pt x="25" y="30"/>
                  </a:cubicBezTo>
                  <a:cubicBezTo>
                    <a:pt x="25" y="32"/>
                    <a:pt x="25" y="33"/>
                    <a:pt x="25" y="33"/>
                  </a:cubicBezTo>
                  <a:cubicBezTo>
                    <a:pt x="25" y="33"/>
                    <a:pt x="25" y="33"/>
                    <a:pt x="25" y="33"/>
                  </a:cubicBezTo>
                  <a:cubicBezTo>
                    <a:pt x="25" y="33"/>
                    <a:pt x="25" y="33"/>
                    <a:pt x="25" y="33"/>
                  </a:cubicBezTo>
                  <a:cubicBezTo>
                    <a:pt x="25" y="33"/>
                    <a:pt x="26" y="32"/>
                    <a:pt x="26" y="32"/>
                  </a:cubicBezTo>
                  <a:cubicBezTo>
                    <a:pt x="26" y="34"/>
                    <a:pt x="27" y="36"/>
                    <a:pt x="26" y="38"/>
                  </a:cubicBezTo>
                  <a:cubicBezTo>
                    <a:pt x="26" y="41"/>
                    <a:pt x="24" y="39"/>
                    <a:pt x="24" y="39"/>
                  </a:cubicBezTo>
                  <a:cubicBezTo>
                    <a:pt x="25" y="41"/>
                    <a:pt x="26" y="40"/>
                    <a:pt x="27" y="39"/>
                  </a:cubicBezTo>
                  <a:cubicBezTo>
                    <a:pt x="28" y="38"/>
                    <a:pt x="28" y="36"/>
                    <a:pt x="28" y="33"/>
                  </a:cubicBezTo>
                  <a:cubicBezTo>
                    <a:pt x="28" y="30"/>
                    <a:pt x="30" y="29"/>
                    <a:pt x="31" y="28"/>
                  </a:cubicBezTo>
                  <a:cubicBezTo>
                    <a:pt x="31" y="27"/>
                    <a:pt x="32" y="28"/>
                    <a:pt x="32" y="28"/>
                  </a:cubicBezTo>
                  <a:cubicBezTo>
                    <a:pt x="32" y="27"/>
                    <a:pt x="29" y="22"/>
                    <a:pt x="27" y="21"/>
                  </a:cubicBezTo>
                  <a:close/>
                </a:path>
              </a:pathLst>
            </a:custGeom>
            <a:solidFill>
              <a:srgbClr val="121212"/>
            </a:solidFill>
            <a:ln w="9525">
              <a:noFill/>
            </a:ln>
          </p:spPr>
          <p:txBody>
            <a:bodyPr/>
            <a:p>
              <a:endParaRPr lang="en-US"/>
            </a:p>
          </p:txBody>
        </p:sp>
        <p:sp>
          <p:nvSpPr>
            <p:cNvPr id="18482" name="Rectangle 24"/>
            <p:cNvSpPr/>
            <p:nvPr/>
          </p:nvSpPr>
          <p:spPr>
            <a:xfrm>
              <a:off x="1517650" y="1041400"/>
              <a:ext cx="1588" cy="1588"/>
            </a:xfrm>
            <a:prstGeom prst="rect">
              <a:avLst/>
            </a:prstGeom>
            <a:solidFill>
              <a:srgbClr val="121212"/>
            </a:solidFill>
            <a:ln w="9525">
              <a:noFill/>
            </a:ln>
          </p:spPr>
          <p:txBody>
            <a:bodyPr anchor="t" anchorCtr="0"/>
            <a:p>
              <a:endParaRPr lang="zh-CN" altLang="en-US" dirty="0">
                <a:solidFill>
                  <a:srgbClr val="000000"/>
                </a:solidFill>
                <a:latin typeface="等线" pitchFamily="2" charset="-122"/>
                <a:ea typeface="等线" pitchFamily="2" charset="-122"/>
              </a:endParaRPr>
            </a:p>
          </p:txBody>
        </p:sp>
        <p:sp>
          <p:nvSpPr>
            <p:cNvPr id="18483" name="Freeform 25"/>
            <p:cNvSpPr/>
            <p:nvPr/>
          </p:nvSpPr>
          <p:spPr>
            <a:xfrm>
              <a:off x="1168400" y="577850"/>
              <a:ext cx="314325" cy="342900"/>
            </a:xfrm>
            <a:custGeom>
              <a:avLst/>
              <a:gdLst/>
              <a:ahLst/>
              <a:cxnLst>
                <a:cxn ang="0">
                  <a:pos x="139700" y="342900"/>
                </a:cxn>
                <a:cxn ang="0">
                  <a:pos x="261938" y="240030"/>
                </a:cxn>
                <a:cxn ang="0">
                  <a:pos x="261938" y="171450"/>
                </a:cxn>
                <a:cxn ang="0">
                  <a:pos x="296863" y="154305"/>
                </a:cxn>
                <a:cxn ang="0">
                  <a:pos x="296863" y="51435"/>
                </a:cxn>
                <a:cxn ang="0">
                  <a:pos x="261938" y="68580"/>
                </a:cxn>
                <a:cxn ang="0">
                  <a:pos x="244475" y="120015"/>
                </a:cxn>
                <a:cxn ang="0">
                  <a:pos x="227013" y="120015"/>
                </a:cxn>
                <a:cxn ang="0">
                  <a:pos x="192088" y="68580"/>
                </a:cxn>
                <a:cxn ang="0">
                  <a:pos x="122238" y="17145"/>
                </a:cxn>
                <a:cxn ang="0">
                  <a:pos x="52388" y="34290"/>
                </a:cxn>
                <a:cxn ang="0">
                  <a:pos x="0" y="34290"/>
                </a:cxn>
                <a:cxn ang="0">
                  <a:pos x="0" y="154305"/>
                </a:cxn>
                <a:cxn ang="0">
                  <a:pos x="34925" y="188595"/>
                </a:cxn>
                <a:cxn ang="0">
                  <a:pos x="34925" y="240030"/>
                </a:cxn>
                <a:cxn ang="0">
                  <a:pos x="87313" y="291465"/>
                </a:cxn>
                <a:cxn ang="0">
                  <a:pos x="104775" y="325755"/>
                </a:cxn>
                <a:cxn ang="0">
                  <a:pos x="139700" y="342900"/>
                </a:cxn>
              </a:cxnLst>
              <a:pathLst>
                <a:path w="18" h="20">
                  <a:moveTo>
                    <a:pt x="8" y="20"/>
                  </a:moveTo>
                  <a:cubicBezTo>
                    <a:pt x="9" y="19"/>
                    <a:pt x="14" y="16"/>
                    <a:pt x="15" y="14"/>
                  </a:cubicBezTo>
                  <a:cubicBezTo>
                    <a:pt x="15" y="11"/>
                    <a:pt x="15" y="10"/>
                    <a:pt x="15" y="10"/>
                  </a:cubicBezTo>
                  <a:cubicBezTo>
                    <a:pt x="15" y="10"/>
                    <a:pt x="16" y="10"/>
                    <a:pt x="17" y="9"/>
                  </a:cubicBezTo>
                  <a:cubicBezTo>
                    <a:pt x="17" y="8"/>
                    <a:pt x="18" y="4"/>
                    <a:pt x="17" y="3"/>
                  </a:cubicBezTo>
                  <a:cubicBezTo>
                    <a:pt x="16" y="2"/>
                    <a:pt x="15" y="3"/>
                    <a:pt x="15" y="4"/>
                  </a:cubicBezTo>
                  <a:cubicBezTo>
                    <a:pt x="15" y="4"/>
                    <a:pt x="14" y="6"/>
                    <a:pt x="14" y="7"/>
                  </a:cubicBezTo>
                  <a:cubicBezTo>
                    <a:pt x="13" y="7"/>
                    <a:pt x="13" y="7"/>
                    <a:pt x="13" y="7"/>
                  </a:cubicBezTo>
                  <a:cubicBezTo>
                    <a:pt x="13" y="7"/>
                    <a:pt x="13" y="6"/>
                    <a:pt x="11" y="4"/>
                  </a:cubicBezTo>
                  <a:cubicBezTo>
                    <a:pt x="11" y="4"/>
                    <a:pt x="9" y="2"/>
                    <a:pt x="7" y="1"/>
                  </a:cubicBezTo>
                  <a:cubicBezTo>
                    <a:pt x="6" y="0"/>
                    <a:pt x="3" y="2"/>
                    <a:pt x="3" y="2"/>
                  </a:cubicBezTo>
                  <a:cubicBezTo>
                    <a:pt x="3" y="2"/>
                    <a:pt x="0" y="2"/>
                    <a:pt x="0" y="2"/>
                  </a:cubicBezTo>
                  <a:cubicBezTo>
                    <a:pt x="0" y="3"/>
                    <a:pt x="0" y="8"/>
                    <a:pt x="0" y="9"/>
                  </a:cubicBezTo>
                  <a:cubicBezTo>
                    <a:pt x="0" y="9"/>
                    <a:pt x="1" y="10"/>
                    <a:pt x="2" y="11"/>
                  </a:cubicBezTo>
                  <a:cubicBezTo>
                    <a:pt x="2" y="11"/>
                    <a:pt x="2" y="13"/>
                    <a:pt x="2" y="14"/>
                  </a:cubicBezTo>
                  <a:cubicBezTo>
                    <a:pt x="3" y="14"/>
                    <a:pt x="5" y="16"/>
                    <a:pt x="5" y="17"/>
                  </a:cubicBezTo>
                  <a:cubicBezTo>
                    <a:pt x="5" y="18"/>
                    <a:pt x="6" y="18"/>
                    <a:pt x="6" y="19"/>
                  </a:cubicBezTo>
                  <a:cubicBezTo>
                    <a:pt x="7" y="19"/>
                    <a:pt x="7" y="20"/>
                    <a:pt x="8" y="20"/>
                  </a:cubicBezTo>
                  <a:close/>
                </a:path>
              </a:pathLst>
            </a:custGeom>
            <a:solidFill>
              <a:srgbClr val="F1B15F"/>
            </a:solidFill>
            <a:ln w="9525">
              <a:noFill/>
            </a:ln>
          </p:spPr>
          <p:txBody>
            <a:bodyPr/>
            <a:p>
              <a:endParaRPr lang="en-US"/>
            </a:p>
          </p:txBody>
        </p:sp>
        <p:sp>
          <p:nvSpPr>
            <p:cNvPr id="18484" name="Freeform 26"/>
            <p:cNvSpPr/>
            <p:nvPr/>
          </p:nvSpPr>
          <p:spPr>
            <a:xfrm>
              <a:off x="1639888" y="1074738"/>
              <a:ext cx="347663" cy="703263"/>
            </a:xfrm>
            <a:custGeom>
              <a:avLst/>
              <a:gdLst/>
              <a:ahLst/>
              <a:cxnLst>
                <a:cxn ang="0">
                  <a:pos x="69533" y="686110"/>
                </a:cxn>
                <a:cxn ang="0">
                  <a:pos x="121682" y="651805"/>
                </a:cxn>
                <a:cxn ang="0">
                  <a:pos x="347663" y="308750"/>
                </a:cxn>
                <a:cxn ang="0">
                  <a:pos x="191215" y="85764"/>
                </a:cxn>
                <a:cxn ang="0">
                  <a:pos x="139065" y="0"/>
                </a:cxn>
                <a:cxn ang="0">
                  <a:pos x="34766" y="137222"/>
                </a:cxn>
                <a:cxn ang="0">
                  <a:pos x="104299" y="188680"/>
                </a:cxn>
                <a:cxn ang="0">
                  <a:pos x="121682" y="102917"/>
                </a:cxn>
                <a:cxn ang="0">
                  <a:pos x="191215" y="154375"/>
                </a:cxn>
                <a:cxn ang="0">
                  <a:pos x="330280" y="308750"/>
                </a:cxn>
                <a:cxn ang="0">
                  <a:pos x="121682" y="617499"/>
                </a:cxn>
                <a:cxn ang="0">
                  <a:pos x="86916" y="651805"/>
                </a:cxn>
                <a:cxn ang="0">
                  <a:pos x="52149" y="600346"/>
                </a:cxn>
                <a:cxn ang="0">
                  <a:pos x="0" y="600346"/>
                </a:cxn>
                <a:cxn ang="0">
                  <a:pos x="0" y="600346"/>
                </a:cxn>
                <a:cxn ang="0">
                  <a:pos x="34766" y="668957"/>
                </a:cxn>
                <a:cxn ang="0">
                  <a:pos x="34766" y="686110"/>
                </a:cxn>
                <a:cxn ang="0">
                  <a:pos x="69533" y="686110"/>
                </a:cxn>
              </a:cxnLst>
              <a:pathLst>
                <a:path w="20" h="41">
                  <a:moveTo>
                    <a:pt x="4" y="40"/>
                  </a:moveTo>
                  <a:cubicBezTo>
                    <a:pt x="7" y="40"/>
                    <a:pt x="6" y="39"/>
                    <a:pt x="7" y="38"/>
                  </a:cubicBezTo>
                  <a:cubicBezTo>
                    <a:pt x="7" y="38"/>
                    <a:pt x="20" y="22"/>
                    <a:pt x="20" y="18"/>
                  </a:cubicBezTo>
                  <a:cubicBezTo>
                    <a:pt x="20" y="15"/>
                    <a:pt x="12" y="6"/>
                    <a:pt x="11" y="5"/>
                  </a:cubicBezTo>
                  <a:cubicBezTo>
                    <a:pt x="10" y="4"/>
                    <a:pt x="9" y="2"/>
                    <a:pt x="8" y="0"/>
                  </a:cubicBezTo>
                  <a:cubicBezTo>
                    <a:pt x="5" y="2"/>
                    <a:pt x="2" y="5"/>
                    <a:pt x="2" y="8"/>
                  </a:cubicBezTo>
                  <a:cubicBezTo>
                    <a:pt x="3" y="9"/>
                    <a:pt x="5" y="10"/>
                    <a:pt x="6" y="11"/>
                  </a:cubicBezTo>
                  <a:cubicBezTo>
                    <a:pt x="6" y="9"/>
                    <a:pt x="6" y="7"/>
                    <a:pt x="7" y="6"/>
                  </a:cubicBezTo>
                  <a:cubicBezTo>
                    <a:pt x="9" y="6"/>
                    <a:pt x="11" y="8"/>
                    <a:pt x="11" y="9"/>
                  </a:cubicBezTo>
                  <a:cubicBezTo>
                    <a:pt x="12" y="11"/>
                    <a:pt x="17" y="17"/>
                    <a:pt x="19" y="18"/>
                  </a:cubicBezTo>
                  <a:cubicBezTo>
                    <a:pt x="19" y="18"/>
                    <a:pt x="10" y="34"/>
                    <a:pt x="7" y="36"/>
                  </a:cubicBezTo>
                  <a:cubicBezTo>
                    <a:pt x="5" y="38"/>
                    <a:pt x="5" y="38"/>
                    <a:pt x="5" y="38"/>
                  </a:cubicBezTo>
                  <a:cubicBezTo>
                    <a:pt x="5" y="38"/>
                    <a:pt x="5" y="36"/>
                    <a:pt x="3" y="35"/>
                  </a:cubicBezTo>
                  <a:cubicBezTo>
                    <a:pt x="3" y="35"/>
                    <a:pt x="1" y="36"/>
                    <a:pt x="0" y="35"/>
                  </a:cubicBezTo>
                  <a:cubicBezTo>
                    <a:pt x="0" y="35"/>
                    <a:pt x="0" y="35"/>
                    <a:pt x="0" y="35"/>
                  </a:cubicBezTo>
                  <a:cubicBezTo>
                    <a:pt x="0" y="35"/>
                    <a:pt x="2" y="37"/>
                    <a:pt x="2" y="39"/>
                  </a:cubicBezTo>
                  <a:cubicBezTo>
                    <a:pt x="2" y="39"/>
                    <a:pt x="2" y="40"/>
                    <a:pt x="2" y="40"/>
                  </a:cubicBezTo>
                  <a:cubicBezTo>
                    <a:pt x="3" y="41"/>
                    <a:pt x="3" y="41"/>
                    <a:pt x="4" y="40"/>
                  </a:cubicBezTo>
                  <a:close/>
                </a:path>
              </a:pathLst>
            </a:custGeom>
            <a:solidFill>
              <a:srgbClr val="E99D5A"/>
            </a:solidFill>
            <a:ln w="9525">
              <a:noFill/>
            </a:ln>
          </p:spPr>
          <p:txBody>
            <a:bodyPr/>
            <a:p>
              <a:endParaRPr lang="en-US"/>
            </a:p>
          </p:txBody>
        </p:sp>
        <p:sp>
          <p:nvSpPr>
            <p:cNvPr id="18485" name="Freeform 27"/>
            <p:cNvSpPr/>
            <p:nvPr/>
          </p:nvSpPr>
          <p:spPr>
            <a:xfrm>
              <a:off x="1290638" y="577850"/>
              <a:ext cx="52388" cy="50800"/>
            </a:xfrm>
            <a:custGeom>
              <a:avLst/>
              <a:gdLst/>
              <a:ahLst/>
              <a:cxnLst>
                <a:cxn ang="0">
                  <a:pos x="0" y="16933"/>
                </a:cxn>
                <a:cxn ang="0">
                  <a:pos x="17463" y="50800"/>
                </a:cxn>
                <a:cxn ang="0">
                  <a:pos x="34925" y="16933"/>
                </a:cxn>
                <a:cxn ang="0">
                  <a:pos x="0" y="16933"/>
                </a:cxn>
              </a:cxnLst>
              <a:pathLst>
                <a:path w="3" h="3">
                  <a:moveTo>
                    <a:pt x="0" y="1"/>
                  </a:moveTo>
                  <a:cubicBezTo>
                    <a:pt x="0" y="1"/>
                    <a:pt x="2" y="2"/>
                    <a:pt x="1" y="3"/>
                  </a:cubicBezTo>
                  <a:cubicBezTo>
                    <a:pt x="1" y="3"/>
                    <a:pt x="3" y="2"/>
                    <a:pt x="2" y="1"/>
                  </a:cubicBezTo>
                  <a:cubicBezTo>
                    <a:pt x="1" y="0"/>
                    <a:pt x="0" y="1"/>
                    <a:pt x="0" y="1"/>
                  </a:cubicBezTo>
                  <a:close/>
                </a:path>
              </a:pathLst>
            </a:custGeom>
            <a:solidFill>
              <a:srgbClr val="121212"/>
            </a:solidFill>
            <a:ln w="9525">
              <a:noFill/>
            </a:ln>
          </p:spPr>
          <p:txBody>
            <a:bodyPr/>
            <a:p>
              <a:endParaRPr lang="en-US"/>
            </a:p>
          </p:txBody>
        </p:sp>
        <p:sp>
          <p:nvSpPr>
            <p:cNvPr id="18486" name="Freeform 28"/>
            <p:cNvSpPr/>
            <p:nvPr/>
          </p:nvSpPr>
          <p:spPr>
            <a:xfrm>
              <a:off x="1343025" y="938213"/>
              <a:ext cx="469900" cy="479425"/>
            </a:xfrm>
            <a:custGeom>
              <a:avLst/>
              <a:gdLst/>
              <a:ahLst/>
              <a:cxnLst>
                <a:cxn ang="0">
                  <a:pos x="469900" y="188346"/>
                </a:cxn>
                <a:cxn ang="0">
                  <a:pos x="400285" y="68489"/>
                </a:cxn>
                <a:cxn ang="0">
                  <a:pos x="243652" y="0"/>
                </a:cxn>
                <a:cxn ang="0">
                  <a:pos x="243652" y="0"/>
                </a:cxn>
                <a:cxn ang="0">
                  <a:pos x="243652" y="51367"/>
                </a:cxn>
                <a:cxn ang="0">
                  <a:pos x="365478" y="171223"/>
                </a:cxn>
                <a:cxn ang="0">
                  <a:pos x="261056" y="171223"/>
                </a:cxn>
                <a:cxn ang="0">
                  <a:pos x="121826" y="239713"/>
                </a:cxn>
                <a:cxn ang="0">
                  <a:pos x="243652" y="222590"/>
                </a:cxn>
                <a:cxn ang="0">
                  <a:pos x="104422" y="342446"/>
                </a:cxn>
                <a:cxn ang="0">
                  <a:pos x="0" y="393813"/>
                </a:cxn>
                <a:cxn ang="0">
                  <a:pos x="104422" y="393813"/>
                </a:cxn>
                <a:cxn ang="0">
                  <a:pos x="69615" y="479425"/>
                </a:cxn>
                <a:cxn ang="0">
                  <a:pos x="226248" y="479425"/>
                </a:cxn>
                <a:cxn ang="0">
                  <a:pos x="243652" y="410936"/>
                </a:cxn>
                <a:cxn ang="0">
                  <a:pos x="295863" y="291079"/>
                </a:cxn>
                <a:cxn ang="0">
                  <a:pos x="313267" y="291079"/>
                </a:cxn>
                <a:cxn ang="0">
                  <a:pos x="365478" y="291079"/>
                </a:cxn>
                <a:cxn ang="0">
                  <a:pos x="348074" y="291079"/>
                </a:cxn>
                <a:cxn ang="0">
                  <a:pos x="469900" y="188346"/>
                </a:cxn>
              </a:cxnLst>
              <a:pathLst>
                <a:path w="27" h="28">
                  <a:moveTo>
                    <a:pt x="27" y="11"/>
                  </a:moveTo>
                  <a:cubicBezTo>
                    <a:pt x="26" y="8"/>
                    <a:pt x="24" y="6"/>
                    <a:pt x="23" y="4"/>
                  </a:cubicBezTo>
                  <a:cubicBezTo>
                    <a:pt x="21" y="2"/>
                    <a:pt x="15" y="0"/>
                    <a:pt x="14" y="0"/>
                  </a:cubicBezTo>
                  <a:cubicBezTo>
                    <a:pt x="14" y="0"/>
                    <a:pt x="14" y="0"/>
                    <a:pt x="14" y="0"/>
                  </a:cubicBezTo>
                  <a:cubicBezTo>
                    <a:pt x="14" y="2"/>
                    <a:pt x="14" y="3"/>
                    <a:pt x="14" y="3"/>
                  </a:cubicBezTo>
                  <a:cubicBezTo>
                    <a:pt x="19" y="5"/>
                    <a:pt x="21" y="10"/>
                    <a:pt x="21" y="10"/>
                  </a:cubicBezTo>
                  <a:cubicBezTo>
                    <a:pt x="21" y="10"/>
                    <a:pt x="16" y="8"/>
                    <a:pt x="15" y="10"/>
                  </a:cubicBezTo>
                  <a:cubicBezTo>
                    <a:pt x="14" y="12"/>
                    <a:pt x="7" y="14"/>
                    <a:pt x="7" y="14"/>
                  </a:cubicBezTo>
                  <a:cubicBezTo>
                    <a:pt x="9" y="14"/>
                    <a:pt x="13" y="13"/>
                    <a:pt x="14" y="13"/>
                  </a:cubicBezTo>
                  <a:cubicBezTo>
                    <a:pt x="12" y="13"/>
                    <a:pt x="7" y="18"/>
                    <a:pt x="6" y="20"/>
                  </a:cubicBezTo>
                  <a:cubicBezTo>
                    <a:pt x="5" y="22"/>
                    <a:pt x="0" y="23"/>
                    <a:pt x="0" y="23"/>
                  </a:cubicBezTo>
                  <a:cubicBezTo>
                    <a:pt x="1" y="24"/>
                    <a:pt x="6" y="23"/>
                    <a:pt x="6" y="23"/>
                  </a:cubicBezTo>
                  <a:cubicBezTo>
                    <a:pt x="6" y="24"/>
                    <a:pt x="5" y="27"/>
                    <a:pt x="4" y="28"/>
                  </a:cubicBezTo>
                  <a:cubicBezTo>
                    <a:pt x="9" y="28"/>
                    <a:pt x="13" y="28"/>
                    <a:pt x="13" y="28"/>
                  </a:cubicBezTo>
                  <a:cubicBezTo>
                    <a:pt x="14" y="28"/>
                    <a:pt x="14" y="25"/>
                    <a:pt x="14" y="24"/>
                  </a:cubicBezTo>
                  <a:cubicBezTo>
                    <a:pt x="14" y="23"/>
                    <a:pt x="16" y="18"/>
                    <a:pt x="17" y="17"/>
                  </a:cubicBezTo>
                  <a:cubicBezTo>
                    <a:pt x="17" y="17"/>
                    <a:pt x="17" y="16"/>
                    <a:pt x="18" y="17"/>
                  </a:cubicBezTo>
                  <a:cubicBezTo>
                    <a:pt x="19" y="17"/>
                    <a:pt x="21" y="17"/>
                    <a:pt x="21" y="17"/>
                  </a:cubicBezTo>
                  <a:cubicBezTo>
                    <a:pt x="20" y="17"/>
                    <a:pt x="20" y="17"/>
                    <a:pt x="20" y="17"/>
                  </a:cubicBezTo>
                  <a:cubicBezTo>
                    <a:pt x="20" y="16"/>
                    <a:pt x="27" y="11"/>
                    <a:pt x="27" y="11"/>
                  </a:cubicBezTo>
                  <a:close/>
                </a:path>
              </a:pathLst>
            </a:custGeom>
            <a:solidFill>
              <a:srgbClr val="DAE2E2"/>
            </a:solidFill>
            <a:ln w="9525">
              <a:noFill/>
            </a:ln>
          </p:spPr>
          <p:txBody>
            <a:bodyPr/>
            <a:p>
              <a:endParaRPr lang="en-US"/>
            </a:p>
          </p:txBody>
        </p:sp>
        <p:sp>
          <p:nvSpPr>
            <p:cNvPr id="18487" name="Freeform 29"/>
            <p:cNvSpPr/>
            <p:nvPr/>
          </p:nvSpPr>
          <p:spPr>
            <a:xfrm>
              <a:off x="1150938" y="1127125"/>
              <a:ext cx="0" cy="33338"/>
            </a:xfrm>
            <a:custGeom>
              <a:avLst/>
              <a:gdLst/>
              <a:ahLst/>
              <a:cxnLst>
                <a:cxn ang="0">
                  <a:pos x="0" y="33338"/>
                </a:cxn>
                <a:cxn ang="0">
                  <a:pos x="0" y="0"/>
                </a:cxn>
                <a:cxn ang="0">
                  <a:pos x="0" y="33338"/>
                </a:cxn>
              </a:cxnLst>
              <a:pathLst>
                <a:path w="1" h="2">
                  <a:moveTo>
                    <a:pt x="0" y="2"/>
                  </a:moveTo>
                  <a:cubicBezTo>
                    <a:pt x="0" y="2"/>
                    <a:pt x="0" y="1"/>
                    <a:pt x="0" y="0"/>
                  </a:cubicBezTo>
                  <a:cubicBezTo>
                    <a:pt x="0" y="1"/>
                    <a:pt x="0" y="2"/>
                    <a:pt x="0" y="2"/>
                  </a:cubicBezTo>
                  <a:close/>
                </a:path>
              </a:pathLst>
            </a:custGeom>
            <a:solidFill>
              <a:srgbClr val="DAE2E2"/>
            </a:solidFill>
            <a:ln w="9525">
              <a:noFill/>
            </a:ln>
          </p:spPr>
          <p:txBody>
            <a:bodyPr/>
            <a:p>
              <a:endParaRPr lang="en-US"/>
            </a:p>
          </p:txBody>
        </p:sp>
        <p:sp>
          <p:nvSpPr>
            <p:cNvPr id="18488" name="Freeform 30"/>
            <p:cNvSpPr/>
            <p:nvPr/>
          </p:nvSpPr>
          <p:spPr>
            <a:xfrm>
              <a:off x="1150938" y="971550"/>
              <a:ext cx="104775" cy="155575"/>
            </a:xfrm>
            <a:custGeom>
              <a:avLst/>
              <a:gdLst/>
              <a:ahLst/>
              <a:cxnLst>
                <a:cxn ang="0">
                  <a:pos x="52388" y="86431"/>
                </a:cxn>
                <a:cxn ang="0">
                  <a:pos x="87313" y="138289"/>
                </a:cxn>
                <a:cxn ang="0">
                  <a:pos x="87313" y="69144"/>
                </a:cxn>
                <a:cxn ang="0">
                  <a:pos x="87313" y="0"/>
                </a:cxn>
                <a:cxn ang="0">
                  <a:pos x="34925" y="17286"/>
                </a:cxn>
                <a:cxn ang="0">
                  <a:pos x="17463" y="34572"/>
                </a:cxn>
                <a:cxn ang="0">
                  <a:pos x="0" y="155575"/>
                </a:cxn>
                <a:cxn ang="0">
                  <a:pos x="52388" y="51858"/>
                </a:cxn>
                <a:cxn ang="0">
                  <a:pos x="52388" y="86431"/>
                </a:cxn>
              </a:cxnLst>
              <a:pathLst>
                <a:path w="6" h="9">
                  <a:moveTo>
                    <a:pt x="3" y="5"/>
                  </a:moveTo>
                  <a:cubicBezTo>
                    <a:pt x="4" y="6"/>
                    <a:pt x="5" y="8"/>
                    <a:pt x="5" y="8"/>
                  </a:cubicBezTo>
                  <a:cubicBezTo>
                    <a:pt x="6" y="6"/>
                    <a:pt x="5" y="4"/>
                    <a:pt x="5" y="4"/>
                  </a:cubicBezTo>
                  <a:cubicBezTo>
                    <a:pt x="5" y="0"/>
                    <a:pt x="5" y="0"/>
                    <a:pt x="5" y="0"/>
                  </a:cubicBezTo>
                  <a:cubicBezTo>
                    <a:pt x="4" y="0"/>
                    <a:pt x="3" y="1"/>
                    <a:pt x="2" y="1"/>
                  </a:cubicBezTo>
                  <a:cubicBezTo>
                    <a:pt x="2" y="2"/>
                    <a:pt x="2" y="2"/>
                    <a:pt x="1" y="2"/>
                  </a:cubicBezTo>
                  <a:cubicBezTo>
                    <a:pt x="1" y="4"/>
                    <a:pt x="0" y="7"/>
                    <a:pt x="0" y="9"/>
                  </a:cubicBezTo>
                  <a:cubicBezTo>
                    <a:pt x="1" y="6"/>
                    <a:pt x="3" y="3"/>
                    <a:pt x="3" y="3"/>
                  </a:cubicBezTo>
                  <a:lnTo>
                    <a:pt x="3" y="5"/>
                  </a:lnTo>
                  <a:close/>
                </a:path>
              </a:pathLst>
            </a:custGeom>
            <a:solidFill>
              <a:srgbClr val="DAE2E2"/>
            </a:solidFill>
            <a:ln w="9525">
              <a:noFill/>
            </a:ln>
          </p:spPr>
          <p:txBody>
            <a:bodyPr/>
            <a:p>
              <a:endParaRPr lang="en-US"/>
            </a:p>
          </p:txBody>
        </p:sp>
        <p:sp>
          <p:nvSpPr>
            <p:cNvPr id="18489" name="Freeform 31"/>
            <p:cNvSpPr/>
            <p:nvPr/>
          </p:nvSpPr>
          <p:spPr>
            <a:xfrm>
              <a:off x="1325563" y="955675"/>
              <a:ext cx="122238" cy="187325"/>
            </a:xfrm>
            <a:custGeom>
              <a:avLst/>
              <a:gdLst/>
              <a:ahLst/>
              <a:cxnLst>
                <a:cxn ang="0">
                  <a:pos x="0" y="187325"/>
                </a:cxn>
                <a:cxn ang="0">
                  <a:pos x="87313" y="85148"/>
                </a:cxn>
                <a:cxn ang="0">
                  <a:pos x="122238" y="0"/>
                </a:cxn>
                <a:cxn ang="0">
                  <a:pos x="104775" y="102177"/>
                </a:cxn>
                <a:cxn ang="0">
                  <a:pos x="0" y="187325"/>
                </a:cxn>
              </a:cxnLst>
              <a:pathLst>
                <a:path w="7" h="11">
                  <a:moveTo>
                    <a:pt x="0" y="11"/>
                  </a:moveTo>
                  <a:cubicBezTo>
                    <a:pt x="5" y="5"/>
                    <a:pt x="5" y="5"/>
                    <a:pt x="5" y="5"/>
                  </a:cubicBezTo>
                  <a:cubicBezTo>
                    <a:pt x="5" y="5"/>
                    <a:pt x="6" y="2"/>
                    <a:pt x="7" y="0"/>
                  </a:cubicBezTo>
                  <a:cubicBezTo>
                    <a:pt x="6" y="6"/>
                    <a:pt x="6" y="6"/>
                    <a:pt x="6" y="6"/>
                  </a:cubicBezTo>
                  <a:lnTo>
                    <a:pt x="0" y="11"/>
                  </a:lnTo>
                  <a:close/>
                </a:path>
              </a:pathLst>
            </a:custGeom>
            <a:solidFill>
              <a:srgbClr val="DAE2E2"/>
            </a:solidFill>
            <a:ln w="9525">
              <a:noFill/>
            </a:ln>
          </p:spPr>
          <p:txBody>
            <a:bodyPr/>
            <a:p>
              <a:endParaRPr lang="en-US"/>
            </a:p>
          </p:txBody>
        </p:sp>
        <p:sp>
          <p:nvSpPr>
            <p:cNvPr id="18490" name="Freeform 32"/>
            <p:cNvSpPr/>
            <p:nvPr/>
          </p:nvSpPr>
          <p:spPr>
            <a:xfrm>
              <a:off x="1168400" y="595313"/>
              <a:ext cx="314325" cy="325438"/>
            </a:xfrm>
            <a:custGeom>
              <a:avLst/>
              <a:gdLst/>
              <a:ahLst/>
              <a:cxnLst>
                <a:cxn ang="0">
                  <a:pos x="296863" y="34257"/>
                </a:cxn>
                <a:cxn ang="0">
                  <a:pos x="261938" y="51385"/>
                </a:cxn>
                <a:cxn ang="0">
                  <a:pos x="244475" y="102770"/>
                </a:cxn>
                <a:cxn ang="0">
                  <a:pos x="227013" y="102770"/>
                </a:cxn>
                <a:cxn ang="0">
                  <a:pos x="192088" y="51385"/>
                </a:cxn>
                <a:cxn ang="0">
                  <a:pos x="122238" y="0"/>
                </a:cxn>
                <a:cxn ang="0">
                  <a:pos x="87313" y="0"/>
                </a:cxn>
                <a:cxn ang="0">
                  <a:pos x="87313" y="0"/>
                </a:cxn>
                <a:cxn ang="0">
                  <a:pos x="52388" y="17128"/>
                </a:cxn>
                <a:cxn ang="0">
                  <a:pos x="0" y="17128"/>
                </a:cxn>
                <a:cxn ang="0">
                  <a:pos x="0" y="34257"/>
                </a:cxn>
                <a:cxn ang="0">
                  <a:pos x="104775" y="34257"/>
                </a:cxn>
                <a:cxn ang="0">
                  <a:pos x="139700" y="85642"/>
                </a:cxn>
                <a:cxn ang="0">
                  <a:pos x="157163" y="137027"/>
                </a:cxn>
                <a:cxn ang="0">
                  <a:pos x="192088" y="205540"/>
                </a:cxn>
                <a:cxn ang="0">
                  <a:pos x="157163" y="291181"/>
                </a:cxn>
                <a:cxn ang="0">
                  <a:pos x="122238" y="325438"/>
                </a:cxn>
                <a:cxn ang="0">
                  <a:pos x="139700" y="325438"/>
                </a:cxn>
                <a:cxn ang="0">
                  <a:pos x="261938" y="222668"/>
                </a:cxn>
                <a:cxn ang="0">
                  <a:pos x="261938" y="154155"/>
                </a:cxn>
                <a:cxn ang="0">
                  <a:pos x="296863" y="137027"/>
                </a:cxn>
                <a:cxn ang="0">
                  <a:pos x="296863" y="34257"/>
                </a:cxn>
              </a:cxnLst>
              <a:pathLst>
                <a:path w="18" h="19">
                  <a:moveTo>
                    <a:pt x="17" y="2"/>
                  </a:moveTo>
                  <a:cubicBezTo>
                    <a:pt x="16" y="1"/>
                    <a:pt x="15" y="2"/>
                    <a:pt x="15" y="3"/>
                  </a:cubicBezTo>
                  <a:cubicBezTo>
                    <a:pt x="15" y="3"/>
                    <a:pt x="14" y="5"/>
                    <a:pt x="14" y="6"/>
                  </a:cubicBezTo>
                  <a:cubicBezTo>
                    <a:pt x="13" y="6"/>
                    <a:pt x="13" y="6"/>
                    <a:pt x="13" y="6"/>
                  </a:cubicBezTo>
                  <a:cubicBezTo>
                    <a:pt x="13" y="6"/>
                    <a:pt x="13" y="5"/>
                    <a:pt x="11" y="3"/>
                  </a:cubicBezTo>
                  <a:cubicBezTo>
                    <a:pt x="11" y="3"/>
                    <a:pt x="9" y="1"/>
                    <a:pt x="7" y="0"/>
                  </a:cubicBezTo>
                  <a:cubicBezTo>
                    <a:pt x="7" y="0"/>
                    <a:pt x="6" y="0"/>
                    <a:pt x="5" y="0"/>
                  </a:cubicBezTo>
                  <a:cubicBezTo>
                    <a:pt x="5" y="0"/>
                    <a:pt x="5" y="0"/>
                    <a:pt x="5" y="0"/>
                  </a:cubicBezTo>
                  <a:cubicBezTo>
                    <a:pt x="4" y="0"/>
                    <a:pt x="3" y="1"/>
                    <a:pt x="3" y="1"/>
                  </a:cubicBezTo>
                  <a:cubicBezTo>
                    <a:pt x="3" y="1"/>
                    <a:pt x="0" y="1"/>
                    <a:pt x="0" y="1"/>
                  </a:cubicBezTo>
                  <a:cubicBezTo>
                    <a:pt x="0" y="1"/>
                    <a:pt x="0" y="2"/>
                    <a:pt x="0" y="2"/>
                  </a:cubicBezTo>
                  <a:cubicBezTo>
                    <a:pt x="1" y="1"/>
                    <a:pt x="4" y="1"/>
                    <a:pt x="6" y="2"/>
                  </a:cubicBezTo>
                  <a:cubicBezTo>
                    <a:pt x="6" y="4"/>
                    <a:pt x="8" y="4"/>
                    <a:pt x="8" y="5"/>
                  </a:cubicBezTo>
                  <a:cubicBezTo>
                    <a:pt x="8" y="5"/>
                    <a:pt x="10" y="6"/>
                    <a:pt x="9" y="8"/>
                  </a:cubicBezTo>
                  <a:cubicBezTo>
                    <a:pt x="9" y="10"/>
                    <a:pt x="10" y="12"/>
                    <a:pt x="11" y="12"/>
                  </a:cubicBezTo>
                  <a:cubicBezTo>
                    <a:pt x="12" y="12"/>
                    <a:pt x="12" y="15"/>
                    <a:pt x="9" y="17"/>
                  </a:cubicBezTo>
                  <a:cubicBezTo>
                    <a:pt x="8" y="18"/>
                    <a:pt x="8" y="19"/>
                    <a:pt x="7" y="19"/>
                  </a:cubicBezTo>
                  <a:cubicBezTo>
                    <a:pt x="8" y="19"/>
                    <a:pt x="8" y="19"/>
                    <a:pt x="8" y="19"/>
                  </a:cubicBezTo>
                  <a:cubicBezTo>
                    <a:pt x="9" y="18"/>
                    <a:pt x="14" y="15"/>
                    <a:pt x="15" y="13"/>
                  </a:cubicBezTo>
                  <a:cubicBezTo>
                    <a:pt x="15" y="10"/>
                    <a:pt x="15" y="9"/>
                    <a:pt x="15" y="9"/>
                  </a:cubicBezTo>
                  <a:cubicBezTo>
                    <a:pt x="15" y="9"/>
                    <a:pt x="16" y="9"/>
                    <a:pt x="17" y="8"/>
                  </a:cubicBezTo>
                  <a:cubicBezTo>
                    <a:pt x="17" y="7"/>
                    <a:pt x="18" y="3"/>
                    <a:pt x="17" y="2"/>
                  </a:cubicBezTo>
                  <a:close/>
                </a:path>
              </a:pathLst>
            </a:custGeom>
            <a:solidFill>
              <a:srgbClr val="E99D5A"/>
            </a:solidFill>
            <a:ln w="9525">
              <a:noFill/>
            </a:ln>
          </p:spPr>
          <p:txBody>
            <a:bodyPr/>
            <a:p>
              <a:endParaRPr lang="en-US"/>
            </a:p>
          </p:txBody>
        </p:sp>
      </p:grpSp>
      <p:sp>
        <p:nvSpPr>
          <p:cNvPr id="18491" name="文本框 1"/>
          <p:cNvSpPr txBox="1"/>
          <p:nvPr/>
        </p:nvSpPr>
        <p:spPr>
          <a:xfrm>
            <a:off x="744538" y="225425"/>
            <a:ext cx="2530475" cy="368300"/>
          </a:xfrm>
          <a:prstGeom prst="rect">
            <a:avLst/>
          </a:prstGeom>
          <a:noFill/>
          <a:ln w="9525">
            <a:noFill/>
          </a:ln>
        </p:spPr>
        <p:txBody>
          <a:bodyPr anchor="t" anchorCtr="0">
            <a:spAutoFit/>
          </a:bodyPr>
          <a:p>
            <a:r>
              <a:rPr lang="en-US" altLang="zh-CN" b="1" dirty="0">
                <a:solidFill>
                  <a:srgbClr val="262626"/>
                </a:solidFill>
                <a:latin typeface="Microsoft YaHei" panose="020B0503020204020204" pitchFamily="34" charset="-122"/>
                <a:ea typeface="Microsoft YaHei" panose="020B0503020204020204" pitchFamily="34" charset="-122"/>
              </a:rPr>
              <a:t>Kế hoạch tương lai</a:t>
            </a:r>
            <a:endParaRPr lang="en-US" altLang="zh-CN" b="1" dirty="0">
              <a:solidFill>
                <a:srgbClr val="262626"/>
              </a:solidFill>
              <a:latin typeface="Microsoft YaHei" panose="020B0503020204020204" pitchFamily="34" charset="-122"/>
              <a:ea typeface="Microsoft YaHei" panose="020B0503020204020204" pitchFamily="34"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353F48"/>
        </a:solidFill>
        <a:effectLst/>
      </p:bgPr>
    </p:bg>
    <p:spTree>
      <p:nvGrpSpPr>
        <p:cNvPr id="1" name=""/>
        <p:cNvGrpSpPr/>
        <p:nvPr/>
      </p:nvGrpSpPr>
      <p:grpSpPr/>
      <p:sp>
        <p:nvSpPr>
          <p:cNvPr id="26626" name="文本框 6"/>
          <p:cNvSpPr txBox="1"/>
          <p:nvPr/>
        </p:nvSpPr>
        <p:spPr>
          <a:xfrm>
            <a:off x="1223963" y="2473325"/>
            <a:ext cx="6035675" cy="1200150"/>
          </a:xfrm>
          <a:prstGeom prst="rect">
            <a:avLst/>
          </a:prstGeom>
          <a:noFill/>
          <a:ln w="9525">
            <a:noFill/>
          </a:ln>
        </p:spPr>
        <p:txBody>
          <a:bodyPr anchor="t" anchorCtr="0">
            <a:spAutoFit/>
          </a:bodyPr>
          <a:p>
            <a:r>
              <a:rPr lang="en-US" altLang="zh-CN" sz="7200" b="1" dirty="0">
                <a:solidFill>
                  <a:srgbClr val="FFFFFF"/>
                </a:solidFill>
                <a:latin typeface="Microsoft YaHei" panose="020B0503020204020204" pitchFamily="34" charset="-122"/>
                <a:ea typeface="Microsoft YaHei" panose="020B0503020204020204" pitchFamily="34" charset="-122"/>
              </a:rPr>
              <a:t>THANK YOU</a:t>
            </a:r>
            <a:endParaRPr lang="zh-CN" altLang="en-US" sz="7200" b="1" dirty="0">
              <a:solidFill>
                <a:srgbClr val="FFFFFF"/>
              </a:solidFill>
              <a:latin typeface="Microsoft YaHei" panose="020B0503020204020204" pitchFamily="34" charset="-122"/>
              <a:ea typeface="Microsoft YaHei" panose="020B0503020204020204" pitchFamily="34" charset="-122"/>
            </a:endParaRPr>
          </a:p>
        </p:txBody>
      </p:sp>
      <p:sp>
        <p:nvSpPr>
          <p:cNvPr id="26627" name="文本框 10"/>
          <p:cNvSpPr txBox="1"/>
          <p:nvPr/>
        </p:nvSpPr>
        <p:spPr>
          <a:xfrm>
            <a:off x="1224280" y="3637280"/>
            <a:ext cx="6418580" cy="368300"/>
          </a:xfrm>
          <a:prstGeom prst="rect">
            <a:avLst/>
          </a:prstGeom>
          <a:noFill/>
          <a:ln w="9525">
            <a:noFill/>
          </a:ln>
        </p:spPr>
        <p:txBody>
          <a:bodyPr wrap="square" anchor="t" anchorCtr="0">
            <a:spAutoFit/>
          </a:bodyPr>
          <a:p>
            <a:pPr algn="l"/>
            <a:r>
              <a:rPr lang="en-US" altLang="zh-CN" dirty="0">
                <a:solidFill>
                  <a:srgbClr val="FFFFFF"/>
                </a:solidFill>
                <a:latin typeface="Microsoft YaHei" panose="020B0503020204020204" pitchFamily="34" charset="-122"/>
                <a:ea typeface="Microsoft YaHei" panose="020B0503020204020204" pitchFamily="34" charset="-122"/>
              </a:rPr>
              <a:t>Chúng em xin cảm ơn thầy cô các bạn!.</a:t>
            </a:r>
            <a:endParaRPr lang="zh-CN" altLang="en-US" dirty="0">
              <a:solidFill>
                <a:srgbClr val="FFFFFF"/>
              </a:solidFill>
              <a:latin typeface="Microsoft YaHei" panose="020B0503020204020204" pitchFamily="34" charset="-122"/>
              <a:ea typeface="Microsoft YaHei" panose="020B0503020204020204" pitchFamily="34" charset="-122"/>
            </a:endParaRPr>
          </a:p>
        </p:txBody>
      </p:sp>
      <p:grpSp>
        <p:nvGrpSpPr>
          <p:cNvPr id="26628" name="组合 1"/>
          <p:cNvGrpSpPr/>
          <p:nvPr/>
        </p:nvGrpSpPr>
        <p:grpSpPr>
          <a:xfrm flipH="1">
            <a:off x="6807200" y="0"/>
            <a:ext cx="5384800" cy="6858000"/>
            <a:chOff x="0" y="0"/>
            <a:chExt cx="5384800" cy="6858000"/>
          </a:xfrm>
        </p:grpSpPr>
        <p:sp>
          <p:nvSpPr>
            <p:cNvPr id="12" name="等腰三角形 11"/>
            <p:cNvSpPr/>
            <p:nvPr/>
          </p:nvSpPr>
          <p:spPr>
            <a:xfrm>
              <a:off x="0" y="3189288"/>
              <a:ext cx="5148262" cy="3668712"/>
            </a:xfrm>
            <a:custGeom>
              <a:avLst/>
              <a:gdLst>
                <a:gd name="connsiteX0" fmla="*/ 0 w 5735459"/>
                <a:gd name="connsiteY0" fmla="*/ 3657600 h 3657600"/>
                <a:gd name="connsiteX1" fmla="*/ 2867730 w 5735459"/>
                <a:gd name="connsiteY1" fmla="*/ 0 h 3657600"/>
                <a:gd name="connsiteX2" fmla="*/ 5735459 w 5735459"/>
                <a:gd name="connsiteY2" fmla="*/ 3657600 h 3657600"/>
                <a:gd name="connsiteX3" fmla="*/ 0 w 5735459"/>
                <a:gd name="connsiteY3" fmla="*/ 3657600 h 3657600"/>
                <a:gd name="connsiteX0-1" fmla="*/ 0 w 5151259"/>
                <a:gd name="connsiteY0-2" fmla="*/ 3657600 h 3670300"/>
                <a:gd name="connsiteX1-3" fmla="*/ 2867730 w 5151259"/>
                <a:gd name="connsiteY1-4" fmla="*/ 0 h 3670300"/>
                <a:gd name="connsiteX2-5" fmla="*/ 5151259 w 5151259"/>
                <a:gd name="connsiteY2-6" fmla="*/ 3670300 h 3670300"/>
                <a:gd name="connsiteX3-7" fmla="*/ 0 w 5151259"/>
                <a:gd name="connsiteY3-8" fmla="*/ 3657600 h 3670300"/>
              </a:gdLst>
              <a:ahLst/>
              <a:cxnLst>
                <a:cxn ang="0">
                  <a:pos x="connsiteX0-1" y="connsiteY0-2"/>
                </a:cxn>
                <a:cxn ang="0">
                  <a:pos x="connsiteX1-3" y="connsiteY1-4"/>
                </a:cxn>
                <a:cxn ang="0">
                  <a:pos x="connsiteX2-5" y="connsiteY2-6"/>
                </a:cxn>
                <a:cxn ang="0">
                  <a:pos x="connsiteX3-7" y="connsiteY3-8"/>
                </a:cxn>
              </a:cxnLst>
              <a:rect l="l" t="t" r="r" b="b"/>
              <a:pathLst>
                <a:path w="5151259" h="3670300">
                  <a:moveTo>
                    <a:pt x="0" y="3657600"/>
                  </a:moveTo>
                  <a:lnTo>
                    <a:pt x="2867730" y="0"/>
                  </a:lnTo>
                  <a:lnTo>
                    <a:pt x="5151259" y="3670300"/>
                  </a:lnTo>
                  <a:lnTo>
                    <a:pt x="0" y="3657600"/>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 name="直角三角形 4"/>
            <p:cNvSpPr/>
            <p:nvPr/>
          </p:nvSpPr>
          <p:spPr>
            <a:xfrm rot="5400000">
              <a:off x="-736600" y="736600"/>
              <a:ext cx="6858000" cy="5384800"/>
            </a:xfrm>
            <a:prstGeom prst="rtTriangle">
              <a:avLst/>
            </a:prstGeom>
            <a:solidFill>
              <a:srgbClr val="F8941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3" name="等腰三角形 2"/>
            <p:cNvSpPr/>
            <p:nvPr/>
          </p:nvSpPr>
          <p:spPr>
            <a:xfrm>
              <a:off x="0" y="3575050"/>
              <a:ext cx="5148262" cy="328295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2369</Words>
  <Application>WPS Presentation</Application>
  <PresentationFormat/>
  <Paragraphs>78</Paragraphs>
  <Slides>8</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8</vt:i4>
      </vt:variant>
    </vt:vector>
  </HeadingPairs>
  <TitlesOfParts>
    <vt:vector size="17" baseType="lpstr">
      <vt:lpstr>Arial</vt:lpstr>
      <vt:lpstr>SimSun</vt:lpstr>
      <vt:lpstr>Wingdings</vt:lpstr>
      <vt:lpstr>等线</vt:lpstr>
      <vt:lpstr>等线 Light</vt:lpstr>
      <vt:lpstr>Microsoft YaHei</vt:lpstr>
      <vt:lpstr>Calibri</vt:lpstr>
      <vt:lpstr>Arial Unicode MS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phucb</cp:lastModifiedBy>
  <cp:revision>123</cp:revision>
  <dcterms:created xsi:type="dcterms:W3CDTF">2015-10-17T07:33:00Z</dcterms:created>
  <dcterms:modified xsi:type="dcterms:W3CDTF">2023-08-22T03:36:51Z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1033-11.2.0.11537</vt:lpwstr>
  </property>
  <property fmtid="{D5CDD505-2E9C-101B-9397-08002B2CF9AE}" pid="3" name="ICV">
    <vt:lpwstr>AA45C2772E2A4D12BE4A186518DC4A6B</vt:lpwstr>
  </property>
</Properties>
</file>