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75" r:id="rId25"/>
    <p:sldId id="259" r:id="rId26"/>
  </p:sldIdLst>
  <p:sldSz cx="9144000" cy="5143500" type="screen16x9"/>
  <p:notesSz cx="6858000" cy="9144000"/>
  <p:embeddedFontLs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Oswald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cq" initials="P" lastIdx="1" clrIdx="0">
    <p:extLst>
      <p:ext uri="{19B8F6BF-5375-455C-9EA6-DF929625EA0E}">
        <p15:presenceInfo xmlns:p15="http://schemas.microsoft.com/office/powerpoint/2012/main" userId="4cd6e5d57b23e3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D86FA4-51C3-41A7-8617-D722729C165E}">
  <a:tblStyle styleId="{47D86FA4-51C3-41A7-8617-D722729C1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50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27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49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98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1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715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47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17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165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65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0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91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18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32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16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0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5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68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80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1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436145" y="477213"/>
            <a:ext cx="4079700" cy="506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CODEGYM CENTER</a:t>
            </a:r>
            <a:endParaRPr sz="3600"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2954050"/>
            <a:ext cx="4744732" cy="1670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resenter:  Chu Quang Phúc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        PYF2206R1</a:t>
            </a:r>
            <a:endParaRPr lang="e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rograme: MSD Management Student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20/9/2022 -</a:t>
            </a:r>
            <a:endParaRPr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512;p27"/>
          <p:cNvSpPr txBox="1">
            <a:spLocks/>
          </p:cNvSpPr>
          <p:nvPr/>
        </p:nvSpPr>
        <p:spPr>
          <a:xfrm>
            <a:off x="436145" y="987974"/>
            <a:ext cx="4079700" cy="50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 smtClean="0"/>
              <a:t>PYTHON COURSE</a:t>
            </a:r>
            <a:endParaRPr lang="en-US" sz="3000" dirty="0"/>
          </a:p>
        </p:txBody>
      </p:sp>
      <p:sp>
        <p:nvSpPr>
          <p:cNvPr id="188" name="Google Shape;512;p27"/>
          <p:cNvSpPr txBox="1">
            <a:spLocks/>
          </p:cNvSpPr>
          <p:nvPr/>
        </p:nvSpPr>
        <p:spPr>
          <a:xfrm>
            <a:off x="388923" y="2069885"/>
            <a:ext cx="4079700" cy="50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600" dirty="0" smtClean="0"/>
              <a:t>CASE STUDY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101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“ADD”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8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thêm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dùng sẽ nhập thông tin của học viên mới thông qua các trường thông tin 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nhập vào phải theo đúng định dạng. Ví dụ: Tuổi phải là số nguyên; Số điện thoại phải là số có định dạng 0xxxxxxxxx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người dùng nhập sai sẽ hiện ra thông báo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419493" y="535259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847" y="1511923"/>
            <a:ext cx="4258269" cy="1629002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-1" r="800" b="-15171"/>
          <a:stretch/>
        </p:blipFill>
        <p:spPr>
          <a:xfrm>
            <a:off x="4454847" y="1511923"/>
            <a:ext cx="4243104" cy="1829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546" y="3375466"/>
            <a:ext cx="2191056" cy="1448002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5163014" y="2536904"/>
            <a:ext cx="814039" cy="312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101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“ADD”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95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thêm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dùng sẽ nhập thông tin của học viên mới thông qua các trường thông tin 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nhập vào phải theo đúng định dạng. Ví dụ: Tuổi phải là số nguyên; Số điện thoại phải là số có định dạng 0xxxxxxxxx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người dùng nhập sai sẽ hiện ra thông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Add chỉ thực hiện được nếu các trường thông tin không để trống và nhập đúng định dạng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8" lvl="1" indent="0" algn="just">
              <a:buSzPts val="1100"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419493" y="535259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847" y="1538751"/>
            <a:ext cx="4276725" cy="181000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847" y="1538751"/>
            <a:ext cx="4267796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472" y="3493150"/>
            <a:ext cx="1629002" cy="1428949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“GET INFO”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lấy thông tin học viên từ cơ sở dữ liệu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915" y="2095887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83150" y="2670716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915" y="3317655"/>
            <a:ext cx="4257675" cy="16954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-261" t="6137" r="261" b="23540"/>
          <a:stretch/>
        </p:blipFill>
        <p:spPr>
          <a:xfrm>
            <a:off x="4422991" y="317988"/>
            <a:ext cx="4271667" cy="166118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27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“CLEAR”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xóa dữ liệu đang hiển thị trên các trường thông tin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90" y="2095887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397190" y="2659565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424" y="277969"/>
            <a:ext cx="4257675" cy="16954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726" y="3323409"/>
            <a:ext cx="4229100" cy="155257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61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“UPDATE”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2599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thay đổi thông tin của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sử dụng chức năng “Get info” để lấy thông tin học viên, người dùng sẽ sửa trực tiếp thông tin cần thay đổi trên các trường thông tin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225012" y="524108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618" y="1492985"/>
            <a:ext cx="4267200" cy="166687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18" y="3247608"/>
            <a:ext cx="4267200" cy="939742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618" y="1492985"/>
            <a:ext cx="4229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CHỨC NĂNG “</a:t>
            </a:r>
            <a:r>
              <a:rPr lang="en-US" dirty="0"/>
              <a:t>UPDATE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2599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thay đổi thông tin của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sử dụng chức năng “Get info” để lấy thông tin học viên, người dùng sẽ sửa trực tiếp thông tin cần thay đổi trên các trường thông tin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225012" y="524108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618" y="1492985"/>
            <a:ext cx="4267200" cy="166687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18" y="3247608"/>
            <a:ext cx="4267200" cy="939742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745" y="2768125"/>
            <a:ext cx="1781175" cy="141922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6972143" y="2040673"/>
            <a:ext cx="421116" cy="421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618" y="3247608"/>
            <a:ext cx="4248150" cy="90487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665483" y="3742518"/>
            <a:ext cx="421116" cy="421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“DELETE”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xóa học viên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047571" y="524108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439" y="1511157"/>
            <a:ext cx="425767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439" y="1511157"/>
            <a:ext cx="4229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CHỨC NĂNG “</a:t>
            </a:r>
            <a:r>
              <a:rPr lang="en-US" dirty="0"/>
              <a:t>DELETE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xóa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sẽ hỏi lại người dùng trước khi xóa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047571" y="524108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439" y="1511157"/>
            <a:ext cx="425767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439" y="1511157"/>
            <a:ext cx="42291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439" y="2523309"/>
            <a:ext cx="1981200" cy="14287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670" y="2521683"/>
            <a:ext cx="1724025" cy="140970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947" y="4046559"/>
            <a:ext cx="4210050" cy="679409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1249" y="4038542"/>
            <a:ext cx="4238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CHỨC NĂNG “DELETE ALL”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xóa toàn bộ học viên trong cơ sở dữ liệu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907106" y="524108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439" y="1511157"/>
            <a:ext cx="425767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439" y="1511157"/>
            <a:ext cx="4229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CHỨC NĂNG “</a:t>
            </a:r>
            <a:r>
              <a:rPr lang="en-US" dirty="0"/>
              <a:t>DELETE ALL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xóa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sẽ hỏi lại người dùng trước khi xóa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39" y="1309470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882129" y="1547982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439" y="279995"/>
            <a:ext cx="425767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472" y="288298"/>
            <a:ext cx="42291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439" y="2523309"/>
            <a:ext cx="1981200" cy="14287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670" y="2521683"/>
            <a:ext cx="1724025" cy="140970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5" y="4046559"/>
            <a:ext cx="4210050" cy="679409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947" y="4038542"/>
            <a:ext cx="4238625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1048" y="4049693"/>
            <a:ext cx="42481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3429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GIỚI THIỆU VỀ CHƯƠNG TRÌNH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926178"/>
            <a:ext cx="7890600" cy="4076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SzPts val="1100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MSD Management Student là một chương trình quản lý học viên tại Trung tâm Anh ngữ MSD.</a:t>
            </a:r>
          </a:p>
          <a:p>
            <a:pPr marL="342900" indent="-342900" algn="just">
              <a:buSzPts val="1100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ts val="1100"/>
            </a:pPr>
            <a:r>
              <a:rPr lang="vi-V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được 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mục đích giúp 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vi-V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một cách dễ dàng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dựa </a:t>
            </a:r>
            <a:r>
              <a:rPr lang="vi-V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các thông 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tên, tuổi, số điện thoại và lớp 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Những thông tin này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vi-V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 dạng </a:t>
            </a:r>
            <a:r>
              <a:rPr lang="vi-VN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excel</a:t>
            </a:r>
            <a:r>
              <a:rPr lang="en-US" sz="1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SzPts val="11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ts val="1100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có các chức năng để quản lý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viên gồm: hiển thị danh sách học viên; lấy thông tin; xóa thông tin; thêm, sửa, xóa học viên; xóa toàn bộ danh sách học viên và thoát chương trình.</a:t>
            </a:r>
          </a:p>
          <a:p>
            <a:pPr marL="342900" indent="-342900" algn="just">
              <a:buSzPts val="1100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ts val="1100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 ra người dùng còn có thể tìm kiếm cũng như sắp xếp học viên theo các thông tin của học viên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“SEARCH”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tìm kiếm học viên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14" y="423569"/>
            <a:ext cx="4248150" cy="63817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933114" y="430423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“SEARCH”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tìm kiếm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cho phép người dùng tìm kiến thông qua các thông tin của học viên như: id, tên, lớp…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14" y="423569"/>
            <a:ext cx="4248150" cy="63817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933114" y="430423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014" y="1221988"/>
            <a:ext cx="4238625" cy="156210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5865542" y="1199686"/>
            <a:ext cx="1137424" cy="1443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“SORT”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danh sách học viên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14" y="423569"/>
            <a:ext cx="4248150" cy="63817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944266" y="760662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“SORT”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danh sách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cho phép người dùng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theo các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của học viên như: id, tên, lớp…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14" y="423569"/>
            <a:ext cx="4248150" cy="63817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944266" y="760662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014" y="1220826"/>
            <a:ext cx="4229100" cy="18097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6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“EXIT”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374420" y="841828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thoát khỏi chương trình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236163" y="852979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“Cám ơn thầy và các bạn đã chú ý </a:t>
            </a:r>
            <a:r>
              <a:rPr lang="en-US" dirty="0" smtClean="0"/>
              <a:t>lắng nghe</a:t>
            </a:r>
            <a:r>
              <a:rPr lang="en" dirty="0" smtClean="0"/>
              <a:t>.”</a:t>
            </a:r>
            <a:endParaRPr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Chu Quang Phúc - 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/>
          <a:stretch/>
        </p:blipFill>
        <p:spPr>
          <a:xfrm>
            <a:off x="4645571" y="94593"/>
            <a:ext cx="3430421" cy="4922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Rounded Rectangle 27"/>
          <p:cNvSpPr/>
          <p:nvPr/>
        </p:nvSpPr>
        <p:spPr>
          <a:xfrm>
            <a:off x="4489940" y="472966"/>
            <a:ext cx="3718639" cy="956441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 flipH="1">
            <a:off x="409901" y="620110"/>
            <a:ext cx="2942897" cy="367862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Các trường thông tin của học viên</a:t>
            </a:r>
          </a:p>
        </p:txBody>
      </p:sp>
      <p:cxnSp>
        <p:nvCxnSpPr>
          <p:cNvPr id="34" name="Elbow Connector 33"/>
          <p:cNvCxnSpPr/>
          <p:nvPr/>
        </p:nvCxnSpPr>
        <p:spPr>
          <a:xfrm>
            <a:off x="3499945" y="809297"/>
            <a:ext cx="851338" cy="252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489940" y="1639614"/>
            <a:ext cx="3718639" cy="1397876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Alternate Process 55"/>
          <p:cNvSpPr/>
          <p:nvPr/>
        </p:nvSpPr>
        <p:spPr>
          <a:xfrm flipH="1">
            <a:off x="409900" y="1844566"/>
            <a:ext cx="2942897" cy="367862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Các chức năng của chương trình</a:t>
            </a:r>
            <a:endParaRPr lang="en-US" dirty="0"/>
          </a:p>
        </p:txBody>
      </p:sp>
      <p:cxnSp>
        <p:nvCxnSpPr>
          <p:cNvPr id="57" name="Elbow Connector 56"/>
          <p:cNvCxnSpPr/>
          <p:nvPr/>
        </p:nvCxnSpPr>
        <p:spPr>
          <a:xfrm>
            <a:off x="3560787" y="2012731"/>
            <a:ext cx="851338" cy="252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3499945" y="3775186"/>
            <a:ext cx="851338" cy="252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/>
          <p:cNvSpPr/>
          <p:nvPr/>
        </p:nvSpPr>
        <p:spPr>
          <a:xfrm flipH="1">
            <a:off x="409899" y="3591255"/>
            <a:ext cx="2942897" cy="367862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Trường hiển thị thông tin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498432" y="3076248"/>
            <a:ext cx="3718639" cy="194113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15" y="791559"/>
            <a:ext cx="4276725" cy="221932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580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CÁC TRƯỜNG THÔNG TIN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1248936"/>
            <a:ext cx="3905623" cy="342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thông tin được sử dụng để nhập thông tin của học viên thông qua chức năng “Add” 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này cũng được sử dụng để hiện thị thông tin của từng học viên thông qua chức năng “Get Info”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15" y="3172162"/>
            <a:ext cx="4277322" cy="181000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urved Right Arrow 18"/>
          <p:cNvSpPr/>
          <p:nvPr/>
        </p:nvSpPr>
        <p:spPr>
          <a:xfrm>
            <a:off x="4202398" y="2865503"/>
            <a:ext cx="335375" cy="5575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101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CÁC CHỨC NĂNG CỦA CHƯƠNG TRÌNH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1248936"/>
            <a:ext cx="3905623" cy="322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1545672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“View All”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hiển thị danh sách tất cả học viên từ cơ sở dữ liệu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sẽ đươc hiển thị vào phần “Hiển thị thông tin”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83152" y="524108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128" r="-1"/>
          <a:stretch/>
        </p:blipFill>
        <p:spPr>
          <a:xfrm>
            <a:off x="4461727" y="1539952"/>
            <a:ext cx="4264165" cy="244103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6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49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“ADD”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thêm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dùng sẽ nhập thông tin của học viên mới thông qua các trường thông tin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419493" y="535259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847" y="1538751"/>
            <a:ext cx="4276725" cy="221932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5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101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“ADD”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6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thêm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dùng sẽ nhập thông tin của học viên mới thông qua các trường thông tin 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nhập vào phải theo đúng định dạng. Ví dụ: Tuổi phải là số nguyên; Số điện thoại phải là số có định dạng 0xxxxxxxxx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419493" y="535259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847" y="1538751"/>
            <a:ext cx="4276725" cy="221932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7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01;p28"/>
          <p:cNvSpPr txBox="1">
            <a:spLocks noGrp="1"/>
          </p:cNvSpPr>
          <p:nvPr>
            <p:ph type="title"/>
          </p:nvPr>
        </p:nvSpPr>
        <p:spPr>
          <a:xfrm>
            <a:off x="409899" y="334359"/>
            <a:ext cx="3710156" cy="101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CHỨC NĂNG “ADD”</a:t>
            </a:r>
            <a:endParaRPr dirty="0"/>
          </a:p>
        </p:txBody>
      </p:sp>
      <p:sp>
        <p:nvSpPr>
          <p:cNvPr id="16" name="Google Shape;702;p28"/>
          <p:cNvSpPr txBox="1">
            <a:spLocks/>
          </p:cNvSpPr>
          <p:nvPr/>
        </p:nvSpPr>
        <p:spPr>
          <a:xfrm>
            <a:off x="409898" y="825190"/>
            <a:ext cx="3905623" cy="383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này được sử dụng để thêm học viên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dùng sẽ nhập thông tin của học viên mới thông qua các trường thông tin 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nhập vào phải theo đúng định dạng. Ví dụ: Tuổi phải là số nguyên; Số điện thoại phải là số có định dạng 0xxxxxxxxx</a:t>
            </a:r>
          </a:p>
          <a:p>
            <a:pPr marL="357188" lvl="1" indent="-285750" algn="just">
              <a:buSzPts val="11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người dùng nhập sai sẽ hiện ra thông báo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7" y="289301"/>
            <a:ext cx="4248743" cy="110505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419493" y="535259"/>
            <a:ext cx="747131" cy="28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847" y="1511923"/>
            <a:ext cx="4258269" cy="1629002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868" y="3375466"/>
            <a:ext cx="3229426" cy="1448002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6980663" y="2085278"/>
            <a:ext cx="4683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995</Words>
  <Application>Microsoft Office PowerPoint</Application>
  <PresentationFormat>On-screen Show (16:9)</PresentationFormat>
  <Paragraphs>88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Raleway</vt:lpstr>
      <vt:lpstr>Livvic</vt:lpstr>
      <vt:lpstr>Roboto</vt:lpstr>
      <vt:lpstr>Roboto Condensed Light</vt:lpstr>
      <vt:lpstr>Arial</vt:lpstr>
      <vt:lpstr>Oswald</vt:lpstr>
      <vt:lpstr>Times New Roman</vt:lpstr>
      <vt:lpstr>Software Development Bussines Plan by Slidesgo</vt:lpstr>
      <vt:lpstr>CODEGYM CENTER</vt:lpstr>
      <vt:lpstr>GIỚI THIỆU VỀ CHƯƠNG TRÌNH </vt:lpstr>
      <vt:lpstr>PowerPoint Presentation</vt:lpstr>
      <vt:lpstr>CÁC TRƯỜNG THÔNG TIN</vt:lpstr>
      <vt:lpstr>CÁC CHỨC NĂNG CỦA CHƯƠNG TRÌNH</vt:lpstr>
      <vt:lpstr>CHỨC NĂNG “View All”</vt:lpstr>
      <vt:lpstr>CHỨC NĂNG “ADD”</vt:lpstr>
      <vt:lpstr>CHỨC NĂNG “ADD”</vt:lpstr>
      <vt:lpstr>CHỨC NĂNG “ADD”</vt:lpstr>
      <vt:lpstr>CHỨC NĂNG “ADD”</vt:lpstr>
      <vt:lpstr>CHỨC NĂNG “ADD”</vt:lpstr>
      <vt:lpstr>CHỨC NĂNG “GET INFO”</vt:lpstr>
      <vt:lpstr>CHỨC NĂNG “CLEAR”</vt:lpstr>
      <vt:lpstr>CHỨC NĂNG “UPDATE”</vt:lpstr>
      <vt:lpstr>CHỨC NĂNG “UPDATE”</vt:lpstr>
      <vt:lpstr>CHỨC NĂNG “DELETE”</vt:lpstr>
      <vt:lpstr>CHỨC NĂNG “DELETE”</vt:lpstr>
      <vt:lpstr>CHỨC NĂNG “DELETE ALL”</vt:lpstr>
      <vt:lpstr>CHỨC NĂNG “DELETE ALL”</vt:lpstr>
      <vt:lpstr>CHỨC NĂNG “SEARCH”</vt:lpstr>
      <vt:lpstr>CHỨC NĂNG “SEARCH”</vt:lpstr>
      <vt:lpstr>CHỨC NĂNG “SORT”</vt:lpstr>
      <vt:lpstr>CHỨC NĂNG “SORT”</vt:lpstr>
      <vt:lpstr>CHỨC NĂNG “EXIT”</vt:lpstr>
      <vt:lpstr>“Cám ơn thầy và các bạn đã chú ý lắng nghe.”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CODEGYM CENTER</dc:title>
  <cp:lastModifiedBy>Phuccq</cp:lastModifiedBy>
  <cp:revision>23</cp:revision>
  <dcterms:modified xsi:type="dcterms:W3CDTF">2022-09-18T07:04:56Z</dcterms:modified>
</cp:coreProperties>
</file>