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F42E-1BAD-45F2-B7E6-5E0F0BA433BF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53F5-C9D6-4B93-998A-E79AC91E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066800"/>
            <a:ext cx="8610600" cy="5486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2514600"/>
            <a:ext cx="2209800" cy="2362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1295400"/>
            <a:ext cx="1600200" cy="480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828800"/>
            <a:ext cx="1524000" cy="3733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3755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0500" y="3478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34052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17" name="Striped Right Arrow 16"/>
          <p:cNvSpPr/>
          <p:nvPr/>
        </p:nvSpPr>
        <p:spPr>
          <a:xfrm>
            <a:off x="2514600" y="2514600"/>
            <a:ext cx="1143000" cy="566159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/>
          <p:cNvSpPr/>
          <p:nvPr/>
        </p:nvSpPr>
        <p:spPr>
          <a:xfrm>
            <a:off x="5257800" y="2797679"/>
            <a:ext cx="1066800" cy="528415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5257800" y="4114800"/>
            <a:ext cx="1066800" cy="5284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514600" y="4267200"/>
            <a:ext cx="1143000" cy="56615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696200" cy="518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ular Arrow 2"/>
          <p:cNvSpPr/>
          <p:nvPr/>
        </p:nvSpPr>
        <p:spPr>
          <a:xfrm>
            <a:off x="1752600" y="1676400"/>
            <a:ext cx="1066800" cy="1143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867400" y="1676400"/>
            <a:ext cx="1828800" cy="1981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</dc:creator>
  <cp:lastModifiedBy>phuc</cp:lastModifiedBy>
  <cp:revision>5</cp:revision>
  <dcterms:created xsi:type="dcterms:W3CDTF">2015-09-17T11:40:56Z</dcterms:created>
  <dcterms:modified xsi:type="dcterms:W3CDTF">2015-09-19T19:17:36Z</dcterms:modified>
</cp:coreProperties>
</file>