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6"/>
    <p:restoredTop sz="94618"/>
  </p:normalViewPr>
  <p:slideViewPr>
    <p:cSldViewPr snapToGrid="0" snapToObjects="1">
      <p:cViewPr varScale="1">
        <p:scale>
          <a:sx n="62" d="100"/>
          <a:sy n="62" d="100"/>
        </p:scale>
        <p:origin x="4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36ED-2001-493E-B7DB-453401B35C0A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BE1DD-F74E-4B1A-82DA-5B859E9D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E1DD-F74E-4B1A-82DA-5B859E9DAD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E1DD-F74E-4B1A-82DA-5B859E9DAD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BE1DD-F74E-4B1A-82DA-5B859E9DAD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7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25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5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0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5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0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4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3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4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Luxury Rental Inc.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6509" y="2466109"/>
            <a:ext cx="9497290" cy="1982291"/>
          </a:xfrm>
        </p:spPr>
        <p:txBody>
          <a:bodyPr>
            <a:normAutofit/>
          </a:bodyPr>
          <a:lstStyle/>
          <a:p>
            <a:r>
              <a:rPr lang="en-US" dirty="0" smtClean="0"/>
              <a:t>Phuc Dang | </a:t>
            </a:r>
            <a:r>
              <a:rPr lang="en-US" dirty="0" err="1" smtClean="0"/>
              <a:t>Bogun</a:t>
            </a:r>
            <a:r>
              <a:rPr lang="en-US" dirty="0" smtClean="0"/>
              <a:t> </a:t>
            </a:r>
            <a:r>
              <a:rPr lang="en-US" dirty="0" err="1" smtClean="0"/>
              <a:t>kim</a:t>
            </a:r>
            <a:endParaRPr lang="en-US" dirty="0" smtClean="0"/>
          </a:p>
          <a:p>
            <a:r>
              <a:rPr lang="en-US" dirty="0" smtClean="0"/>
              <a:t>CSC 4370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8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Luxury Rental Inc.?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online virtual agent that simulate the automation of a rental car service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559566"/>
            <a:ext cx="4221480" cy="42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034" y="1692030"/>
            <a:ext cx="4392438" cy="4195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046" y="1692030"/>
            <a:ext cx="42195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Communicating with MySQL through PHP</a:t>
            </a:r>
          </a:p>
          <a:p>
            <a:r>
              <a:rPr lang="en-US" dirty="0" smtClean="0"/>
              <a:t>Pulling data from database</a:t>
            </a:r>
            <a:endParaRPr lang="en-US" dirty="0" smtClean="0"/>
          </a:p>
          <a:p>
            <a:r>
              <a:rPr lang="en-US" dirty="0" smtClean="0"/>
              <a:t>Implementing admin’s features</a:t>
            </a:r>
          </a:p>
          <a:p>
            <a:r>
              <a:rPr lang="en-US" dirty="0" smtClean="0"/>
              <a:t>Auto-detecting Credit Card type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Snippet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159566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Adding data to table: </a:t>
            </a:r>
            <a:endParaRPr lang="en-US" b="1" dirty="0" smtClean="0"/>
          </a:p>
          <a:p>
            <a:r>
              <a:rPr lang="en-US" dirty="0"/>
              <a:t>INSERT INTO `cars` VALUES (19,'i8','2016 BMW','2016-bmw-i8.jpg',600,'Available</a:t>
            </a:r>
            <a:r>
              <a:rPr lang="en-US" dirty="0" smtClean="0"/>
              <a:t>'),</a:t>
            </a:r>
          </a:p>
          <a:p>
            <a:r>
              <a:rPr lang="en-US" dirty="0" smtClean="0"/>
              <a:t>(</a:t>
            </a:r>
            <a:r>
              <a:rPr lang="en-US" dirty="0"/>
              <a:t>20,'GS350','2014 Lexus','lexus-gs-04.jpg',180,'Available</a:t>
            </a:r>
            <a:r>
              <a:rPr lang="en-US" dirty="0" smtClean="0"/>
              <a:t>'),</a:t>
            </a:r>
          </a:p>
          <a:p>
            <a:r>
              <a:rPr lang="en-US" dirty="0" smtClean="0"/>
              <a:t>(</a:t>
            </a:r>
            <a:r>
              <a:rPr lang="en-US" dirty="0"/>
              <a:t>21,'s63 amg','2016 Mercedes','s63.jpg',300,'Available</a:t>
            </a:r>
            <a:r>
              <a:rPr lang="en-US" dirty="0" smtClean="0"/>
              <a:t>'),</a:t>
            </a:r>
          </a:p>
          <a:p>
            <a:r>
              <a:rPr lang="en-US" dirty="0" smtClean="0"/>
              <a:t>(</a:t>
            </a:r>
            <a:r>
              <a:rPr lang="en-US" dirty="0"/>
              <a:t>22,'Ghibli','2015 Maserati','Ghibli.JPG',239,'Available</a:t>
            </a:r>
            <a:r>
              <a:rPr lang="en-US" dirty="0" smtClean="0"/>
              <a:t>'),</a:t>
            </a:r>
          </a:p>
          <a:p>
            <a:r>
              <a:rPr lang="en-US" dirty="0" smtClean="0"/>
              <a:t>(</a:t>
            </a:r>
            <a:r>
              <a:rPr lang="en-US" dirty="0"/>
              <a:t>23,'Panigale S','2015 Ducati','pani.jpg',199,'Available</a:t>
            </a:r>
            <a:r>
              <a:rPr lang="en-US" dirty="0" smtClean="0"/>
              <a:t>'),</a:t>
            </a:r>
          </a:p>
          <a:p>
            <a:r>
              <a:rPr lang="en-US" dirty="0" smtClean="0"/>
              <a:t>(</a:t>
            </a:r>
            <a:r>
              <a:rPr lang="en-US" dirty="0"/>
              <a:t>24,'Dragster 800','2014 MV Agusta','14dragster.jpg',159,'Available');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584006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Creating table: </a:t>
            </a:r>
            <a:endParaRPr lang="en-US" b="1" dirty="0" smtClean="0"/>
          </a:p>
          <a:p>
            <a:r>
              <a:rPr lang="en-US" dirty="0"/>
              <a:t>CREATE TABLE `cars` (</a:t>
            </a:r>
          </a:p>
          <a:p>
            <a:r>
              <a:rPr lang="en-US" dirty="0"/>
              <a:t>  `</a:t>
            </a:r>
            <a:r>
              <a:rPr lang="en-US" dirty="0" err="1"/>
              <a:t>car_id</a:t>
            </a:r>
            <a:r>
              <a:rPr lang="en-US" dirty="0"/>
              <a:t>` </a:t>
            </a:r>
            <a:r>
              <a:rPr lang="en-US" dirty="0" err="1"/>
              <a:t>int</a:t>
            </a:r>
            <a:r>
              <a:rPr lang="en-US" dirty="0"/>
              <a:t>(11) NOT NULL AUTO_INCREMENT,</a:t>
            </a:r>
          </a:p>
          <a:p>
            <a:r>
              <a:rPr lang="en-US" dirty="0"/>
              <a:t>  `</a:t>
            </a:r>
            <a:r>
              <a:rPr lang="en-US" dirty="0" err="1"/>
              <a:t>car_name</a:t>
            </a:r>
            <a:r>
              <a:rPr lang="en-US" dirty="0"/>
              <a:t>`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</a:p>
          <a:p>
            <a:r>
              <a:rPr lang="en-US" dirty="0"/>
              <a:t>  `</a:t>
            </a:r>
            <a:r>
              <a:rPr lang="en-US" dirty="0" err="1"/>
              <a:t>car_type</a:t>
            </a:r>
            <a:r>
              <a:rPr lang="en-US" dirty="0"/>
              <a:t>`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</a:p>
          <a:p>
            <a:r>
              <a:rPr lang="en-US" dirty="0"/>
              <a:t>  `image` text NOT NULL,</a:t>
            </a:r>
          </a:p>
          <a:p>
            <a:r>
              <a:rPr lang="en-US" dirty="0" smtClean="0"/>
              <a:t>`</a:t>
            </a:r>
            <a:r>
              <a:rPr lang="en-US" dirty="0"/>
              <a:t>status` </a:t>
            </a:r>
            <a:r>
              <a:rPr lang="en-US" dirty="0" err="1"/>
              <a:t>varchar</a:t>
            </a:r>
            <a:r>
              <a:rPr lang="en-US" dirty="0"/>
              <a:t>(255) NOT NULL,</a:t>
            </a:r>
          </a:p>
          <a:p>
            <a:r>
              <a:rPr lang="en-US" dirty="0"/>
              <a:t>  PRIMARY KEY (`</a:t>
            </a:r>
            <a:r>
              <a:rPr lang="en-US" dirty="0" err="1"/>
              <a:t>car_id</a:t>
            </a:r>
            <a:r>
              <a:rPr lang="en-US" dirty="0"/>
              <a:t>`)</a:t>
            </a:r>
          </a:p>
          <a:p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6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04622"/>
            <a:ext cx="9404723" cy="1400530"/>
          </a:xfrm>
        </p:spPr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04887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Pulling data from database: </a:t>
            </a:r>
            <a:endParaRPr lang="en-US" b="1" dirty="0" smtClean="0"/>
          </a:p>
          <a:p>
            <a:r>
              <a:rPr lang="en-US" dirty="0"/>
              <a:t>&lt;section class="listings"&gt;</a:t>
            </a:r>
          </a:p>
          <a:p>
            <a:r>
              <a:rPr lang="en-US" dirty="0"/>
              <a:t>		&lt;div class="wrapper"&gt;</a:t>
            </a:r>
          </a:p>
          <a:p>
            <a:r>
              <a:rPr lang="en-US" dirty="0"/>
              <a:t>			&lt;</a:t>
            </a:r>
            <a:r>
              <a:rPr lang="en-US" dirty="0" err="1"/>
              <a:t>ul</a:t>
            </a:r>
            <a:r>
              <a:rPr lang="en-US" dirty="0"/>
              <a:t> class="</a:t>
            </a:r>
            <a:r>
              <a:rPr lang="en-US" dirty="0" err="1"/>
              <a:t>properties_list</a:t>
            </a:r>
            <a:r>
              <a:rPr lang="en-US" dirty="0"/>
              <a:t>"&gt;</a:t>
            </a:r>
          </a:p>
          <a:p>
            <a:r>
              <a:rPr lang="en-US" dirty="0"/>
              <a:t>			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					include 'includes/</a:t>
            </a:r>
            <a:r>
              <a:rPr lang="en-US" dirty="0" err="1"/>
              <a:t>config.php</a:t>
            </a:r>
            <a:r>
              <a:rPr lang="en-US" dirty="0"/>
              <a:t>';</a:t>
            </a:r>
          </a:p>
          <a:p>
            <a:r>
              <a:rPr lang="en-US" dirty="0"/>
              <a:t>						$</a:t>
            </a:r>
            <a:r>
              <a:rPr lang="en-US" dirty="0" err="1"/>
              <a:t>sel</a:t>
            </a:r>
            <a:r>
              <a:rPr lang="en-US" dirty="0"/>
              <a:t> = "SELECT * FROM cars WHERE status = 'Available'";</a:t>
            </a:r>
          </a:p>
          <a:p>
            <a:r>
              <a:rPr lang="en-US" dirty="0"/>
              <a:t>						$</a:t>
            </a:r>
            <a:r>
              <a:rPr lang="en-US" dirty="0" err="1"/>
              <a:t>rs</a:t>
            </a:r>
            <a:r>
              <a:rPr lang="en-US" dirty="0"/>
              <a:t> = $conn-&gt;query($</a:t>
            </a:r>
            <a:r>
              <a:rPr lang="en-US" dirty="0" err="1"/>
              <a:t>sel</a:t>
            </a:r>
            <a:r>
              <a:rPr lang="en-US" dirty="0"/>
              <a:t>);</a:t>
            </a:r>
          </a:p>
          <a:p>
            <a:r>
              <a:rPr lang="en-US" dirty="0"/>
              <a:t>						while($</a:t>
            </a:r>
            <a:r>
              <a:rPr lang="en-US" dirty="0" err="1"/>
              <a:t>rws</a:t>
            </a:r>
            <a:r>
              <a:rPr lang="en-US" dirty="0"/>
              <a:t> = $</a:t>
            </a:r>
            <a:r>
              <a:rPr lang="en-US" dirty="0" err="1"/>
              <a:t>rs</a:t>
            </a:r>
            <a:r>
              <a:rPr lang="en-US" dirty="0"/>
              <a:t>-&gt;</a:t>
            </a:r>
            <a:r>
              <a:rPr lang="en-US" dirty="0" err="1"/>
              <a:t>fetch_assoc</a:t>
            </a:r>
            <a:r>
              <a:rPr lang="en-US" dirty="0"/>
              <a:t>()){</a:t>
            </a:r>
          </a:p>
          <a:p>
            <a:r>
              <a:rPr lang="en-US" dirty="0"/>
              <a:t>			?&gt;</a:t>
            </a:r>
          </a:p>
          <a:p>
            <a:r>
              <a:rPr lang="en-US" dirty="0"/>
              <a:t>				&lt;li&gt;</a:t>
            </a:r>
          </a:p>
          <a:p>
            <a:r>
              <a:rPr lang="en-US" dirty="0"/>
              <a:t>					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book_car.php?id</a:t>
            </a:r>
            <a:r>
              <a:rPr lang="en-US" dirty="0"/>
              <a:t>=&lt;?</a:t>
            </a:r>
            <a:r>
              <a:rPr lang="en-US" dirty="0" err="1"/>
              <a:t>php</a:t>
            </a:r>
            <a:r>
              <a:rPr lang="en-US" dirty="0"/>
              <a:t> echo $</a:t>
            </a:r>
            <a:r>
              <a:rPr lang="en-US" dirty="0" err="1"/>
              <a:t>rws</a:t>
            </a:r>
            <a:r>
              <a:rPr lang="en-US" dirty="0"/>
              <a:t>['</a:t>
            </a:r>
            <a:r>
              <a:rPr lang="en-US" dirty="0" err="1"/>
              <a:t>car_id</a:t>
            </a:r>
            <a:r>
              <a:rPr lang="en-US" dirty="0"/>
              <a:t>'] ?&gt;"&gt;</a:t>
            </a:r>
          </a:p>
          <a:p>
            <a:r>
              <a:rPr lang="en-US" dirty="0"/>
              <a:t>						&lt;</a:t>
            </a:r>
            <a:r>
              <a:rPr lang="en-US" dirty="0" err="1"/>
              <a:t>img</a:t>
            </a:r>
            <a:r>
              <a:rPr lang="en-US" dirty="0"/>
              <a:t> class="thumb" style="border-radius:50px" </a:t>
            </a:r>
            <a:r>
              <a:rPr lang="en-US" dirty="0" err="1"/>
              <a:t>src</a:t>
            </a:r>
            <a:r>
              <a:rPr lang="en-US" dirty="0"/>
              <a:t>="cars/&lt;?</a:t>
            </a:r>
            <a:r>
              <a:rPr lang="en-US" dirty="0" err="1"/>
              <a:t>php</a:t>
            </a:r>
            <a:r>
              <a:rPr lang="en-US" dirty="0"/>
              <a:t> echo $</a:t>
            </a:r>
            <a:r>
              <a:rPr lang="en-US" dirty="0" err="1"/>
              <a:t>rws</a:t>
            </a:r>
            <a:r>
              <a:rPr lang="en-US" dirty="0"/>
              <a:t>['image'];?&gt;" width="360" height="240"&gt;</a:t>
            </a:r>
          </a:p>
          <a:p>
            <a:r>
              <a:rPr lang="en-US" dirty="0"/>
              <a:t>					&lt;/a&gt;</a:t>
            </a:r>
          </a:p>
          <a:p>
            <a:r>
              <a:rPr lang="en-US" dirty="0"/>
              <a:t>					&lt;span class="price"&gt;&lt;?</a:t>
            </a:r>
            <a:r>
              <a:rPr lang="en-US" dirty="0" err="1"/>
              <a:t>php</a:t>
            </a:r>
            <a:r>
              <a:rPr lang="en-US" dirty="0"/>
              <a:t> echo '$'.$</a:t>
            </a:r>
            <a:r>
              <a:rPr lang="en-US" dirty="0" err="1"/>
              <a:t>rws</a:t>
            </a:r>
            <a:r>
              <a:rPr lang="en-US" dirty="0"/>
              <a:t>['</a:t>
            </a:r>
            <a:r>
              <a:rPr lang="en-US" dirty="0" err="1"/>
              <a:t>hire_cost</a:t>
            </a:r>
            <a:r>
              <a:rPr lang="en-US" dirty="0"/>
              <a:t>'].'/day' ;?&gt;&lt;/span&gt;</a:t>
            </a:r>
          </a:p>
          <a:p>
            <a:r>
              <a:rPr lang="en-US" dirty="0"/>
              <a:t>					&lt;div class="</a:t>
            </a:r>
            <a:r>
              <a:rPr lang="en-US" dirty="0" err="1"/>
              <a:t>property_details</a:t>
            </a:r>
            <a:r>
              <a:rPr lang="en-US" dirty="0"/>
              <a:t>"&gt;</a:t>
            </a:r>
          </a:p>
          <a:p>
            <a:r>
              <a:rPr lang="en-US" dirty="0"/>
              <a:t>                   &lt;h2&gt; Year/Make: &lt;span class="</a:t>
            </a:r>
            <a:r>
              <a:rPr lang="en-US" dirty="0" err="1"/>
              <a:t>property_size</a:t>
            </a:r>
            <a:r>
              <a:rPr lang="en-US" dirty="0"/>
              <a:t>"&gt;&lt;?</a:t>
            </a:r>
            <a:r>
              <a:rPr lang="en-US" dirty="0" err="1"/>
              <a:t>php</a:t>
            </a:r>
            <a:r>
              <a:rPr lang="en-US" dirty="0"/>
              <a:t> echo $</a:t>
            </a:r>
            <a:r>
              <a:rPr lang="en-US" dirty="0" err="1"/>
              <a:t>rws</a:t>
            </a:r>
            <a:r>
              <a:rPr lang="en-US" dirty="0"/>
              <a:t>['</a:t>
            </a:r>
            <a:r>
              <a:rPr lang="en-US" dirty="0" err="1"/>
              <a:t>car_type</a:t>
            </a:r>
            <a:r>
              <a:rPr lang="en-US" dirty="0"/>
              <a:t>'];?&gt;&lt;/span&gt;&lt;/h2&gt;</a:t>
            </a:r>
          </a:p>
          <a:p>
            <a:r>
              <a:rPr lang="en-US" dirty="0"/>
              <a:t>						&lt;h2&gt;Model: &lt;span class="</a:t>
            </a:r>
            <a:r>
              <a:rPr lang="en-US" dirty="0" err="1"/>
              <a:t>property_size</a:t>
            </a:r>
            <a:r>
              <a:rPr lang="en-US" dirty="0"/>
              <a:t>"&gt;&lt;?</a:t>
            </a:r>
            <a:r>
              <a:rPr lang="en-US" dirty="0" err="1"/>
              <a:t>php</a:t>
            </a:r>
            <a:r>
              <a:rPr lang="en-US" dirty="0"/>
              <a:t> echo $</a:t>
            </a:r>
            <a:r>
              <a:rPr lang="en-US" dirty="0" err="1"/>
              <a:t>rws</a:t>
            </a:r>
            <a:r>
              <a:rPr lang="en-US" dirty="0"/>
              <a:t>['</a:t>
            </a:r>
            <a:r>
              <a:rPr lang="en-US" dirty="0" err="1"/>
              <a:t>car_name</a:t>
            </a:r>
            <a:r>
              <a:rPr lang="en-US" dirty="0"/>
              <a:t>'];?&gt;&lt;/span&gt;&lt;/h2&gt;</a:t>
            </a:r>
          </a:p>
          <a:p>
            <a:r>
              <a:rPr lang="en-US" dirty="0"/>
              <a:t>					&lt;/div&gt;</a:t>
            </a:r>
          </a:p>
          <a:p>
            <a:r>
              <a:rPr lang="en-US" dirty="0"/>
              <a:t>				&lt;/li&gt;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5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Snippet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2983"/>
            <a:ext cx="125255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Credit card:</a:t>
            </a:r>
            <a:endParaRPr lang="en-US" b="1" dirty="0" smtClean="0"/>
          </a:p>
          <a:p>
            <a:r>
              <a:rPr lang="en-US" dirty="0"/>
              <a:t>(function( $ ) {	$.</a:t>
            </a:r>
            <a:r>
              <a:rPr lang="en-US" dirty="0" err="1"/>
              <a:t>fn.creditCardTypeDetector</a:t>
            </a:r>
            <a:r>
              <a:rPr lang="en-US" dirty="0"/>
              <a:t> = function( options ) </a:t>
            </a:r>
            <a:r>
              <a:rPr lang="en-US" dirty="0" smtClean="0"/>
              <a:t>{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settings = $.extend( {			</a:t>
            </a:r>
            <a:endParaRPr lang="en-US" dirty="0" smtClean="0"/>
          </a:p>
          <a:p>
            <a:r>
              <a:rPr lang="en-US" dirty="0"/>
              <a:t>	'</a:t>
            </a:r>
            <a:r>
              <a:rPr lang="en-US" dirty="0" err="1"/>
              <a:t>credit_card_logos_id</a:t>
            </a:r>
            <a:r>
              <a:rPr lang="en-US" dirty="0"/>
              <a:t>': '.</a:t>
            </a:r>
            <a:r>
              <a:rPr lang="en-US" dirty="0" err="1"/>
              <a:t>card_logos</a:t>
            </a:r>
            <a:r>
              <a:rPr lang="en-US" dirty="0"/>
              <a:t>'		</a:t>
            </a:r>
            <a:endParaRPr lang="en-US" dirty="0" smtClean="0"/>
          </a:p>
          <a:p>
            <a:r>
              <a:rPr lang="en-US" dirty="0"/>
              <a:t>	}, options),						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the object that contains the logos			</a:t>
            </a:r>
            <a:endParaRPr lang="en-US" dirty="0" smtClean="0"/>
          </a:p>
          <a:p>
            <a:r>
              <a:rPr lang="en-US" dirty="0" err="1" smtClean="0"/>
              <a:t>logos_obj</a:t>
            </a:r>
            <a:r>
              <a:rPr lang="en-US" dirty="0" smtClean="0"/>
              <a:t> </a:t>
            </a:r>
            <a:r>
              <a:rPr lang="en-US" dirty="0"/>
              <a:t>= $(</a:t>
            </a:r>
            <a:r>
              <a:rPr lang="en-US" dirty="0" err="1"/>
              <a:t>settings.credit_card_logos_id</a:t>
            </a:r>
            <a:r>
              <a:rPr lang="en-US" dirty="0"/>
              <a:t>),						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the regular expressions check for possible matches as you type, hence the OR operators based on the number of chars		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Visa	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/>
              <a:t>visa_regex</a:t>
            </a:r>
            <a:r>
              <a:rPr lang="en-US" dirty="0"/>
              <a:t> = new </a:t>
            </a:r>
            <a:r>
              <a:rPr lang="en-US" dirty="0" err="1"/>
              <a:t>RegExp</a:t>
            </a:r>
            <a:r>
              <a:rPr lang="en-US" dirty="0"/>
              <a:t>('^4[0-9]{0,15}$'),		</a:t>
            </a:r>
            <a:endParaRPr lang="en-US" dirty="0" smtClean="0"/>
          </a:p>
          <a:p>
            <a:r>
              <a:rPr lang="en-US" dirty="0"/>
              <a:t>	// MasterCard	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/>
              <a:t>mastercard_regex</a:t>
            </a:r>
            <a:r>
              <a:rPr lang="en-US" dirty="0"/>
              <a:t> = new </a:t>
            </a:r>
            <a:r>
              <a:rPr lang="en-US" dirty="0" err="1"/>
              <a:t>RegExp</a:t>
            </a:r>
            <a:r>
              <a:rPr lang="en-US" dirty="0"/>
              <a:t>('^5$|^5[1-5][0-9]{0,14}$'),		</a:t>
            </a:r>
            <a:endParaRPr lang="en-US" dirty="0" smtClean="0"/>
          </a:p>
          <a:p>
            <a:r>
              <a:rPr lang="en-US" dirty="0"/>
              <a:t>	// American Express			</a:t>
            </a:r>
            <a:endParaRPr lang="en-US" dirty="0" smtClean="0"/>
          </a:p>
          <a:p>
            <a:r>
              <a:rPr lang="en-US" dirty="0" err="1" smtClean="0"/>
              <a:t>amex_regex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RegExp</a:t>
            </a:r>
            <a:r>
              <a:rPr lang="en-US" dirty="0"/>
              <a:t>('^3$|^3[47][0-9]{0,13}$'),		</a:t>
            </a:r>
            <a:endParaRPr lang="en-US" dirty="0" smtClean="0"/>
          </a:p>
          <a:p>
            <a:r>
              <a:rPr lang="en-US" dirty="0"/>
              <a:t>				//Discover	</a:t>
            </a:r>
            <a:endParaRPr lang="en-US" dirty="0" smtClean="0"/>
          </a:p>
          <a:p>
            <a:r>
              <a:rPr lang="en-US" dirty="0"/>
              <a:t>		</a:t>
            </a:r>
            <a:r>
              <a:rPr lang="en-US" dirty="0" err="1"/>
              <a:t>discover_regex</a:t>
            </a:r>
            <a:r>
              <a:rPr lang="en-US" dirty="0"/>
              <a:t> = new </a:t>
            </a:r>
            <a:r>
              <a:rPr lang="en-US" dirty="0" err="1"/>
              <a:t>RegExp</a:t>
            </a:r>
            <a:r>
              <a:rPr lang="en-US" dirty="0"/>
              <a:t>('^6$|^6[05]$|^601[1]?$|^65[0-9][0-9]?$|^6(?:011|5[0-9]{2})[0-9]{0,12}$'),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0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271" y="2830158"/>
            <a:ext cx="9404723" cy="140053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6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239</Words>
  <Application>Microsoft Office PowerPoint</Application>
  <PresentationFormat>Widescreen</PresentationFormat>
  <Paragraphs>71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Luxury Rental Inc.</vt:lpstr>
      <vt:lpstr>What is Luxury Rental Inc.?</vt:lpstr>
      <vt:lpstr>Design </vt:lpstr>
      <vt:lpstr>Challenges </vt:lpstr>
      <vt:lpstr>Code Snippet</vt:lpstr>
      <vt:lpstr>Code Snippet</vt:lpstr>
      <vt:lpstr>Code Snippet</vt:lpstr>
      <vt:lpstr>Live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 River Crossing</dc:title>
  <dc:creator>Phuc Hoang Dang</dc:creator>
  <cp:lastModifiedBy>Windows User</cp:lastModifiedBy>
  <cp:revision>48</cp:revision>
  <dcterms:created xsi:type="dcterms:W3CDTF">2017-07-08T05:37:14Z</dcterms:created>
  <dcterms:modified xsi:type="dcterms:W3CDTF">2017-07-26T06:04:52Z</dcterms:modified>
</cp:coreProperties>
</file>