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/>
    <p:restoredTop sz="94618"/>
  </p:normalViewPr>
  <p:slideViewPr>
    <p:cSldViewPr snapToGrid="0" snapToObjects="1">
      <p:cViewPr>
        <p:scale>
          <a:sx n="100" d="100"/>
          <a:sy n="100" d="100"/>
        </p:scale>
        <p:origin x="112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36ED-2001-493E-B7DB-453401B35C0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E1DD-F74E-4B1A-82DA-5B859E9D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E1DD-F74E-4B1A-82DA-5B859E9DA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3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pdang2/Project2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IQ River Crossing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509" y="2466109"/>
            <a:ext cx="9497290" cy="1982291"/>
          </a:xfrm>
        </p:spPr>
        <p:txBody>
          <a:bodyPr>
            <a:normAutofit/>
          </a:bodyPr>
          <a:lstStyle/>
          <a:p>
            <a:r>
              <a:rPr lang="en-US" dirty="0" smtClean="0"/>
              <a:t>Phuc Dang </a:t>
            </a:r>
          </a:p>
          <a:p>
            <a:r>
              <a:rPr lang="en-US" dirty="0" err="1" smtClean="0"/>
              <a:t>Bogun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CSC 4370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IQ River Crossing?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logic game </a:t>
            </a:r>
          </a:p>
          <a:p>
            <a:r>
              <a:rPr lang="en-US" dirty="0" smtClean="0"/>
              <a:t>The goal is to help the characters in the game crossing the river in the most optical way.</a:t>
            </a:r>
          </a:p>
          <a:p>
            <a:endParaRPr lang="en-US" dirty="0"/>
          </a:p>
        </p:txBody>
      </p:sp>
      <p:pic>
        <p:nvPicPr>
          <p:cNvPr id="1026" name="Picture 2" descr="Image result for iq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31" y="3532032"/>
            <a:ext cx="6822538" cy="383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 -&gt; playing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549820"/>
            <a:ext cx="4173259" cy="4003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23" y="2552768"/>
            <a:ext cx="4193146" cy="40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</a:p>
          <a:p>
            <a:r>
              <a:rPr lang="en-US" dirty="0" smtClean="0"/>
              <a:t>Images positioning </a:t>
            </a:r>
          </a:p>
          <a:p>
            <a:r>
              <a:rPr lang="en-US" dirty="0" smtClean="0"/>
              <a:t>Issue with session and post after resetting to new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and post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Visibility with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00" y="1530708"/>
            <a:ext cx="32004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38" y="2070325"/>
            <a:ext cx="3435115" cy="8789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997780" y="2509794"/>
            <a:ext cx="45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359" y="4535713"/>
            <a:ext cx="8220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0687"/>
            <a:ext cx="6207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and Post:</a:t>
            </a:r>
          </a:p>
          <a:p>
            <a:r>
              <a:rPr lang="en-US" dirty="0" smtClean="0"/>
              <a:t>&lt;</a:t>
            </a:r>
            <a:r>
              <a:rPr lang="en-US" dirty="0"/>
              <a:t>form action="game1.php" method="post"&gt;</a:t>
            </a:r>
          </a:p>
          <a:p>
            <a:r>
              <a:rPr lang="en-US" dirty="0"/>
              <a:t>        &lt;p&gt;Type your name below and PLAY&lt;/p&gt;</a:t>
            </a:r>
          </a:p>
          <a:p>
            <a:r>
              <a:rPr lang="en-US" dirty="0"/>
              <a:t>        &lt;input id="box" type="text" name="name" /&gt;&lt;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  &lt;input id="</a:t>
            </a:r>
            <a:r>
              <a:rPr lang="en-US" dirty="0" err="1"/>
              <a:t>playButton</a:t>
            </a:r>
            <a:r>
              <a:rPr lang="en-US" dirty="0"/>
              <a:t>" type="submit" name="play" value="PLAY" /&gt;&lt;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echo  "&lt;h1&gt; WELCOME, &lt;span&gt;" . $_SESSION['n']."&lt;/span&gt;&lt;/h1&gt;";       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094704"/>
            <a:ext cx="6516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GAME MESSAGE:</a:t>
            </a:r>
          </a:p>
          <a:p>
            <a:r>
              <a:rPr lang="en-US" dirty="0" smtClean="0"/>
              <a:t>PHP</a:t>
            </a:r>
            <a:r>
              <a:rPr lang="en-US" dirty="0"/>
              <a:t>: &lt;div id="element" class="pretty"&gt; 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echo  $_SESSION['n'] . " , You've done it!!! Congratulation!!" ?&gt;&lt;/div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CSS: </a:t>
            </a:r>
          </a:p>
          <a:p>
            <a:r>
              <a:rPr lang="en-US" dirty="0"/>
              <a:t>#element{</a:t>
            </a:r>
          </a:p>
          <a:p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-animation: 7s ease 0s normal forwards 1 </a:t>
            </a:r>
            <a:r>
              <a:rPr lang="en-US" dirty="0" err="1"/>
              <a:t>fadein</a:t>
            </a:r>
            <a:r>
              <a:rPr lang="en-US" dirty="0"/>
              <a:t>;</a:t>
            </a:r>
          </a:p>
          <a:p>
            <a:r>
              <a:rPr lang="en-US" dirty="0"/>
              <a:t>    animation: 7s ease 0s normal forwards 1 </a:t>
            </a:r>
            <a:r>
              <a:rPr lang="en-US" dirty="0" err="1"/>
              <a:t>fadein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</a:t>
            </a:r>
            <a:r>
              <a:rPr lang="en-US" dirty="0" err="1"/>
              <a:t>fadein</a:t>
            </a:r>
            <a:r>
              <a:rPr lang="en-US" dirty="0"/>
              <a:t>{</a:t>
            </a:r>
          </a:p>
          <a:p>
            <a:r>
              <a:rPr lang="en-US" dirty="0"/>
              <a:t>    0% { opacity:0; }</a:t>
            </a:r>
          </a:p>
          <a:p>
            <a:r>
              <a:rPr lang="en-US" dirty="0"/>
              <a:t>    66% { opacity:0; }</a:t>
            </a:r>
          </a:p>
          <a:p>
            <a:r>
              <a:rPr lang="en-US" dirty="0"/>
              <a:t>    100% { opacity:1;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@-</a:t>
            </a:r>
            <a:r>
              <a:rPr lang="en-US" dirty="0" err="1"/>
              <a:t>webkit-keyframes</a:t>
            </a:r>
            <a:r>
              <a:rPr lang="en-US" dirty="0"/>
              <a:t> </a:t>
            </a:r>
            <a:r>
              <a:rPr lang="en-US" dirty="0" err="1"/>
              <a:t>fadein</a:t>
            </a:r>
            <a:r>
              <a:rPr lang="en-US" dirty="0"/>
              <a:t>{</a:t>
            </a:r>
          </a:p>
          <a:p>
            <a:r>
              <a:rPr lang="en-US" dirty="0"/>
              <a:t>    0% { opacity:0; }</a:t>
            </a:r>
          </a:p>
          <a:p>
            <a:r>
              <a:rPr lang="en-US" dirty="0"/>
              <a:t>    66% { opacity:0; }</a:t>
            </a:r>
          </a:p>
          <a:p>
            <a:r>
              <a:rPr lang="en-US" dirty="0"/>
              <a:t>    100% { opacity:1;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2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25758"/>
            <a:ext cx="3928056" cy="3271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body{</a:t>
            </a:r>
          </a:p>
          <a:p>
            <a:r>
              <a:rPr lang="en-US" sz="1000" dirty="0"/>
              <a:t>  background: </a:t>
            </a:r>
            <a:r>
              <a:rPr lang="en-US" sz="1000" dirty="0" err="1"/>
              <a:t>url</a:t>
            </a:r>
            <a:r>
              <a:rPr lang="en-US" sz="1000" dirty="0"/>
              <a:t>(../images/bg.png)no-repeat center </a:t>
            </a:r>
            <a:r>
              <a:rPr lang="en-US" sz="1000" dirty="0" err="1"/>
              <a:t>center</a:t>
            </a:r>
            <a:r>
              <a:rPr lang="en-US" sz="1000" dirty="0"/>
              <a:t> fixed;</a:t>
            </a:r>
          </a:p>
          <a:p>
            <a:r>
              <a:rPr lang="en-US" sz="1000" dirty="0"/>
              <a:t> background-size: 100%;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background-size:cover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mymove</a:t>
            </a:r>
            <a:r>
              <a:rPr lang="en-US" sz="1000" dirty="0"/>
              <a:t> {</a:t>
            </a:r>
          </a:p>
          <a:p>
            <a:r>
              <a:rPr lang="en-US" sz="1000" dirty="0"/>
              <a:t>    0%   {right: 340px;}</a:t>
            </a:r>
          </a:p>
          <a:p>
            <a:r>
              <a:rPr lang="en-US" sz="1000" dirty="0"/>
              <a:t>    80%  {right:1000px;}</a:t>
            </a:r>
          </a:p>
          <a:p>
            <a:r>
              <a:rPr lang="en-US" sz="1000" dirty="0"/>
              <a:t>    100% {right:1000px;}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sheepmove</a:t>
            </a:r>
            <a:r>
              <a:rPr lang="en-US" sz="1000" dirty="0"/>
              <a:t> {</a:t>
            </a:r>
          </a:p>
          <a:p>
            <a:r>
              <a:rPr lang="en-US" sz="1000" dirty="0"/>
              <a:t>    0%   {right: 340px;}</a:t>
            </a:r>
          </a:p>
          <a:p>
            <a:r>
              <a:rPr lang="en-US" sz="1000" dirty="0"/>
              <a:t>    80%  {right:1000px;}</a:t>
            </a:r>
          </a:p>
          <a:p>
            <a:r>
              <a:rPr lang="en-US" sz="1000" dirty="0"/>
              <a:t>    100% {right:1230px;}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.boat2{</a:t>
            </a:r>
          </a:p>
          <a:p>
            <a:r>
              <a:rPr lang="en-US" sz="1000" dirty="0"/>
              <a:t>    width: 250px;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position:absolute</a:t>
            </a:r>
            <a:r>
              <a:rPr lang="en-US" sz="1000" dirty="0"/>
              <a:t>; bottom: 190px; right: 340px; z-index: 1;</a:t>
            </a:r>
          </a:p>
          <a:p>
            <a:r>
              <a:rPr lang="en-US" sz="1000" dirty="0"/>
              <a:t>  animation: </a:t>
            </a:r>
            <a:r>
              <a:rPr lang="en-US" sz="1000" dirty="0" err="1"/>
              <a:t>mymove</a:t>
            </a:r>
            <a:r>
              <a:rPr lang="en-US" sz="1000" dirty="0"/>
              <a:t> 5s;</a:t>
            </a:r>
          </a:p>
          <a:p>
            <a:r>
              <a:rPr lang="en-US" sz="1000" dirty="0"/>
              <a:t>  animation-fill-mode: forwards;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.cabbage{</a:t>
            </a:r>
          </a:p>
          <a:p>
            <a:r>
              <a:rPr lang="en-US" sz="1000" dirty="0"/>
              <a:t>width: 130px;</a:t>
            </a:r>
          </a:p>
          <a:p>
            <a:r>
              <a:rPr lang="en-US" sz="1000" dirty="0" err="1"/>
              <a:t>position:absolute</a:t>
            </a:r>
            <a:r>
              <a:rPr lang="en-US" sz="1000" dirty="0"/>
              <a:t>; bottom: 250px; right: 1450px;  z-index: 1;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.sheep{</a:t>
            </a:r>
          </a:p>
          <a:p>
            <a:r>
              <a:rPr lang="en-US" sz="1000" dirty="0"/>
              <a:t>  width: 120px;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position:absolute</a:t>
            </a:r>
            <a:r>
              <a:rPr lang="en-US" sz="1000" dirty="0"/>
              <a:t>; bottom: 260px; right: 130px; z-index: 0;</a:t>
            </a:r>
          </a:p>
          <a:p>
            <a:r>
              <a:rPr lang="en-US" sz="1000" dirty="0"/>
              <a:t>  animation: </a:t>
            </a:r>
            <a:r>
              <a:rPr lang="en-US" sz="1000" dirty="0" err="1"/>
              <a:t>sheepmove</a:t>
            </a:r>
            <a:r>
              <a:rPr lang="en-US" sz="1000" dirty="0"/>
              <a:t> 5s;</a:t>
            </a:r>
          </a:p>
          <a:p>
            <a:r>
              <a:rPr lang="en-US" sz="1000" dirty="0"/>
              <a:t>    animation-fill-mode: forwards;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.wolf{</a:t>
            </a:r>
          </a:p>
          <a:p>
            <a:r>
              <a:rPr lang="en-US" sz="1000" dirty="0"/>
              <a:t>width: 200px;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position:absolute</a:t>
            </a:r>
            <a:r>
              <a:rPr lang="en-US" sz="1000" dirty="0"/>
              <a:t>; bottom: 245px; right: 1300px; z-index: 1;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img</a:t>
            </a:r>
            <a:r>
              <a:rPr lang="en-US" sz="1000" dirty="0"/>
              <a:t> {</a:t>
            </a:r>
          </a:p>
          <a:p>
            <a:r>
              <a:rPr lang="en-US" sz="1000" dirty="0"/>
              <a:t>  max-width:100%;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height:auto</a:t>
            </a:r>
            <a:r>
              <a:rPr lang="en-US" sz="1000" dirty="0"/>
              <a:t>;</a:t>
            </a:r>
          </a:p>
          <a:p>
            <a:r>
              <a:rPr lang="en-US" sz="1000" dirty="0"/>
              <a:t> max-height:100%;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.sun{</a:t>
            </a:r>
          </a:p>
          <a:p>
            <a:r>
              <a:rPr lang="en-US" sz="1000" dirty="0"/>
              <a:t>width: 80px;</a:t>
            </a:r>
          </a:p>
          <a:p>
            <a:r>
              <a:rPr lang="en-US" sz="1000" dirty="0"/>
              <a:t>position: </a:t>
            </a:r>
            <a:r>
              <a:rPr lang="en-US" sz="1000" dirty="0" err="1"/>
              <a:t>absolute;right</a:t>
            </a:r>
            <a:r>
              <a:rPr lang="en-US" sz="1000" dirty="0"/>
              <a:t>: 0;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fade {</a:t>
            </a:r>
          </a:p>
          <a:p>
            <a:r>
              <a:rPr lang="en-US" sz="1000" dirty="0"/>
              <a:t>  0%,97% { opacity: 1 }</a:t>
            </a:r>
          </a:p>
          <a:p>
            <a:r>
              <a:rPr lang="en-US" sz="1000" dirty="0"/>
              <a:t>  100% { opacity: 0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 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cssAnimation</a:t>
            </a:r>
            <a:r>
              <a:rPr lang="en-US" sz="1000" dirty="0"/>
              <a:t> {</a:t>
            </a:r>
          </a:p>
          <a:p>
            <a:r>
              <a:rPr lang="en-US" sz="1000" dirty="0"/>
              <a:t>     to {</a:t>
            </a:r>
          </a:p>
          <a:p>
            <a:r>
              <a:rPr lang="en-US" sz="1000" dirty="0"/>
              <a:t>         width:0;</a:t>
            </a:r>
          </a:p>
          <a:p>
            <a:r>
              <a:rPr lang="en-US" sz="1000" dirty="0"/>
              <a:t>         height:0;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overflow:hidden</a:t>
            </a:r>
            <a:r>
              <a:rPr lang="en-US" sz="1000" dirty="0"/>
              <a:t>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}</a:t>
            </a:r>
          </a:p>
          <a:p>
            <a:r>
              <a:rPr lang="en-US" sz="1000" dirty="0"/>
              <a:t> 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cssAnimation</a:t>
            </a:r>
            <a:r>
              <a:rPr lang="en-US" sz="1000" dirty="0"/>
              <a:t> {</a:t>
            </a:r>
          </a:p>
          <a:p>
            <a:r>
              <a:rPr lang="en-US" sz="1000" dirty="0"/>
              <a:t>     to {</a:t>
            </a:r>
          </a:p>
          <a:p>
            <a:r>
              <a:rPr lang="en-US" sz="1000" dirty="0"/>
              <a:t>         width:0;</a:t>
            </a:r>
          </a:p>
          <a:p>
            <a:r>
              <a:rPr lang="en-US" sz="1000" dirty="0"/>
              <a:t>         height:0;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visibility:hidden</a:t>
            </a:r>
            <a:r>
              <a:rPr lang="en-US" sz="1000" dirty="0"/>
              <a:t>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}</a:t>
            </a:r>
          </a:p>
          <a:p>
            <a:endParaRPr lang="en-US" sz="1000" dirty="0"/>
          </a:p>
          <a:p>
            <a:r>
              <a:rPr lang="en-US" sz="1000" dirty="0"/>
              <a:t>/*  Rules ends  */</a:t>
            </a:r>
          </a:p>
          <a:p>
            <a:endParaRPr lang="en-US" sz="1000" dirty="0"/>
          </a:p>
          <a:p>
            <a:r>
              <a:rPr lang="en-US" sz="1000" dirty="0"/>
              <a:t>/*  Buttons starts  */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buttonDIV</a:t>
            </a:r>
            <a:r>
              <a:rPr lang="en-US" sz="1000" dirty="0"/>
              <a:t>{</a:t>
            </a:r>
          </a:p>
          <a:p>
            <a:endParaRPr lang="en-US" sz="1000" dirty="0"/>
          </a:p>
          <a:p>
            <a:r>
              <a:rPr lang="en-US" sz="1000" dirty="0"/>
              <a:t> display: flex;</a:t>
            </a:r>
          </a:p>
          <a:p>
            <a:r>
              <a:rPr lang="en-US" sz="1000" dirty="0"/>
              <a:t>  justify-content: center;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testbutton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#FFFFFF !important;</a:t>
            </a:r>
          </a:p>
          <a:p>
            <a:r>
              <a:rPr lang="en-US" sz="1000" dirty="0"/>
              <a:t>  font-size: 23px;</a:t>
            </a:r>
          </a:p>
          <a:p>
            <a:r>
              <a:rPr lang="en-US" sz="1000" dirty="0"/>
              <a:t>  font-weight: bold;</a:t>
            </a:r>
          </a:p>
          <a:p>
            <a:r>
              <a:rPr lang="en-US" sz="1000" dirty="0"/>
              <a:t>  text-shadow: 1px </a:t>
            </a:r>
            <a:r>
              <a:rPr lang="en-US" sz="1000" dirty="0" err="1"/>
              <a:t>1px</a:t>
            </a:r>
            <a:r>
              <a:rPr lang="en-US" sz="1000" dirty="0"/>
              <a:t> 0px #DEC666;</a:t>
            </a:r>
          </a:p>
          <a:p>
            <a:r>
              <a:rPr lang="en-US" sz="1000" dirty="0"/>
              <a:t>  box-shadow: 2px </a:t>
            </a:r>
            <a:r>
              <a:rPr lang="en-US" sz="1000" dirty="0" err="1"/>
              <a:t>2px</a:t>
            </a:r>
            <a:r>
              <a:rPr lang="en-US" sz="1000" dirty="0"/>
              <a:t> 1px #F9D061;</a:t>
            </a:r>
          </a:p>
          <a:p>
            <a:r>
              <a:rPr lang="en-US" sz="1000" dirty="0"/>
              <a:t>  padding: 9px 11px;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webkit</a:t>
            </a:r>
            <a:r>
              <a:rPr lang="en-US" sz="1000" dirty="0"/>
              <a:t>-border-radius: 10px;</a:t>
            </a:r>
          </a:p>
          <a:p>
            <a:r>
              <a:rPr lang="en-US" sz="1000" dirty="0"/>
              <a:t>  border-radius: 10px;</a:t>
            </a:r>
          </a:p>
          <a:p>
            <a:r>
              <a:rPr lang="en-US" sz="1000" dirty="0"/>
              <a:t>  border: 2px solid #FFFFFF;</a:t>
            </a:r>
          </a:p>
          <a:p>
            <a:r>
              <a:rPr lang="en-US" sz="1000" dirty="0"/>
              <a:t>  background: #63B8EE;</a:t>
            </a:r>
          </a:p>
          <a:p>
            <a:r>
              <a:rPr lang="en-US" sz="1000" dirty="0"/>
              <a:t>  background: linear-gradient(top,  #EEA94F,  #CFBA68);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ms</a:t>
            </a:r>
            <a:r>
              <a:rPr lang="en-US" sz="1000" dirty="0"/>
              <a:t>-linear-gradient(top,  #EEA94F,  #CFBA68);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webkit</a:t>
            </a:r>
            <a:r>
              <a:rPr lang="en-US" sz="1000" dirty="0"/>
              <a:t>-gradient(linear, left top, left bottom, from(#EEA94F), to(#CFBA68));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moz</a:t>
            </a:r>
            <a:r>
              <a:rPr lang="en-US" sz="1000" dirty="0"/>
              <a:t>-linear-gradient(top,  #EEA94F,  #CFBA68);</a:t>
            </a:r>
          </a:p>
          <a:p>
            <a:r>
              <a:rPr lang="en-US" sz="1000" dirty="0"/>
              <a:t>  text-decoration: none;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testbutton:hover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#FFFFFF !important;</a:t>
            </a:r>
          </a:p>
          <a:p>
            <a:r>
              <a:rPr lang="en-US" sz="1000" dirty="0"/>
              <a:t>  background: #468CCF;</a:t>
            </a:r>
          </a:p>
          <a:p>
            <a:r>
              <a:rPr lang="en-US" sz="1000" dirty="0"/>
              <a:t>  background: linear-gradient(top,  #CF1313,  #EE3939);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ms</a:t>
            </a:r>
            <a:r>
              <a:rPr lang="en-US" sz="1000" dirty="0"/>
              <a:t>-linear-gradient(top,  #CF1313,  #EE3939);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webkit</a:t>
            </a:r>
            <a:r>
              <a:rPr lang="en-US" sz="1000" dirty="0"/>
              <a:t>-gradient(linear, left top, left bottom, from(#CF1313), to(#EE3939));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moz</a:t>
            </a:r>
            <a:r>
              <a:rPr lang="en-US" sz="1000" dirty="0"/>
              <a:t>-linear-gradient(top,  #CF1313,  #EE3939);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text-align:center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Buttons ends  */</a:t>
            </a:r>
          </a:p>
          <a:p>
            <a:endParaRPr lang="en-US" sz="1000" dirty="0"/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starts  */</a:t>
            </a:r>
          </a:p>
          <a:p>
            <a:r>
              <a:rPr lang="en-US" sz="1000" dirty="0"/>
              <a:t>.overlay {</a:t>
            </a:r>
          </a:p>
          <a:p>
            <a:r>
              <a:rPr lang="en-US" sz="1000" dirty="0"/>
              <a:t>  position: fixed;</a:t>
            </a:r>
          </a:p>
          <a:p>
            <a:r>
              <a:rPr lang="en-US" sz="1000" dirty="0"/>
              <a:t>  top: 0;</a:t>
            </a:r>
          </a:p>
          <a:p>
            <a:r>
              <a:rPr lang="en-US" sz="1000" dirty="0"/>
              <a:t>  bottom: 0;</a:t>
            </a:r>
          </a:p>
          <a:p>
            <a:r>
              <a:rPr lang="en-US" sz="1000" dirty="0"/>
              <a:t>  left: 0;</a:t>
            </a:r>
          </a:p>
          <a:p>
            <a:r>
              <a:rPr lang="en-US" sz="1000" dirty="0"/>
              <a:t>  right: 0;</a:t>
            </a:r>
          </a:p>
          <a:p>
            <a:r>
              <a:rPr lang="en-US" sz="1000" dirty="0"/>
              <a:t>  background: </a:t>
            </a:r>
            <a:r>
              <a:rPr lang="en-US" sz="1000" dirty="0" err="1"/>
              <a:t>rgba</a:t>
            </a:r>
            <a:r>
              <a:rPr lang="en-US" sz="1000" dirty="0"/>
              <a:t>(0, 0, 0, 0.7);</a:t>
            </a:r>
          </a:p>
          <a:p>
            <a:r>
              <a:rPr lang="en-US" sz="1000" dirty="0"/>
              <a:t>  transition: opacity 500ms;</a:t>
            </a:r>
          </a:p>
          <a:p>
            <a:r>
              <a:rPr lang="en-US" sz="1000" dirty="0"/>
              <a:t>  visibility: hidden;</a:t>
            </a:r>
          </a:p>
          <a:p>
            <a:r>
              <a:rPr lang="en-US" sz="1000" dirty="0"/>
              <a:t>  opacity: 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overlay:target</a:t>
            </a:r>
            <a:r>
              <a:rPr lang="en-US" sz="1000" dirty="0"/>
              <a:t> {</a:t>
            </a:r>
          </a:p>
          <a:p>
            <a:r>
              <a:rPr lang="en-US" sz="1000" dirty="0"/>
              <a:t>  visibility: visible;</a:t>
            </a:r>
          </a:p>
          <a:p>
            <a:r>
              <a:rPr lang="en-US" sz="1000" dirty="0"/>
              <a:t>  opacity: 1;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{</a:t>
            </a:r>
          </a:p>
          <a:p>
            <a:r>
              <a:rPr lang="en-US" sz="1000" dirty="0"/>
              <a:t>  margin: 70px auto;</a:t>
            </a:r>
          </a:p>
          <a:p>
            <a:r>
              <a:rPr lang="en-US" sz="1000" dirty="0"/>
              <a:t>  padding: 20px;</a:t>
            </a:r>
          </a:p>
          <a:p>
            <a:r>
              <a:rPr lang="en-US" sz="1000" dirty="0"/>
              <a:t>  background: #</a:t>
            </a:r>
            <a:r>
              <a:rPr lang="en-US" sz="1000" dirty="0" err="1"/>
              <a:t>fff</a:t>
            </a:r>
            <a:r>
              <a:rPr lang="en-US" sz="1000" dirty="0"/>
              <a:t>;</a:t>
            </a:r>
          </a:p>
          <a:p>
            <a:r>
              <a:rPr lang="en-US" sz="1000" dirty="0"/>
              <a:t>  border-radius: 5px;</a:t>
            </a:r>
          </a:p>
          <a:p>
            <a:r>
              <a:rPr lang="en-US" sz="1000" dirty="0"/>
              <a:t>  width: 30%;</a:t>
            </a:r>
          </a:p>
          <a:p>
            <a:r>
              <a:rPr lang="en-US" sz="1000" dirty="0"/>
              <a:t>  position: relative;</a:t>
            </a:r>
          </a:p>
          <a:p>
            <a:r>
              <a:rPr lang="en-US" sz="1000" dirty="0"/>
              <a:t>  transition: all 5s ease-in-out;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h2 {</a:t>
            </a:r>
          </a:p>
          <a:p>
            <a:r>
              <a:rPr lang="en-US" sz="1000" dirty="0"/>
              <a:t>  margin-top: 0;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  font-family: "Times New Roman", Georgia, Serif;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.close {</a:t>
            </a:r>
          </a:p>
          <a:p>
            <a:r>
              <a:rPr lang="en-US" sz="1000" dirty="0"/>
              <a:t>  position: absolute;</a:t>
            </a:r>
          </a:p>
          <a:p>
            <a:r>
              <a:rPr lang="en-US" sz="1000" dirty="0"/>
              <a:t>  top: 20px;</a:t>
            </a:r>
          </a:p>
          <a:p>
            <a:r>
              <a:rPr lang="en-US" sz="1000" dirty="0"/>
              <a:t>  right: 30px;</a:t>
            </a:r>
          </a:p>
          <a:p>
            <a:r>
              <a:rPr lang="en-US" sz="1000" dirty="0"/>
              <a:t>  transition: all 200ms;</a:t>
            </a:r>
          </a:p>
          <a:p>
            <a:r>
              <a:rPr lang="en-US" sz="1000" dirty="0"/>
              <a:t>  font-size: 30px;</a:t>
            </a:r>
          </a:p>
          <a:p>
            <a:r>
              <a:rPr lang="en-US" sz="1000" dirty="0"/>
              <a:t>  font-weight: bold;</a:t>
            </a:r>
          </a:p>
          <a:p>
            <a:r>
              <a:rPr lang="en-US" sz="1000" dirty="0"/>
              <a:t>  text-decoration: none;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</a:t>
            </a:r>
            <a:r>
              <a:rPr lang="en-US" sz="1000" dirty="0" err="1"/>
              <a:t>close:hover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#06D85F;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.content {</a:t>
            </a:r>
          </a:p>
          <a:p>
            <a:r>
              <a:rPr lang="en-US" sz="1000" dirty="0"/>
              <a:t>  max-height: 30%;</a:t>
            </a:r>
          </a:p>
          <a:p>
            <a:r>
              <a:rPr lang="en-US" sz="1000" dirty="0"/>
              <a:t>  overflow: auto;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@media screen and (max-width: 700px){</a:t>
            </a:r>
          </a:p>
          <a:p>
            <a:r>
              <a:rPr lang="en-US" sz="1000" dirty="0"/>
              <a:t>  .container{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.</a:t>
            </a:r>
            <a:r>
              <a:rPr lang="en-US" sz="1000" dirty="0" err="1"/>
              <a:t>popupMenu</a:t>
            </a:r>
            <a:r>
              <a:rPr lang="en-US" sz="1000" dirty="0"/>
              <a:t>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ends  */</a:t>
            </a:r>
          </a:p>
          <a:p>
            <a:r>
              <a:rPr lang="en-US" sz="1000" dirty="0"/>
              <a:t>#hint{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font-weight:bold</a:t>
            </a:r>
            <a:r>
              <a:rPr lang="en-US" sz="1000" dirty="0"/>
              <a:t>;</a:t>
            </a:r>
          </a:p>
          <a:p>
            <a:r>
              <a:rPr lang="en-US" sz="1000" dirty="0"/>
              <a:t>  color: red;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span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color:red</a:t>
            </a:r>
            <a:r>
              <a:rPr lang="en-US" sz="1000" dirty="0"/>
              <a:t>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End game message! */</a:t>
            </a:r>
          </a:p>
          <a:p>
            <a:r>
              <a:rPr lang="en-US" sz="1000" dirty="0"/>
              <a:t>#element{</a:t>
            </a:r>
          </a:p>
          <a:p>
            <a:r>
              <a:rPr lang="en-US" sz="1000" dirty="0"/>
              <a:t>    -</a:t>
            </a:r>
            <a:r>
              <a:rPr lang="en-US" sz="1000" dirty="0" err="1"/>
              <a:t>webkit</a:t>
            </a:r>
            <a:r>
              <a:rPr lang="en-US" sz="1000" dirty="0"/>
              <a:t>-animation: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    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/* Additional styles not required */</a:t>
            </a:r>
          </a:p>
          <a:p>
            <a:r>
              <a:rPr lang="en-US" sz="1000" dirty="0"/>
              <a:t>.pretty {</a:t>
            </a:r>
          </a:p>
          <a:p>
            <a:r>
              <a:rPr lang="en-US" sz="1000" dirty="0"/>
              <a:t>    background: pink;</a:t>
            </a:r>
          </a:p>
          <a:p>
            <a:r>
              <a:rPr lang="en-US" sz="1000" dirty="0"/>
              <a:t>    color: green;</a:t>
            </a:r>
          </a:p>
          <a:p>
            <a:r>
              <a:rPr lang="en-US" sz="1000" dirty="0"/>
              <a:t>    font-family: </a:t>
            </a:r>
            <a:r>
              <a:rPr lang="en-US" sz="1000" dirty="0" err="1"/>
              <a:t>helvetica</a:t>
            </a:r>
            <a:r>
              <a:rPr lang="en-US" sz="1000" dirty="0"/>
              <a:t>, </a:t>
            </a:r>
            <a:r>
              <a:rPr lang="en-US" sz="1000" dirty="0" err="1"/>
              <a:t>arial</a:t>
            </a:r>
            <a:r>
              <a:rPr lang="en-US" sz="1000" dirty="0"/>
              <a:t>, sans-serif;</a:t>
            </a:r>
          </a:p>
          <a:p>
            <a:r>
              <a:rPr lang="en-US" sz="1000" dirty="0"/>
              <a:t>    padding: 40px 20px;</a:t>
            </a:r>
          </a:p>
          <a:p>
            <a:r>
              <a:rPr lang="en-US" sz="1000" dirty="0"/>
              <a:t>    text-align: center;</a:t>
            </a:r>
          </a:p>
          <a:p>
            <a:r>
              <a:rPr lang="en-US" sz="1000" dirty="0"/>
              <a:t>    width: auto;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font-weight: bold;</a:t>
            </a:r>
          </a:p>
          <a:p>
            <a:r>
              <a:rPr lang="en-US" sz="1000" dirty="0"/>
              <a:t>    font-size: 30px;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668333" y="-143815"/>
            <a:ext cx="3928056" cy="2579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.sun{</a:t>
            </a:r>
          </a:p>
          <a:p>
            <a:r>
              <a:rPr lang="en-US" sz="1000" dirty="0"/>
              <a:t>width: 80px;</a:t>
            </a:r>
          </a:p>
          <a:p>
            <a:r>
              <a:rPr lang="en-US" sz="1000" dirty="0"/>
              <a:t>position: </a:t>
            </a:r>
            <a:r>
              <a:rPr lang="en-US" sz="1000" dirty="0" err="1"/>
              <a:t>absolute;right</a:t>
            </a:r>
            <a:r>
              <a:rPr lang="en-US" sz="1000" dirty="0"/>
              <a:t>: 0;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fade {</a:t>
            </a:r>
          </a:p>
          <a:p>
            <a:r>
              <a:rPr lang="en-US" sz="1000" dirty="0"/>
              <a:t>  0%,97% { opacity: 1 }</a:t>
            </a:r>
          </a:p>
          <a:p>
            <a:r>
              <a:rPr lang="en-US" sz="1000" dirty="0"/>
              <a:t>  100% { opacity: 0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 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cssAnimation</a:t>
            </a:r>
            <a:r>
              <a:rPr lang="en-US" sz="1000" dirty="0"/>
              <a:t> {</a:t>
            </a:r>
          </a:p>
          <a:p>
            <a:r>
              <a:rPr lang="en-US" sz="1000" dirty="0"/>
              <a:t>     to {</a:t>
            </a:r>
          </a:p>
          <a:p>
            <a:r>
              <a:rPr lang="en-US" sz="1000" dirty="0"/>
              <a:t>         width:0;</a:t>
            </a:r>
          </a:p>
          <a:p>
            <a:r>
              <a:rPr lang="en-US" sz="1000" dirty="0"/>
              <a:t>         height:0;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overflow:hidden</a:t>
            </a:r>
            <a:r>
              <a:rPr lang="en-US" sz="1000" dirty="0"/>
              <a:t>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}</a:t>
            </a:r>
          </a:p>
          <a:p>
            <a:r>
              <a:rPr lang="en-US" sz="1000" dirty="0"/>
              <a:t> 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cssAnimation</a:t>
            </a:r>
            <a:r>
              <a:rPr lang="en-US" sz="1000" dirty="0"/>
              <a:t> {</a:t>
            </a:r>
          </a:p>
          <a:p>
            <a:r>
              <a:rPr lang="en-US" sz="1000" dirty="0"/>
              <a:t>     to {</a:t>
            </a:r>
          </a:p>
          <a:p>
            <a:r>
              <a:rPr lang="en-US" sz="1000" dirty="0"/>
              <a:t>         width:0;</a:t>
            </a:r>
          </a:p>
          <a:p>
            <a:r>
              <a:rPr lang="en-US" sz="1000" dirty="0"/>
              <a:t>         height:0;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visibility:hidden</a:t>
            </a:r>
            <a:r>
              <a:rPr lang="en-US" sz="1000" dirty="0"/>
              <a:t>;</a:t>
            </a:r>
          </a:p>
          <a:p>
            <a:r>
              <a:rPr lang="en-US" sz="1000" dirty="0"/>
              <a:t>     }</a:t>
            </a:r>
          </a:p>
          <a:p>
            <a:r>
              <a:rPr lang="en-US" sz="1000" dirty="0"/>
              <a:t> }</a:t>
            </a:r>
          </a:p>
          <a:p>
            <a:endParaRPr lang="en-US" sz="1000" dirty="0"/>
          </a:p>
          <a:p>
            <a:r>
              <a:rPr lang="en-US" sz="1000" dirty="0"/>
              <a:t>/*  Rules ends  */</a:t>
            </a:r>
          </a:p>
          <a:p>
            <a:endParaRPr lang="en-US" sz="1000" dirty="0"/>
          </a:p>
          <a:p>
            <a:r>
              <a:rPr lang="en-US" sz="1000" dirty="0"/>
              <a:t>/*  Buttons starts  */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buttonDIV</a:t>
            </a:r>
            <a:r>
              <a:rPr lang="en-US" sz="1000" dirty="0"/>
              <a:t>{</a:t>
            </a:r>
          </a:p>
          <a:p>
            <a:endParaRPr lang="en-US" sz="1000" dirty="0"/>
          </a:p>
          <a:p>
            <a:r>
              <a:rPr lang="en-US" sz="1000" dirty="0"/>
              <a:t> display: flex;</a:t>
            </a:r>
          </a:p>
          <a:p>
            <a:r>
              <a:rPr lang="en-US" sz="1000" dirty="0"/>
              <a:t>  justify-content: center;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testbutton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#FFFFFF !important;</a:t>
            </a:r>
          </a:p>
          <a:p>
            <a:r>
              <a:rPr lang="en-US" sz="1000" dirty="0"/>
              <a:t>  font-size: 23px;</a:t>
            </a:r>
          </a:p>
          <a:p>
            <a:r>
              <a:rPr lang="en-US" sz="1000" dirty="0"/>
              <a:t>  font-weight: bold;</a:t>
            </a:r>
          </a:p>
          <a:p>
            <a:r>
              <a:rPr lang="en-US" sz="1000" dirty="0"/>
              <a:t>  text-shadow: 1px </a:t>
            </a:r>
            <a:r>
              <a:rPr lang="en-US" sz="1000" dirty="0" err="1"/>
              <a:t>1px</a:t>
            </a:r>
            <a:r>
              <a:rPr lang="en-US" sz="1000" dirty="0"/>
              <a:t> 0px #DEC666;</a:t>
            </a:r>
          </a:p>
          <a:p>
            <a:r>
              <a:rPr lang="en-US" sz="1000" dirty="0"/>
              <a:t>  box-shadow: 2px </a:t>
            </a:r>
            <a:r>
              <a:rPr lang="en-US" sz="1000" dirty="0" err="1"/>
              <a:t>2px</a:t>
            </a:r>
            <a:r>
              <a:rPr lang="en-US" sz="1000" dirty="0"/>
              <a:t> 1px #F9D061;</a:t>
            </a:r>
          </a:p>
          <a:p>
            <a:r>
              <a:rPr lang="en-US" sz="1000" dirty="0"/>
              <a:t>  padding: 9px 11px;</a:t>
            </a:r>
          </a:p>
          <a:p>
            <a:r>
              <a:rPr lang="en-US" sz="1000" dirty="0"/>
              <a:t>  -</a:t>
            </a:r>
            <a:r>
              <a:rPr lang="en-US" sz="1000" dirty="0" err="1"/>
              <a:t>webkit</a:t>
            </a:r>
            <a:r>
              <a:rPr lang="en-US" sz="1000" dirty="0"/>
              <a:t>-border-radius: 10px;</a:t>
            </a:r>
          </a:p>
          <a:p>
            <a:r>
              <a:rPr lang="en-US" sz="1000" dirty="0"/>
              <a:t>  border-radius: 10px;</a:t>
            </a:r>
          </a:p>
          <a:p>
            <a:r>
              <a:rPr lang="en-US" sz="1000" dirty="0"/>
              <a:t>  border: 2px solid #FFFFFF;</a:t>
            </a:r>
          </a:p>
          <a:p>
            <a:r>
              <a:rPr lang="en-US" sz="1000" dirty="0"/>
              <a:t>  background: #63B8EE;</a:t>
            </a:r>
          </a:p>
          <a:p>
            <a:r>
              <a:rPr lang="en-US" sz="1000" dirty="0"/>
              <a:t>  background: linear-gradient(top,  #EEA94F,  #CFBA68);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ms</a:t>
            </a:r>
            <a:r>
              <a:rPr lang="en-US" sz="1000" dirty="0"/>
              <a:t>-linear-gradient(top,  #EEA94F,  #CFBA68);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webkit</a:t>
            </a:r>
            <a:r>
              <a:rPr lang="en-US" sz="1000" dirty="0"/>
              <a:t>-gradient(linear, left top, left bottom, from(#EEA94F), to(#CFBA68));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moz</a:t>
            </a:r>
            <a:r>
              <a:rPr lang="en-US" sz="1000" dirty="0"/>
              <a:t>-linear-gradient(top,  #EEA94F,  #CFBA68);</a:t>
            </a:r>
          </a:p>
          <a:p>
            <a:r>
              <a:rPr lang="en-US" sz="1000" dirty="0"/>
              <a:t>  text-decoration: none;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testbutton:hover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#FFFFFF !important;</a:t>
            </a:r>
          </a:p>
          <a:p>
            <a:r>
              <a:rPr lang="en-US" sz="1000" dirty="0"/>
              <a:t>  background: #468CCF;</a:t>
            </a:r>
          </a:p>
          <a:p>
            <a:r>
              <a:rPr lang="en-US" sz="1000" dirty="0"/>
              <a:t>  background: linear-gradient(top,  #CF1313,  #EE3939);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ms</a:t>
            </a:r>
            <a:r>
              <a:rPr lang="en-US" sz="1000" dirty="0"/>
              <a:t>-linear-gradient(top,  #CF1313,  #EE3939);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webkit</a:t>
            </a:r>
            <a:r>
              <a:rPr lang="en-US" sz="1000" dirty="0"/>
              <a:t>-gradient(linear, left top, left bottom, from(#CF1313), to(#EE3939));</a:t>
            </a:r>
          </a:p>
          <a:p>
            <a:r>
              <a:rPr lang="en-US" sz="1000" dirty="0"/>
              <a:t>  background: -</a:t>
            </a:r>
            <a:r>
              <a:rPr lang="en-US" sz="1000" dirty="0" err="1"/>
              <a:t>moz</a:t>
            </a:r>
            <a:r>
              <a:rPr lang="en-US" sz="1000" dirty="0"/>
              <a:t>-linear-gradient(top,  #CF1313,  #EE3939);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text-align:center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Buttons ends  */</a:t>
            </a:r>
          </a:p>
          <a:p>
            <a:endParaRPr lang="en-US" sz="1000" dirty="0"/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starts  */</a:t>
            </a:r>
          </a:p>
          <a:p>
            <a:r>
              <a:rPr lang="en-US" sz="1000" dirty="0"/>
              <a:t>.overlay {</a:t>
            </a:r>
          </a:p>
          <a:p>
            <a:r>
              <a:rPr lang="en-US" sz="1000" dirty="0"/>
              <a:t>  position: fixed;</a:t>
            </a:r>
          </a:p>
          <a:p>
            <a:r>
              <a:rPr lang="en-US" sz="1000" dirty="0"/>
              <a:t>  top: 0;</a:t>
            </a:r>
          </a:p>
          <a:p>
            <a:r>
              <a:rPr lang="en-US" sz="1000" dirty="0"/>
              <a:t>  bottom: 0;</a:t>
            </a:r>
          </a:p>
          <a:p>
            <a:r>
              <a:rPr lang="en-US" sz="1000" dirty="0"/>
              <a:t>  left: 0;</a:t>
            </a:r>
          </a:p>
          <a:p>
            <a:r>
              <a:rPr lang="en-US" sz="1000" dirty="0"/>
              <a:t>  right: 0;</a:t>
            </a:r>
          </a:p>
          <a:p>
            <a:r>
              <a:rPr lang="en-US" sz="1000" dirty="0"/>
              <a:t>  background: </a:t>
            </a:r>
            <a:r>
              <a:rPr lang="en-US" sz="1000" dirty="0" err="1"/>
              <a:t>rgba</a:t>
            </a:r>
            <a:r>
              <a:rPr lang="en-US" sz="1000" dirty="0"/>
              <a:t>(0, 0, 0, 0.7);</a:t>
            </a:r>
          </a:p>
          <a:p>
            <a:r>
              <a:rPr lang="en-US" sz="1000" dirty="0"/>
              <a:t>  transition: opacity 500ms;</a:t>
            </a:r>
          </a:p>
          <a:p>
            <a:r>
              <a:rPr lang="en-US" sz="1000" dirty="0"/>
              <a:t>  visibility: hidden;</a:t>
            </a:r>
          </a:p>
          <a:p>
            <a:r>
              <a:rPr lang="en-US" sz="1000" dirty="0"/>
              <a:t>  opacity: 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overlay:target</a:t>
            </a:r>
            <a:r>
              <a:rPr lang="en-US" sz="1000" dirty="0"/>
              <a:t> {</a:t>
            </a:r>
          </a:p>
          <a:p>
            <a:r>
              <a:rPr lang="en-US" sz="1000" dirty="0"/>
              <a:t>  visibility: visible;</a:t>
            </a:r>
          </a:p>
          <a:p>
            <a:r>
              <a:rPr lang="en-US" sz="1000" dirty="0"/>
              <a:t>  opacity: 1;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{</a:t>
            </a:r>
          </a:p>
          <a:p>
            <a:r>
              <a:rPr lang="en-US" sz="1000" dirty="0"/>
              <a:t>  margin: 70px auto;</a:t>
            </a:r>
          </a:p>
          <a:p>
            <a:r>
              <a:rPr lang="en-US" sz="1000" dirty="0"/>
              <a:t>  padding: 20px;</a:t>
            </a:r>
          </a:p>
          <a:p>
            <a:r>
              <a:rPr lang="en-US" sz="1000" dirty="0"/>
              <a:t>  background: #</a:t>
            </a:r>
            <a:r>
              <a:rPr lang="en-US" sz="1000" dirty="0" err="1"/>
              <a:t>fff</a:t>
            </a:r>
            <a:r>
              <a:rPr lang="en-US" sz="1000" dirty="0"/>
              <a:t>;</a:t>
            </a:r>
          </a:p>
          <a:p>
            <a:r>
              <a:rPr lang="en-US" sz="1000" dirty="0"/>
              <a:t>  border-radius: 5px;</a:t>
            </a:r>
          </a:p>
          <a:p>
            <a:r>
              <a:rPr lang="en-US" sz="1000" dirty="0"/>
              <a:t>  width: 30%;</a:t>
            </a:r>
          </a:p>
          <a:p>
            <a:r>
              <a:rPr lang="en-US" sz="1000" dirty="0"/>
              <a:t>  position: relative;</a:t>
            </a:r>
          </a:p>
          <a:p>
            <a:r>
              <a:rPr lang="en-US" sz="1000" dirty="0"/>
              <a:t>  transition: all 5s ease-in-out;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h2 {</a:t>
            </a:r>
          </a:p>
          <a:p>
            <a:r>
              <a:rPr lang="en-US" sz="1000" dirty="0"/>
              <a:t>  margin-top: 0;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  font-family: "Times New Roman", Georgia, Serif;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.close {</a:t>
            </a:r>
          </a:p>
          <a:p>
            <a:r>
              <a:rPr lang="en-US" sz="1000" dirty="0"/>
              <a:t>  position: absolute;</a:t>
            </a:r>
          </a:p>
          <a:p>
            <a:r>
              <a:rPr lang="en-US" sz="1000" dirty="0"/>
              <a:t>  top: 20px;</a:t>
            </a:r>
          </a:p>
          <a:p>
            <a:r>
              <a:rPr lang="en-US" sz="1000" dirty="0"/>
              <a:t>  right: 30px;</a:t>
            </a:r>
          </a:p>
          <a:p>
            <a:r>
              <a:rPr lang="en-US" sz="1000" dirty="0"/>
              <a:t>  transition: all 200ms;</a:t>
            </a:r>
          </a:p>
          <a:p>
            <a:r>
              <a:rPr lang="en-US" sz="1000" dirty="0"/>
              <a:t>  font-size: 30px;</a:t>
            </a:r>
          </a:p>
          <a:p>
            <a:r>
              <a:rPr lang="en-US" sz="1000" dirty="0"/>
              <a:t>  font-weight: bold;</a:t>
            </a:r>
          </a:p>
          <a:p>
            <a:r>
              <a:rPr lang="en-US" sz="1000" dirty="0"/>
              <a:t>  text-decoration: none;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</a:t>
            </a:r>
            <a:r>
              <a:rPr lang="en-US" sz="1000" dirty="0" err="1"/>
              <a:t>close:hover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#06D85F;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.content {</a:t>
            </a:r>
          </a:p>
          <a:p>
            <a:r>
              <a:rPr lang="en-US" sz="1000" dirty="0"/>
              <a:t>  max-height: 30%;</a:t>
            </a:r>
          </a:p>
          <a:p>
            <a:r>
              <a:rPr lang="en-US" sz="1000" dirty="0"/>
              <a:t>  overflow: auto;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@media screen and (max-width: 700px){</a:t>
            </a:r>
          </a:p>
          <a:p>
            <a:r>
              <a:rPr lang="en-US" sz="1000" dirty="0"/>
              <a:t>  .container{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.</a:t>
            </a:r>
            <a:r>
              <a:rPr lang="en-US" sz="1000" dirty="0" err="1"/>
              <a:t>popupMenu</a:t>
            </a:r>
            <a:r>
              <a:rPr lang="en-US" sz="1000" dirty="0"/>
              <a:t>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ends  */</a:t>
            </a:r>
          </a:p>
          <a:p>
            <a:r>
              <a:rPr lang="en-US" sz="1000" dirty="0"/>
              <a:t>#hint{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font-weight:bold</a:t>
            </a:r>
            <a:r>
              <a:rPr lang="en-US" sz="1000" dirty="0"/>
              <a:t>;</a:t>
            </a:r>
          </a:p>
          <a:p>
            <a:r>
              <a:rPr lang="en-US" sz="1000" dirty="0"/>
              <a:t>  color: red;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span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color:red</a:t>
            </a:r>
            <a:r>
              <a:rPr lang="en-US" sz="1000" dirty="0"/>
              <a:t>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End game message! */</a:t>
            </a:r>
          </a:p>
          <a:p>
            <a:r>
              <a:rPr lang="en-US" sz="1000" dirty="0"/>
              <a:t>#element{</a:t>
            </a:r>
          </a:p>
          <a:p>
            <a:r>
              <a:rPr lang="en-US" sz="1000" dirty="0"/>
              <a:t>    -</a:t>
            </a:r>
            <a:r>
              <a:rPr lang="en-US" sz="1000" dirty="0" err="1"/>
              <a:t>webkit</a:t>
            </a:r>
            <a:r>
              <a:rPr lang="en-US" sz="1000" dirty="0"/>
              <a:t>-animation: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    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/* Additional styles not required */</a:t>
            </a:r>
          </a:p>
          <a:p>
            <a:r>
              <a:rPr lang="en-US" sz="1000" dirty="0"/>
              <a:t>.pretty {</a:t>
            </a:r>
          </a:p>
          <a:p>
            <a:r>
              <a:rPr lang="en-US" sz="1000" dirty="0"/>
              <a:t>    background: pink;</a:t>
            </a:r>
          </a:p>
          <a:p>
            <a:r>
              <a:rPr lang="en-US" sz="1000" dirty="0"/>
              <a:t>    color: green;</a:t>
            </a:r>
          </a:p>
          <a:p>
            <a:r>
              <a:rPr lang="en-US" sz="1000" dirty="0"/>
              <a:t>    font-family: </a:t>
            </a:r>
            <a:r>
              <a:rPr lang="en-US" sz="1000" dirty="0" err="1"/>
              <a:t>helvetica</a:t>
            </a:r>
            <a:r>
              <a:rPr lang="en-US" sz="1000" dirty="0"/>
              <a:t>, </a:t>
            </a:r>
            <a:r>
              <a:rPr lang="en-US" sz="1000" dirty="0" err="1"/>
              <a:t>arial</a:t>
            </a:r>
            <a:r>
              <a:rPr lang="en-US" sz="1000" dirty="0"/>
              <a:t>, sans-serif;</a:t>
            </a:r>
          </a:p>
          <a:p>
            <a:r>
              <a:rPr lang="en-US" sz="1000" dirty="0"/>
              <a:t>    padding: 40px 20px;</a:t>
            </a:r>
          </a:p>
          <a:p>
            <a:r>
              <a:rPr lang="en-US" sz="1000" dirty="0"/>
              <a:t>    text-align: center;</a:t>
            </a:r>
          </a:p>
          <a:p>
            <a:r>
              <a:rPr lang="en-US" sz="1000" dirty="0"/>
              <a:t>    width: auto;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font-weight: bold;</a:t>
            </a:r>
          </a:p>
          <a:p>
            <a:r>
              <a:rPr lang="en-US" sz="1000" dirty="0"/>
              <a:t>    font-size: 30px;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911663" y="-236113"/>
            <a:ext cx="3928056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starts  */</a:t>
            </a:r>
          </a:p>
          <a:p>
            <a:r>
              <a:rPr lang="en-US" sz="1000" dirty="0"/>
              <a:t>.overlay {</a:t>
            </a:r>
          </a:p>
          <a:p>
            <a:r>
              <a:rPr lang="en-US" sz="1000" dirty="0"/>
              <a:t>  position: fixed;</a:t>
            </a:r>
          </a:p>
          <a:p>
            <a:r>
              <a:rPr lang="en-US" sz="1000" dirty="0"/>
              <a:t>  top: 0;</a:t>
            </a:r>
          </a:p>
          <a:p>
            <a:r>
              <a:rPr lang="en-US" sz="1000" dirty="0"/>
              <a:t>  bottom: 0;</a:t>
            </a:r>
          </a:p>
          <a:p>
            <a:r>
              <a:rPr lang="en-US" sz="1000" dirty="0"/>
              <a:t>  left: 0;</a:t>
            </a:r>
          </a:p>
          <a:p>
            <a:r>
              <a:rPr lang="en-US" sz="1000" dirty="0"/>
              <a:t>  right: 0;</a:t>
            </a:r>
          </a:p>
          <a:p>
            <a:r>
              <a:rPr lang="en-US" sz="1000" dirty="0"/>
              <a:t>  background: </a:t>
            </a:r>
            <a:r>
              <a:rPr lang="en-US" sz="1000" dirty="0" err="1"/>
              <a:t>rgba</a:t>
            </a:r>
            <a:r>
              <a:rPr lang="en-US" sz="1000" dirty="0"/>
              <a:t>(0, 0, 0, 0.7);</a:t>
            </a:r>
          </a:p>
          <a:p>
            <a:r>
              <a:rPr lang="en-US" sz="1000" dirty="0"/>
              <a:t>  transition: opacity 500ms;</a:t>
            </a:r>
          </a:p>
          <a:p>
            <a:r>
              <a:rPr lang="en-US" sz="1000" dirty="0"/>
              <a:t>  visibility: hidden;</a:t>
            </a:r>
          </a:p>
          <a:p>
            <a:r>
              <a:rPr lang="en-US" sz="1000" dirty="0"/>
              <a:t>  opacity: 0;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overlay:target</a:t>
            </a:r>
            <a:r>
              <a:rPr lang="en-US" sz="1000" dirty="0"/>
              <a:t> {</a:t>
            </a:r>
          </a:p>
          <a:p>
            <a:r>
              <a:rPr lang="en-US" sz="1000" dirty="0"/>
              <a:t>  visibility: visible;</a:t>
            </a:r>
          </a:p>
          <a:p>
            <a:r>
              <a:rPr lang="en-US" sz="1000" dirty="0"/>
              <a:t>  opacity: 1;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{</a:t>
            </a:r>
          </a:p>
          <a:p>
            <a:r>
              <a:rPr lang="en-US" sz="1000" dirty="0"/>
              <a:t>  margin: 70px auto;</a:t>
            </a:r>
          </a:p>
          <a:p>
            <a:r>
              <a:rPr lang="en-US" sz="1000" dirty="0"/>
              <a:t>  padding: 20px;</a:t>
            </a:r>
          </a:p>
          <a:p>
            <a:r>
              <a:rPr lang="en-US" sz="1000" dirty="0"/>
              <a:t>  background: #</a:t>
            </a:r>
            <a:r>
              <a:rPr lang="en-US" sz="1000" dirty="0" err="1"/>
              <a:t>fff</a:t>
            </a:r>
            <a:r>
              <a:rPr lang="en-US" sz="1000" dirty="0"/>
              <a:t>;</a:t>
            </a:r>
          </a:p>
          <a:p>
            <a:r>
              <a:rPr lang="en-US" sz="1000" dirty="0"/>
              <a:t>  border-radius: 5px;</a:t>
            </a:r>
          </a:p>
          <a:p>
            <a:r>
              <a:rPr lang="en-US" sz="1000" dirty="0"/>
              <a:t>  width: 30%;</a:t>
            </a:r>
          </a:p>
          <a:p>
            <a:r>
              <a:rPr lang="en-US" sz="1000" dirty="0"/>
              <a:t>  position: relative;</a:t>
            </a:r>
          </a:p>
          <a:p>
            <a:r>
              <a:rPr lang="en-US" sz="1000" dirty="0"/>
              <a:t>  transition: all 5s ease-in-out;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h2 {</a:t>
            </a:r>
          </a:p>
          <a:p>
            <a:r>
              <a:rPr lang="en-US" sz="1000" dirty="0"/>
              <a:t>  margin-top: 0;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  font-family: "Times New Roman", Georgia, Serif;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.close {</a:t>
            </a:r>
          </a:p>
          <a:p>
            <a:r>
              <a:rPr lang="en-US" sz="1000" dirty="0"/>
              <a:t>  position: absolute;</a:t>
            </a:r>
          </a:p>
          <a:p>
            <a:r>
              <a:rPr lang="en-US" sz="1000" dirty="0"/>
              <a:t>  top: 20px;</a:t>
            </a:r>
          </a:p>
          <a:p>
            <a:r>
              <a:rPr lang="en-US" sz="1000" dirty="0"/>
              <a:t>  right: 30px;</a:t>
            </a:r>
          </a:p>
          <a:p>
            <a:r>
              <a:rPr lang="en-US" sz="1000" dirty="0"/>
              <a:t>  transition: all 200ms;</a:t>
            </a:r>
          </a:p>
          <a:p>
            <a:r>
              <a:rPr lang="en-US" sz="1000" dirty="0"/>
              <a:t>  font-size: 30px;</a:t>
            </a:r>
          </a:p>
          <a:p>
            <a:r>
              <a:rPr lang="en-US" sz="1000" dirty="0"/>
              <a:t>  font-weight: bold;</a:t>
            </a:r>
          </a:p>
          <a:p>
            <a:r>
              <a:rPr lang="en-US" sz="1000" dirty="0"/>
              <a:t>  text-decoration: none;</a:t>
            </a:r>
          </a:p>
          <a:p>
            <a:r>
              <a:rPr lang="en-US" sz="1000" dirty="0"/>
              <a:t>  color: #333;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</a:t>
            </a:r>
            <a:r>
              <a:rPr lang="en-US" sz="1000" dirty="0" err="1"/>
              <a:t>close:hover</a:t>
            </a:r>
            <a:r>
              <a:rPr lang="en-US" sz="1000" dirty="0"/>
              <a:t> {</a:t>
            </a:r>
          </a:p>
          <a:p>
            <a:r>
              <a:rPr lang="en-US" sz="1000" dirty="0"/>
              <a:t>  color: #06D85F;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.content {</a:t>
            </a:r>
          </a:p>
          <a:p>
            <a:r>
              <a:rPr lang="en-US" sz="1000" dirty="0"/>
              <a:t>  max-height: 30%;</a:t>
            </a:r>
          </a:p>
          <a:p>
            <a:r>
              <a:rPr lang="en-US" sz="1000" dirty="0"/>
              <a:t>  overflow: auto;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@media screen and (max-width: 700px){</a:t>
            </a:r>
          </a:p>
          <a:p>
            <a:r>
              <a:rPr lang="en-US" sz="1000" dirty="0"/>
              <a:t>  .container{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.</a:t>
            </a:r>
            <a:r>
              <a:rPr lang="en-US" sz="1000" dirty="0" err="1"/>
              <a:t>popupMenu</a:t>
            </a:r>
            <a:r>
              <a:rPr lang="en-US" sz="1000" dirty="0"/>
              <a:t>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ends  */</a:t>
            </a:r>
          </a:p>
          <a:p>
            <a:r>
              <a:rPr lang="en-US" sz="1000" dirty="0"/>
              <a:t>#hint{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font-weight:bold</a:t>
            </a:r>
            <a:r>
              <a:rPr lang="en-US" sz="1000" dirty="0"/>
              <a:t>;</a:t>
            </a:r>
          </a:p>
          <a:p>
            <a:r>
              <a:rPr lang="en-US" sz="1000" dirty="0"/>
              <a:t>  color: red;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span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color:red</a:t>
            </a:r>
            <a:r>
              <a:rPr lang="en-US" sz="1000" dirty="0"/>
              <a:t>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End game message! */</a:t>
            </a:r>
          </a:p>
          <a:p>
            <a:r>
              <a:rPr lang="en-US" sz="1000" dirty="0"/>
              <a:t>#element{</a:t>
            </a:r>
          </a:p>
          <a:p>
            <a:r>
              <a:rPr lang="en-US" sz="1000" dirty="0"/>
              <a:t>    -</a:t>
            </a:r>
            <a:r>
              <a:rPr lang="en-US" sz="1000" dirty="0" err="1"/>
              <a:t>webkit</a:t>
            </a:r>
            <a:r>
              <a:rPr lang="en-US" sz="1000" dirty="0"/>
              <a:t>-animation: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    animation: 7s ease 0s normal forwards 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/* Additional styles not required */</a:t>
            </a:r>
          </a:p>
          <a:p>
            <a:r>
              <a:rPr lang="en-US" sz="1000" dirty="0"/>
              <a:t>.pretty {</a:t>
            </a:r>
          </a:p>
          <a:p>
            <a:r>
              <a:rPr lang="en-US" sz="1000" dirty="0"/>
              <a:t>    background: pink;</a:t>
            </a:r>
          </a:p>
          <a:p>
            <a:r>
              <a:rPr lang="en-US" sz="1000" dirty="0"/>
              <a:t>    color: green;</a:t>
            </a:r>
          </a:p>
          <a:p>
            <a:r>
              <a:rPr lang="en-US" sz="1000" dirty="0"/>
              <a:t>    font-family: </a:t>
            </a:r>
            <a:r>
              <a:rPr lang="en-US" sz="1000" dirty="0" err="1"/>
              <a:t>helvetica</a:t>
            </a:r>
            <a:r>
              <a:rPr lang="en-US" sz="1000" dirty="0"/>
              <a:t>, </a:t>
            </a:r>
            <a:r>
              <a:rPr lang="en-US" sz="1000" dirty="0" err="1"/>
              <a:t>arial</a:t>
            </a:r>
            <a:r>
              <a:rPr lang="en-US" sz="1000" dirty="0"/>
              <a:t>, sans-serif;</a:t>
            </a:r>
          </a:p>
          <a:p>
            <a:r>
              <a:rPr lang="en-US" sz="1000" dirty="0"/>
              <a:t>    padding: 40px 20px;</a:t>
            </a:r>
          </a:p>
          <a:p>
            <a:r>
              <a:rPr lang="en-US" sz="1000" dirty="0"/>
              <a:t>    text-align: center;</a:t>
            </a:r>
          </a:p>
          <a:p>
            <a:r>
              <a:rPr lang="en-US" sz="1000" dirty="0"/>
              <a:t>    width: auto;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font-weight: bold;</a:t>
            </a:r>
          </a:p>
          <a:p>
            <a:r>
              <a:rPr lang="en-US" sz="1000" dirty="0"/>
              <a:t>    font-size: 30px;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54863" y="0"/>
            <a:ext cx="392805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/>
              <a:t>popupMenu</a:t>
            </a:r>
            <a:r>
              <a:rPr lang="en-US" sz="1000" dirty="0"/>
              <a:t> .content {</a:t>
            </a:r>
          </a:p>
          <a:p>
            <a:r>
              <a:rPr lang="en-US" sz="1000" dirty="0"/>
              <a:t>  max-height: 30%;</a:t>
            </a:r>
          </a:p>
          <a:p>
            <a:r>
              <a:rPr lang="en-US" sz="1000" dirty="0"/>
              <a:t>  overflow: auto;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@media screen and (max-width: 700px){</a:t>
            </a:r>
          </a:p>
          <a:p>
            <a:r>
              <a:rPr lang="en-US" sz="1000" dirty="0"/>
              <a:t>  .container{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.</a:t>
            </a:r>
            <a:r>
              <a:rPr lang="en-US" sz="1000" dirty="0" err="1"/>
              <a:t>popupMenu</a:t>
            </a:r>
            <a:r>
              <a:rPr lang="en-US" sz="1000" dirty="0"/>
              <a:t>{</a:t>
            </a:r>
          </a:p>
          <a:p>
            <a:r>
              <a:rPr lang="en-US" sz="1000" dirty="0"/>
              <a:t>    width: 70%;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 </a:t>
            </a:r>
            <a:r>
              <a:rPr lang="en-US" sz="1000" dirty="0" err="1"/>
              <a:t>Popupmenu</a:t>
            </a:r>
            <a:r>
              <a:rPr lang="en-US" sz="1000" dirty="0"/>
              <a:t> ends  */</a:t>
            </a:r>
          </a:p>
          <a:p>
            <a:r>
              <a:rPr lang="en-US" sz="1000" dirty="0"/>
              <a:t>#hint{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font-weight:bold</a:t>
            </a:r>
            <a:r>
              <a:rPr lang="en-US" sz="1000" dirty="0"/>
              <a:t>;</a:t>
            </a:r>
          </a:p>
          <a:p>
            <a:r>
              <a:rPr lang="en-US" sz="1000" dirty="0"/>
              <a:t>  color: red;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span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color:red</a:t>
            </a:r>
            <a:r>
              <a:rPr lang="en-US" sz="1000" dirty="0"/>
              <a:t>;</a:t>
            </a:r>
          </a:p>
          <a:p>
            <a:r>
              <a:rPr lang="en-US" sz="1000" dirty="0"/>
              <a:t>    text-transform: uppercase;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/* End game message! */</a:t>
            </a:r>
          </a:p>
          <a:p>
            <a:r>
              <a:rPr lang="en-US" sz="1000" dirty="0"/>
              <a:t>#element{</a:t>
            </a:r>
          </a:p>
          <a:p>
            <a:r>
              <a:rPr lang="en-US" sz="1000" dirty="0"/>
              <a:t>    -</a:t>
            </a:r>
            <a:r>
              <a:rPr lang="en-US" sz="1000" dirty="0" err="1"/>
              <a:t>webkit</a:t>
            </a:r>
            <a:r>
              <a:rPr lang="en-US" sz="1000" dirty="0"/>
              <a:t>-animation: 7s ease 0s normal forwards </a:t>
            </a:r>
            <a:endParaRPr lang="en-US" sz="1000" dirty="0" smtClean="0"/>
          </a:p>
          <a:p>
            <a:r>
              <a:rPr lang="en-US" sz="1000" dirty="0" smtClean="0"/>
              <a:t>1 </a:t>
            </a:r>
            <a:r>
              <a:rPr lang="en-US" sz="1000" dirty="0" err="1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    animation: 7s ease 0s normal forwards 1 </a:t>
            </a:r>
            <a:endParaRPr lang="en-US" sz="1000" dirty="0" smtClean="0"/>
          </a:p>
          <a:p>
            <a:r>
              <a:rPr lang="en-US" sz="1000" dirty="0" err="1" smtClean="0"/>
              <a:t>fadein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@-</a:t>
            </a:r>
            <a:r>
              <a:rPr lang="en-US" sz="1000" dirty="0" err="1"/>
              <a:t>webkit-keyframes</a:t>
            </a:r>
            <a:r>
              <a:rPr lang="en-US" sz="1000" dirty="0"/>
              <a:t> </a:t>
            </a:r>
            <a:r>
              <a:rPr lang="en-US" sz="1000" dirty="0" err="1"/>
              <a:t>fadein</a:t>
            </a:r>
            <a:r>
              <a:rPr lang="en-US" sz="1000" dirty="0"/>
              <a:t>{</a:t>
            </a:r>
          </a:p>
          <a:p>
            <a:r>
              <a:rPr lang="en-US" sz="1000" dirty="0"/>
              <a:t>    0% { opacity:0; }</a:t>
            </a:r>
          </a:p>
          <a:p>
            <a:r>
              <a:rPr lang="en-US" sz="1000" dirty="0"/>
              <a:t>    66% { opacity:0; }</a:t>
            </a:r>
          </a:p>
          <a:p>
            <a:r>
              <a:rPr lang="en-US" sz="1000" dirty="0"/>
              <a:t>    100% { opacity:1;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67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http://codd.cs.gsu.edu/~</a:t>
            </a:r>
            <a:r>
              <a:rPr lang="en-US" dirty="0" smtClean="0">
                <a:hlinkClick r:id="rId2"/>
              </a:rPr>
              <a:t>pdang2/Project2/start.html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</TotalTime>
  <Words>2552</Words>
  <Application>Microsoft Office PowerPoint</Application>
  <PresentationFormat>Widescreen</PresentationFormat>
  <Paragraphs>562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IQ River Crossing</vt:lpstr>
      <vt:lpstr>What is IQ River Crossing? </vt:lpstr>
      <vt:lpstr>Design </vt:lpstr>
      <vt:lpstr>Challenges </vt:lpstr>
      <vt:lpstr>Features: </vt:lpstr>
      <vt:lpstr>Code Snippet</vt:lpstr>
      <vt:lpstr>PowerPoint Presentation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 River Crossing</dc:title>
  <dc:creator>Phuc Hoang Dang</dc:creator>
  <cp:lastModifiedBy>Windows User</cp:lastModifiedBy>
  <cp:revision>22</cp:revision>
  <dcterms:created xsi:type="dcterms:W3CDTF">2017-07-08T05:37:14Z</dcterms:created>
  <dcterms:modified xsi:type="dcterms:W3CDTF">2017-07-10T15:25:29Z</dcterms:modified>
</cp:coreProperties>
</file>