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4" r:id="rId1"/>
  </p:sldMasterIdLst>
  <p:sldIdLst>
    <p:sldId id="287" r:id="rId2"/>
    <p:sldId id="258" r:id="rId3"/>
    <p:sldId id="285" r:id="rId4"/>
    <p:sldId id="309" r:id="rId5"/>
    <p:sldId id="310" r:id="rId6"/>
    <p:sldId id="311" r:id="rId7"/>
    <p:sldId id="312" r:id="rId8"/>
    <p:sldId id="313" r:id="rId9"/>
    <p:sldId id="259" r:id="rId10"/>
    <p:sldId id="264" r:id="rId11"/>
    <p:sldId id="314" r:id="rId12"/>
    <p:sldId id="315" r:id="rId13"/>
    <p:sldId id="317" r:id="rId14"/>
    <p:sldId id="318" r:id="rId15"/>
    <p:sldId id="262" r:id="rId16"/>
    <p:sldId id="319" r:id="rId17"/>
    <p:sldId id="288" r:id="rId18"/>
    <p:sldId id="266" r:id="rId19"/>
    <p:sldId id="320" r:id="rId20"/>
    <p:sldId id="321" r:id="rId21"/>
    <p:sldId id="290" r:id="rId22"/>
    <p:sldId id="322" r:id="rId23"/>
    <p:sldId id="295" r:id="rId24"/>
    <p:sldId id="296" r:id="rId25"/>
    <p:sldId id="297" r:id="rId26"/>
    <p:sldId id="299" r:id="rId27"/>
    <p:sldId id="300" r:id="rId28"/>
    <p:sldId id="301" r:id="rId29"/>
    <p:sldId id="304" r:id="rId30"/>
    <p:sldId id="289" r:id="rId31"/>
    <p:sldId id="268" r:id="rId32"/>
    <p:sldId id="323" r:id="rId33"/>
    <p:sldId id="293" r:id="rId34"/>
    <p:sldId id="291" r:id="rId35"/>
    <p:sldId id="292" r:id="rId36"/>
    <p:sldId id="324" r:id="rId37"/>
    <p:sldId id="306" r:id="rId38"/>
    <p:sldId id="305" r:id="rId39"/>
    <p:sldId id="283" r:id="rId40"/>
    <p:sldId id="30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54582AD-C530-4266-93A3-B80D08594D5D}">
          <p14:sldIdLst>
            <p14:sldId id="287"/>
            <p14:sldId id="258"/>
            <p14:sldId id="285"/>
            <p14:sldId id="309"/>
            <p14:sldId id="310"/>
            <p14:sldId id="311"/>
            <p14:sldId id="312"/>
            <p14:sldId id="313"/>
            <p14:sldId id="259"/>
            <p14:sldId id="264"/>
            <p14:sldId id="314"/>
            <p14:sldId id="315"/>
            <p14:sldId id="317"/>
            <p14:sldId id="318"/>
            <p14:sldId id="262"/>
            <p14:sldId id="319"/>
            <p14:sldId id="288"/>
            <p14:sldId id="266"/>
            <p14:sldId id="320"/>
            <p14:sldId id="321"/>
            <p14:sldId id="290"/>
            <p14:sldId id="322"/>
            <p14:sldId id="295"/>
            <p14:sldId id="296"/>
            <p14:sldId id="297"/>
            <p14:sldId id="299"/>
            <p14:sldId id="300"/>
            <p14:sldId id="301"/>
            <p14:sldId id="304"/>
            <p14:sldId id="289"/>
            <p14:sldId id="268"/>
            <p14:sldId id="323"/>
            <p14:sldId id="293"/>
            <p14:sldId id="291"/>
            <p14:sldId id="292"/>
            <p14:sldId id="324"/>
            <p14:sldId id="306"/>
            <p14:sldId id="305"/>
            <p14:sldId id="283"/>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55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E0A2B0-F632-4D05-9DD5-58F9364DE24E}" type="doc">
      <dgm:prSet loTypeId="urn:microsoft.com/office/officeart/2016/7/layout/BasicProcessNew" loCatId="process" qsTypeId="urn:microsoft.com/office/officeart/2005/8/quickstyle/simple1" qsCatId="simple" csTypeId="urn:microsoft.com/office/officeart/2005/8/colors/accent1_2" csCatId="accent1" phldr="1"/>
      <dgm:spPr/>
      <dgm:t>
        <a:bodyPr/>
        <a:lstStyle/>
        <a:p>
          <a:endParaRPr lang="en-US"/>
        </a:p>
      </dgm:t>
    </dgm:pt>
    <dgm:pt modelId="{3BF41D1E-66C0-4261-811B-5B28E8EC6DE1}">
      <dgm:prSet custT="1"/>
      <dgm:spPr/>
      <dgm:t>
        <a:bodyPr/>
        <a:lstStyle/>
        <a:p>
          <a:pPr algn="just"/>
          <a:r>
            <a:rPr lang="en-US" sz="1600" b="0" i="0" dirty="0"/>
            <a:t>	</a:t>
          </a:r>
          <a:r>
            <a:rPr lang="vi-VN" sz="1600" b="0" i="0" dirty="0"/>
            <a:t>Thương mại điện tử đang phát triển mạnh, giúp loại bỏ rào cản về không gian và thời gian trong quá trình mua bán. Khách hàng có thể tiếp cận thông tin sản phẩm từ mọi nơi trên thế giới, và doanh nghiệp có cơ hội tăng doanh thu thông qua việc chủ động tìm kiếm khách hàng.</a:t>
          </a:r>
          <a:endParaRPr lang="en-US" sz="1600" dirty="0"/>
        </a:p>
      </dgm:t>
    </dgm:pt>
    <dgm:pt modelId="{FAE83F87-7063-44D4-A0C8-64F760A97DC8}" type="parTrans" cxnId="{D658D7B9-23DE-41AB-845E-AC232C8ABD1D}">
      <dgm:prSet/>
      <dgm:spPr/>
      <dgm:t>
        <a:bodyPr/>
        <a:lstStyle/>
        <a:p>
          <a:endParaRPr lang="en-US"/>
        </a:p>
      </dgm:t>
    </dgm:pt>
    <dgm:pt modelId="{F9EA16E0-F30B-4D8D-BA0D-FC146E5762A7}" type="sibTrans" cxnId="{D658D7B9-23DE-41AB-845E-AC232C8ABD1D}">
      <dgm:prSet/>
      <dgm:spPr/>
      <dgm:t>
        <a:bodyPr/>
        <a:lstStyle/>
        <a:p>
          <a:endParaRPr lang="en-US"/>
        </a:p>
      </dgm:t>
    </dgm:pt>
    <dgm:pt modelId="{8E75FB37-CCA6-4AA9-B2D5-B87728F42756}">
      <dgm:prSet/>
      <dgm:spPr/>
      <dgm:t>
        <a:bodyPr/>
        <a:lstStyle/>
        <a:p>
          <a:pPr algn="just"/>
          <a:r>
            <a:rPr lang="en-US" b="0" i="0" dirty="0"/>
            <a:t>	</a:t>
          </a:r>
          <a:r>
            <a:rPr lang="vi-VN" b="0" i="0" dirty="0"/>
            <a:t>Thương mại điện tử cũng mang lại cơ hội kinh doanh cho những người không có đủ vốn, với chi phí thấp hơn so với kinh doanh truyền thống. Việc xây dựng </a:t>
          </a:r>
          <a:r>
            <a:rPr lang="vi-VN" b="0" i="0" dirty="0" err="1"/>
            <a:t>website</a:t>
          </a:r>
          <a:r>
            <a:rPr lang="vi-VN" b="0" i="0" dirty="0"/>
            <a:t> thương mại điện tử trở thành một giải pháp hiệu quả để thu hút khách hàng, cung cấp thông tin chủ động, và thúc đẩy mua bán.</a:t>
          </a:r>
          <a:endParaRPr lang="en-US" dirty="0"/>
        </a:p>
      </dgm:t>
    </dgm:pt>
    <dgm:pt modelId="{B72CE179-B821-41EC-AF23-8163CD571E81}" type="parTrans" cxnId="{C9100768-D6FC-4F8A-8360-2DB2AEB63542}">
      <dgm:prSet/>
      <dgm:spPr/>
      <dgm:t>
        <a:bodyPr/>
        <a:lstStyle/>
        <a:p>
          <a:endParaRPr lang="en-US"/>
        </a:p>
      </dgm:t>
    </dgm:pt>
    <dgm:pt modelId="{9A79527E-97F3-41C9-AC60-0FCE2B2A6330}" type="sibTrans" cxnId="{C9100768-D6FC-4F8A-8360-2DB2AEB63542}">
      <dgm:prSet/>
      <dgm:spPr/>
      <dgm:t>
        <a:bodyPr/>
        <a:lstStyle/>
        <a:p>
          <a:endParaRPr lang="en-US"/>
        </a:p>
      </dgm:t>
    </dgm:pt>
    <dgm:pt modelId="{062117A7-9F84-44DE-8A62-DF679D185C4A}">
      <dgm:prSet/>
      <dgm:spPr/>
      <dgm:t>
        <a:bodyPr/>
        <a:lstStyle/>
        <a:p>
          <a:pPr algn="just"/>
          <a:r>
            <a:rPr lang="en-US" b="0" i="0" dirty="0"/>
            <a:t>	</a:t>
          </a:r>
          <a:r>
            <a:rPr lang="vi-VN" b="0" i="0" dirty="0"/>
            <a:t>Chọn đề tài "Xây dựng </a:t>
          </a:r>
          <a:r>
            <a:rPr lang="vi-VN" b="0" i="0" dirty="0" err="1"/>
            <a:t>website</a:t>
          </a:r>
          <a:r>
            <a:rPr lang="vi-VN" b="0" i="0" dirty="0"/>
            <a:t> bán giày trên nền tảng </a:t>
          </a:r>
          <a:r>
            <a:rPr lang="vi-VN" b="0" i="0" dirty="0" err="1"/>
            <a:t>Laravel</a:t>
          </a:r>
          <a:r>
            <a:rPr lang="vi-VN" b="0" i="0" dirty="0"/>
            <a:t> </a:t>
          </a:r>
          <a:r>
            <a:rPr lang="vi-VN" b="0" i="0" dirty="0" err="1"/>
            <a:t>Framework</a:t>
          </a:r>
          <a:r>
            <a:rPr lang="vi-VN" b="0" i="0" dirty="0"/>
            <a:t>" là một cách để giải quyết nhu cầu mua sắm và kinh doanh sản phẩm, đồng thời mở rộng khách hàng không chỉ trong nước mà còn quốc tế.</a:t>
          </a:r>
          <a:endParaRPr lang="en-US" dirty="0"/>
        </a:p>
      </dgm:t>
    </dgm:pt>
    <dgm:pt modelId="{3128A1ED-65DE-4979-BDDB-23AD9AB075FA}" type="parTrans" cxnId="{7D2254D8-A196-4B71-B712-F6332BCB43B0}">
      <dgm:prSet/>
      <dgm:spPr/>
      <dgm:t>
        <a:bodyPr/>
        <a:lstStyle/>
        <a:p>
          <a:endParaRPr lang="en-US"/>
        </a:p>
      </dgm:t>
    </dgm:pt>
    <dgm:pt modelId="{E247A9C6-0E87-4CEF-962E-0E7CCEE6793E}" type="sibTrans" cxnId="{7D2254D8-A196-4B71-B712-F6332BCB43B0}">
      <dgm:prSet/>
      <dgm:spPr/>
      <dgm:t>
        <a:bodyPr/>
        <a:lstStyle/>
        <a:p>
          <a:endParaRPr lang="en-US"/>
        </a:p>
      </dgm:t>
    </dgm:pt>
    <dgm:pt modelId="{2999960E-C0EF-4C27-A859-72A6674A2CBF}" type="pres">
      <dgm:prSet presAssocID="{F6E0A2B0-F632-4D05-9DD5-58F9364DE24E}" presName="Name0" presStyleCnt="0">
        <dgm:presLayoutVars>
          <dgm:dir/>
          <dgm:resizeHandles val="exact"/>
        </dgm:presLayoutVars>
      </dgm:prSet>
      <dgm:spPr/>
    </dgm:pt>
    <dgm:pt modelId="{C796B484-8E4C-4B3F-B8AC-36D1FA233993}" type="pres">
      <dgm:prSet presAssocID="{3BF41D1E-66C0-4261-811B-5B28E8EC6DE1}" presName="node" presStyleLbl="node1" presStyleIdx="0" presStyleCnt="5">
        <dgm:presLayoutVars>
          <dgm:bulletEnabled val="1"/>
        </dgm:presLayoutVars>
      </dgm:prSet>
      <dgm:spPr/>
    </dgm:pt>
    <dgm:pt modelId="{DFB6177B-69F0-4641-8C03-68C442CBA539}" type="pres">
      <dgm:prSet presAssocID="{F9EA16E0-F30B-4D8D-BA0D-FC146E5762A7}" presName="sibTransSpacerBeforeConnector" presStyleCnt="0"/>
      <dgm:spPr/>
    </dgm:pt>
    <dgm:pt modelId="{F699A9B2-6CF5-41D2-AD8D-9D189A75DAF0}" type="pres">
      <dgm:prSet presAssocID="{F9EA16E0-F30B-4D8D-BA0D-FC146E5762A7}" presName="sibTrans" presStyleLbl="node1" presStyleIdx="1" presStyleCnt="5"/>
      <dgm:spPr/>
    </dgm:pt>
    <dgm:pt modelId="{CC034ABF-7BF4-4070-9BA5-8DFAC493C2D6}" type="pres">
      <dgm:prSet presAssocID="{F9EA16E0-F30B-4D8D-BA0D-FC146E5762A7}" presName="sibTransSpacerAfterConnector" presStyleCnt="0"/>
      <dgm:spPr/>
    </dgm:pt>
    <dgm:pt modelId="{42355CBE-2CBF-4F60-9F51-9885580924F3}" type="pres">
      <dgm:prSet presAssocID="{8E75FB37-CCA6-4AA9-B2D5-B87728F42756}" presName="node" presStyleLbl="node1" presStyleIdx="2" presStyleCnt="5">
        <dgm:presLayoutVars>
          <dgm:bulletEnabled val="1"/>
        </dgm:presLayoutVars>
      </dgm:prSet>
      <dgm:spPr/>
    </dgm:pt>
    <dgm:pt modelId="{7920D332-0B24-4000-9C20-19B953AFC491}" type="pres">
      <dgm:prSet presAssocID="{9A79527E-97F3-41C9-AC60-0FCE2B2A6330}" presName="sibTransSpacerBeforeConnector" presStyleCnt="0"/>
      <dgm:spPr/>
    </dgm:pt>
    <dgm:pt modelId="{96881439-EF7B-4F17-A2A2-FA019688B82D}" type="pres">
      <dgm:prSet presAssocID="{9A79527E-97F3-41C9-AC60-0FCE2B2A6330}" presName="sibTrans" presStyleLbl="node1" presStyleIdx="3" presStyleCnt="5"/>
      <dgm:spPr/>
    </dgm:pt>
    <dgm:pt modelId="{D3762693-DAAB-4A96-B965-0BE8C5F723AD}" type="pres">
      <dgm:prSet presAssocID="{9A79527E-97F3-41C9-AC60-0FCE2B2A6330}" presName="sibTransSpacerAfterConnector" presStyleCnt="0"/>
      <dgm:spPr/>
    </dgm:pt>
    <dgm:pt modelId="{DEEB4AA3-47BF-425E-9CF4-9E3B85AA7BB9}" type="pres">
      <dgm:prSet presAssocID="{062117A7-9F84-44DE-8A62-DF679D185C4A}" presName="node" presStyleLbl="node1" presStyleIdx="4" presStyleCnt="5">
        <dgm:presLayoutVars>
          <dgm:bulletEnabled val="1"/>
        </dgm:presLayoutVars>
      </dgm:prSet>
      <dgm:spPr/>
    </dgm:pt>
  </dgm:ptLst>
  <dgm:cxnLst>
    <dgm:cxn modelId="{C9100768-D6FC-4F8A-8360-2DB2AEB63542}" srcId="{F6E0A2B0-F632-4D05-9DD5-58F9364DE24E}" destId="{8E75FB37-CCA6-4AA9-B2D5-B87728F42756}" srcOrd="1" destOrd="0" parTransId="{B72CE179-B821-41EC-AF23-8163CD571E81}" sibTransId="{9A79527E-97F3-41C9-AC60-0FCE2B2A6330}"/>
    <dgm:cxn modelId="{9114274F-5DEF-40B5-8D92-4C533567F148}" type="presOf" srcId="{F9EA16E0-F30B-4D8D-BA0D-FC146E5762A7}" destId="{F699A9B2-6CF5-41D2-AD8D-9D189A75DAF0}" srcOrd="0" destOrd="0" presId="urn:microsoft.com/office/officeart/2016/7/layout/BasicProcessNew"/>
    <dgm:cxn modelId="{7C5C4E96-416D-440D-8A79-5C41CE9CC45E}" type="presOf" srcId="{3BF41D1E-66C0-4261-811B-5B28E8EC6DE1}" destId="{C796B484-8E4C-4B3F-B8AC-36D1FA233993}" srcOrd="0" destOrd="0" presId="urn:microsoft.com/office/officeart/2016/7/layout/BasicProcessNew"/>
    <dgm:cxn modelId="{96AEF5A9-CB93-4D0E-B759-D888AF8EF38C}" type="presOf" srcId="{9A79527E-97F3-41C9-AC60-0FCE2B2A6330}" destId="{96881439-EF7B-4F17-A2A2-FA019688B82D}" srcOrd="0" destOrd="0" presId="urn:microsoft.com/office/officeart/2016/7/layout/BasicProcessNew"/>
    <dgm:cxn modelId="{E0171DB6-401F-4F0B-93E6-A9063A559E1A}" type="presOf" srcId="{8E75FB37-CCA6-4AA9-B2D5-B87728F42756}" destId="{42355CBE-2CBF-4F60-9F51-9885580924F3}" srcOrd="0" destOrd="0" presId="urn:microsoft.com/office/officeart/2016/7/layout/BasicProcessNew"/>
    <dgm:cxn modelId="{D658D7B9-23DE-41AB-845E-AC232C8ABD1D}" srcId="{F6E0A2B0-F632-4D05-9DD5-58F9364DE24E}" destId="{3BF41D1E-66C0-4261-811B-5B28E8EC6DE1}" srcOrd="0" destOrd="0" parTransId="{FAE83F87-7063-44D4-A0C8-64F760A97DC8}" sibTransId="{F9EA16E0-F30B-4D8D-BA0D-FC146E5762A7}"/>
    <dgm:cxn modelId="{7D2254D8-A196-4B71-B712-F6332BCB43B0}" srcId="{F6E0A2B0-F632-4D05-9DD5-58F9364DE24E}" destId="{062117A7-9F84-44DE-8A62-DF679D185C4A}" srcOrd="2" destOrd="0" parTransId="{3128A1ED-65DE-4979-BDDB-23AD9AB075FA}" sibTransId="{E247A9C6-0E87-4CEF-962E-0E7CCEE6793E}"/>
    <dgm:cxn modelId="{55EC7DE4-CDD7-400A-9ACE-394C00F64A11}" type="presOf" srcId="{F6E0A2B0-F632-4D05-9DD5-58F9364DE24E}" destId="{2999960E-C0EF-4C27-A859-72A6674A2CBF}" srcOrd="0" destOrd="0" presId="urn:microsoft.com/office/officeart/2016/7/layout/BasicProcessNew"/>
    <dgm:cxn modelId="{9B43F5F3-505B-4D7C-BE2F-EDB054AB5D2F}" type="presOf" srcId="{062117A7-9F84-44DE-8A62-DF679D185C4A}" destId="{DEEB4AA3-47BF-425E-9CF4-9E3B85AA7BB9}" srcOrd="0" destOrd="0" presId="urn:microsoft.com/office/officeart/2016/7/layout/BasicProcessNew"/>
    <dgm:cxn modelId="{5E353F3A-AC06-4B52-AEF1-C9BC4AC0354B}" type="presParOf" srcId="{2999960E-C0EF-4C27-A859-72A6674A2CBF}" destId="{C796B484-8E4C-4B3F-B8AC-36D1FA233993}" srcOrd="0" destOrd="0" presId="urn:microsoft.com/office/officeart/2016/7/layout/BasicProcessNew"/>
    <dgm:cxn modelId="{02D85A85-8D97-433B-AB70-C20DA4D6F1F1}" type="presParOf" srcId="{2999960E-C0EF-4C27-A859-72A6674A2CBF}" destId="{DFB6177B-69F0-4641-8C03-68C442CBA539}" srcOrd="1" destOrd="0" presId="urn:microsoft.com/office/officeart/2016/7/layout/BasicProcessNew"/>
    <dgm:cxn modelId="{0FC33080-5491-416A-A54D-54A78FCC0957}" type="presParOf" srcId="{2999960E-C0EF-4C27-A859-72A6674A2CBF}" destId="{F699A9B2-6CF5-41D2-AD8D-9D189A75DAF0}" srcOrd="2" destOrd="0" presId="urn:microsoft.com/office/officeart/2016/7/layout/BasicProcessNew"/>
    <dgm:cxn modelId="{521C0826-A872-4E37-A6D9-3A9D16CDBE74}" type="presParOf" srcId="{2999960E-C0EF-4C27-A859-72A6674A2CBF}" destId="{CC034ABF-7BF4-4070-9BA5-8DFAC493C2D6}" srcOrd="3" destOrd="0" presId="urn:microsoft.com/office/officeart/2016/7/layout/BasicProcessNew"/>
    <dgm:cxn modelId="{C7C8DA98-C58A-4D08-AE19-DBA7FDB31B7C}" type="presParOf" srcId="{2999960E-C0EF-4C27-A859-72A6674A2CBF}" destId="{42355CBE-2CBF-4F60-9F51-9885580924F3}" srcOrd="4" destOrd="0" presId="urn:microsoft.com/office/officeart/2016/7/layout/BasicProcessNew"/>
    <dgm:cxn modelId="{5149B218-0C35-4B3C-B9B7-363BA49DAF72}" type="presParOf" srcId="{2999960E-C0EF-4C27-A859-72A6674A2CBF}" destId="{7920D332-0B24-4000-9C20-19B953AFC491}" srcOrd="5" destOrd="0" presId="urn:microsoft.com/office/officeart/2016/7/layout/BasicProcessNew"/>
    <dgm:cxn modelId="{F4F48DA9-2FC3-4478-82B4-D4FD7E70AFBB}" type="presParOf" srcId="{2999960E-C0EF-4C27-A859-72A6674A2CBF}" destId="{96881439-EF7B-4F17-A2A2-FA019688B82D}" srcOrd="6" destOrd="0" presId="urn:microsoft.com/office/officeart/2016/7/layout/BasicProcessNew"/>
    <dgm:cxn modelId="{32B06456-CBAD-46BE-937C-DFE2A1A72A84}" type="presParOf" srcId="{2999960E-C0EF-4C27-A859-72A6674A2CBF}" destId="{D3762693-DAAB-4A96-B965-0BE8C5F723AD}" srcOrd="7" destOrd="0" presId="urn:microsoft.com/office/officeart/2016/7/layout/BasicProcessNew"/>
    <dgm:cxn modelId="{E080722A-E870-4C33-BD4F-0564584A6DE2}" type="presParOf" srcId="{2999960E-C0EF-4C27-A859-72A6674A2CBF}" destId="{DEEB4AA3-47BF-425E-9CF4-9E3B85AA7BB9}" srcOrd="8"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8443EB-7312-4EBB-A7B4-0EB3DA7E4BE4}"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en-US"/>
        </a:p>
      </dgm:t>
    </dgm:pt>
    <dgm:pt modelId="{1956E7A7-FE67-4882-A6C5-AD78F03D701F}">
      <dgm:prSet/>
      <dgm:spPr/>
      <dgm:t>
        <a:bodyPr/>
        <a:lstStyle/>
        <a:p>
          <a:r>
            <a:rPr lang="en-US" dirty="0" err="1"/>
            <a:t>Là</a:t>
          </a:r>
          <a:r>
            <a:rPr lang="en-US" dirty="0"/>
            <a:t> </a:t>
          </a:r>
          <a:r>
            <a:rPr lang="fr-FR" dirty="0" err="1"/>
            <a:t>ngôn</a:t>
          </a:r>
          <a:r>
            <a:rPr lang="fr-FR" dirty="0"/>
            <a:t> </a:t>
          </a:r>
          <a:r>
            <a:rPr lang="fr-FR" dirty="0" err="1"/>
            <a:t>ngữ</a:t>
          </a:r>
          <a:r>
            <a:rPr lang="fr-FR" dirty="0"/>
            <a:t> </a:t>
          </a:r>
          <a:r>
            <a:rPr lang="fr-FR" dirty="0" err="1"/>
            <a:t>lập</a:t>
          </a:r>
          <a:r>
            <a:rPr lang="fr-FR" dirty="0"/>
            <a:t> </a:t>
          </a:r>
          <a:r>
            <a:rPr lang="fr-FR" dirty="0" err="1"/>
            <a:t>trình</a:t>
          </a:r>
          <a:r>
            <a:rPr lang="fr-FR" dirty="0"/>
            <a:t> </a:t>
          </a:r>
          <a:r>
            <a:rPr lang="fr-FR" dirty="0" err="1"/>
            <a:t>mạng</a:t>
          </a:r>
          <a:r>
            <a:rPr lang="fr-FR" dirty="0"/>
            <a:t> </a:t>
          </a:r>
          <a:r>
            <a:rPr lang="fr-FR" dirty="0" err="1"/>
            <a:t>và</a:t>
          </a:r>
          <a:r>
            <a:rPr lang="fr-FR" dirty="0"/>
            <a:t> </a:t>
          </a:r>
          <a:r>
            <a:rPr lang="fr-FR" dirty="0" err="1"/>
            <a:t>mã</a:t>
          </a:r>
          <a:r>
            <a:rPr lang="fr-FR" dirty="0"/>
            <a:t> </a:t>
          </a:r>
          <a:r>
            <a:rPr lang="fr-FR" dirty="0" err="1"/>
            <a:t>nguồn</a:t>
          </a:r>
          <a:r>
            <a:rPr lang="fr-FR" dirty="0"/>
            <a:t> </a:t>
          </a:r>
          <a:r>
            <a:rPr lang="fr-FR" dirty="0" err="1"/>
            <a:t>mở</a:t>
          </a:r>
          <a:r>
            <a:rPr lang="fr-FR" dirty="0"/>
            <a:t>.</a:t>
          </a:r>
          <a:endParaRPr lang="en-US" dirty="0"/>
        </a:p>
      </dgm:t>
    </dgm:pt>
    <dgm:pt modelId="{B15A0543-E73A-4D6A-9E02-CE2E19160A9C}" type="parTrans" cxnId="{B23291F7-20B0-4ADF-B638-2C14B7F77A99}">
      <dgm:prSet/>
      <dgm:spPr/>
      <dgm:t>
        <a:bodyPr/>
        <a:lstStyle/>
        <a:p>
          <a:endParaRPr lang="en-US"/>
        </a:p>
      </dgm:t>
    </dgm:pt>
    <dgm:pt modelId="{0BB8443F-A521-49C9-8FA3-216A66004474}" type="sibTrans" cxnId="{B23291F7-20B0-4ADF-B638-2C14B7F77A99}">
      <dgm:prSet/>
      <dgm:spPr/>
      <dgm:t>
        <a:bodyPr/>
        <a:lstStyle/>
        <a:p>
          <a:endParaRPr lang="en-US"/>
        </a:p>
      </dgm:t>
    </dgm:pt>
    <dgm:pt modelId="{676FC36D-471B-4254-9593-A4379507D0CA}">
      <dgm:prSet/>
      <dgm:spPr/>
      <dgm:t>
        <a:bodyPr/>
        <a:lstStyle/>
        <a:p>
          <a:r>
            <a:rPr lang="en-US" dirty="0" err="1"/>
            <a:t>Xây</a:t>
          </a:r>
          <a:r>
            <a:rPr lang="en-US" dirty="0"/>
            <a:t> </a:t>
          </a:r>
          <a:r>
            <a:rPr lang="en-US" dirty="0" err="1"/>
            <a:t>dựng</a:t>
          </a:r>
          <a:r>
            <a:rPr lang="en-US" dirty="0"/>
            <a:t> </a:t>
          </a:r>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a:t>
          </a:r>
          <a:r>
            <a:rPr lang="en-US" dirty="0" err="1"/>
            <a:t>nội</a:t>
          </a:r>
          <a:r>
            <a:rPr lang="en-US" dirty="0"/>
            <a:t> dung</a:t>
          </a:r>
          <a:r>
            <a:rPr lang="fr-FR" dirty="0"/>
            <a:t>, </a:t>
          </a:r>
          <a:r>
            <a:rPr lang="en-US" dirty="0" err="1"/>
            <a:t>giúp</a:t>
          </a:r>
          <a:r>
            <a:rPr lang="en-US" dirty="0"/>
            <a:t> </a:t>
          </a:r>
          <a:r>
            <a:rPr lang="en-US" dirty="0" err="1"/>
            <a:t>quản</a:t>
          </a:r>
          <a:r>
            <a:rPr lang="en-US" dirty="0"/>
            <a:t> </a:t>
          </a:r>
          <a:r>
            <a:rPr lang="en-US" dirty="0" err="1"/>
            <a:t>lý</a:t>
          </a:r>
          <a:r>
            <a:rPr lang="en-US" dirty="0"/>
            <a:t> </a:t>
          </a:r>
          <a:r>
            <a:rPr lang="en-US" dirty="0" err="1"/>
            <a:t>và</a:t>
          </a:r>
          <a:r>
            <a:rPr lang="en-US" dirty="0"/>
            <a:t> </a:t>
          </a:r>
          <a:r>
            <a:rPr lang="en-US" dirty="0" err="1"/>
            <a:t>hiển</a:t>
          </a:r>
          <a:r>
            <a:rPr lang="en-US" dirty="0"/>
            <a:t> </a:t>
          </a:r>
          <a:r>
            <a:rPr lang="en-US" dirty="0" err="1"/>
            <a:t>thị</a:t>
          </a:r>
          <a:r>
            <a:rPr lang="en-US" dirty="0"/>
            <a:t> </a:t>
          </a:r>
          <a:r>
            <a:rPr lang="en-US" dirty="0" err="1"/>
            <a:t>nội</a:t>
          </a:r>
          <a:r>
            <a:rPr lang="en-US" dirty="0"/>
            <a:t> dung </a:t>
          </a:r>
          <a:r>
            <a:rPr lang="en-US" dirty="0" err="1"/>
            <a:t>của</a:t>
          </a:r>
          <a:r>
            <a:rPr lang="en-US" dirty="0"/>
            <a:t> </a:t>
          </a:r>
          <a:r>
            <a:rPr lang="en-US" dirty="0" err="1"/>
            <a:t>trang</a:t>
          </a:r>
          <a:r>
            <a:rPr lang="en-US" dirty="0"/>
            <a:t> web </a:t>
          </a:r>
          <a:r>
            <a:rPr lang="en-US" dirty="0" err="1"/>
            <a:t>một</a:t>
          </a:r>
          <a:r>
            <a:rPr lang="en-US" dirty="0"/>
            <a:t> </a:t>
          </a:r>
          <a:r>
            <a:rPr lang="en-US" dirty="0" err="1"/>
            <a:t>cách</a:t>
          </a:r>
          <a:r>
            <a:rPr lang="en-US" dirty="0"/>
            <a:t> </a:t>
          </a:r>
          <a:r>
            <a:rPr lang="en-US" dirty="0" err="1"/>
            <a:t>linh</a:t>
          </a:r>
          <a:r>
            <a:rPr lang="en-US" dirty="0"/>
            <a:t> </a:t>
          </a:r>
          <a:r>
            <a:rPr lang="en-US" dirty="0" err="1"/>
            <a:t>hoạt</a:t>
          </a:r>
          <a:r>
            <a:rPr lang="en-US" dirty="0"/>
            <a:t> </a:t>
          </a:r>
          <a:r>
            <a:rPr lang="en-US" dirty="0" err="1"/>
            <a:t>và</a:t>
          </a:r>
          <a:r>
            <a:rPr lang="en-US" dirty="0"/>
            <a:t> </a:t>
          </a:r>
          <a:r>
            <a:rPr lang="en-US" dirty="0" err="1"/>
            <a:t>dễ</a:t>
          </a:r>
          <a:r>
            <a:rPr lang="en-US" dirty="0"/>
            <a:t> </a:t>
          </a:r>
          <a:r>
            <a:rPr lang="en-US" dirty="0" err="1"/>
            <a:t>dàng</a:t>
          </a:r>
          <a:r>
            <a:rPr lang="en-US" dirty="0"/>
            <a:t>.</a:t>
          </a:r>
        </a:p>
      </dgm:t>
    </dgm:pt>
    <dgm:pt modelId="{E0C0BE57-4EAF-4E7F-A1D1-4348133FD94D}" type="parTrans" cxnId="{51143AA8-1CE9-4FA2-86D4-DFCABF3F6E5B}">
      <dgm:prSet/>
      <dgm:spPr/>
      <dgm:t>
        <a:bodyPr/>
        <a:lstStyle/>
        <a:p>
          <a:endParaRPr lang="en-US"/>
        </a:p>
      </dgm:t>
    </dgm:pt>
    <dgm:pt modelId="{9EDEB25C-DD7C-4C15-ACB1-02A9D6328D46}" type="sibTrans" cxnId="{51143AA8-1CE9-4FA2-86D4-DFCABF3F6E5B}">
      <dgm:prSet/>
      <dgm:spPr/>
      <dgm:t>
        <a:bodyPr/>
        <a:lstStyle/>
        <a:p>
          <a:endParaRPr lang="en-US"/>
        </a:p>
      </dgm:t>
    </dgm:pt>
    <dgm:pt modelId="{F9FE8DC7-A600-4543-B148-0F2E35A3201E}">
      <dgm:prSet/>
      <dgm:spPr/>
      <dgm:t>
        <a:bodyPr/>
        <a:lstStyle/>
        <a:p>
          <a:r>
            <a:rPr lang="en-US"/>
            <a:t>Tích hợp với HTML và CSS</a:t>
          </a:r>
          <a:r>
            <a:rPr lang="fr-FR"/>
            <a:t>.</a:t>
          </a:r>
          <a:endParaRPr lang="en-US"/>
        </a:p>
      </dgm:t>
    </dgm:pt>
    <dgm:pt modelId="{79FC5783-5F1B-45FC-80BD-A7339C3F742C}" type="parTrans" cxnId="{F98C8D04-B38E-4D27-BE09-AC8A41F827C6}">
      <dgm:prSet/>
      <dgm:spPr/>
      <dgm:t>
        <a:bodyPr/>
        <a:lstStyle/>
        <a:p>
          <a:endParaRPr lang="en-US"/>
        </a:p>
      </dgm:t>
    </dgm:pt>
    <dgm:pt modelId="{5852A98E-59EE-4E0B-B33D-A3BBC6C2F5FE}" type="sibTrans" cxnId="{F98C8D04-B38E-4D27-BE09-AC8A41F827C6}">
      <dgm:prSet/>
      <dgm:spPr/>
      <dgm:t>
        <a:bodyPr/>
        <a:lstStyle/>
        <a:p>
          <a:endParaRPr lang="en-US"/>
        </a:p>
      </dgm:t>
    </dgm:pt>
    <dgm:pt modelId="{9ADA66BE-7922-4647-B12B-DDA79B87BDE9}">
      <dgm:prSet/>
      <dgm:spPr/>
      <dgm:t>
        <a:bodyPr/>
        <a:lstStyle/>
        <a:p>
          <a:r>
            <a:rPr lang="en-US"/>
            <a:t>Xử lý hình ảnh và tệp đa phương tiện</a:t>
          </a:r>
          <a:r>
            <a:rPr lang="fr-FR"/>
            <a:t>.</a:t>
          </a:r>
          <a:endParaRPr lang="en-US"/>
        </a:p>
      </dgm:t>
    </dgm:pt>
    <dgm:pt modelId="{2B0EE1B2-057D-414D-ABBE-4B76DBC73407}" type="parTrans" cxnId="{1FA144C3-83DD-44BE-AE72-ABDF41227A52}">
      <dgm:prSet/>
      <dgm:spPr/>
      <dgm:t>
        <a:bodyPr/>
        <a:lstStyle/>
        <a:p>
          <a:endParaRPr lang="en-US"/>
        </a:p>
      </dgm:t>
    </dgm:pt>
    <dgm:pt modelId="{18A90402-5423-41D8-9AFF-540CF2440E0B}" type="sibTrans" cxnId="{1FA144C3-83DD-44BE-AE72-ABDF41227A52}">
      <dgm:prSet/>
      <dgm:spPr/>
      <dgm:t>
        <a:bodyPr/>
        <a:lstStyle/>
        <a:p>
          <a:endParaRPr lang="en-US"/>
        </a:p>
      </dgm:t>
    </dgm:pt>
    <dgm:pt modelId="{D4064353-C393-479B-9D1D-16ACA1021B89}">
      <dgm:prSet/>
      <dgm:spPr/>
      <dgm:t>
        <a:bodyPr/>
        <a:lstStyle/>
        <a:p>
          <a:r>
            <a:rPr lang="en-US"/>
            <a:t>Xây dựng ứng dụng đăng nhập và bảo mật</a:t>
          </a:r>
          <a:r>
            <a:rPr lang="fr-FR"/>
            <a:t>.</a:t>
          </a:r>
          <a:endParaRPr lang="en-US"/>
        </a:p>
      </dgm:t>
    </dgm:pt>
    <dgm:pt modelId="{A43279CB-80DF-44E4-A734-49CC5676A524}" type="parTrans" cxnId="{3FD47D96-0429-4FB8-923F-0A601DE141BA}">
      <dgm:prSet/>
      <dgm:spPr/>
      <dgm:t>
        <a:bodyPr/>
        <a:lstStyle/>
        <a:p>
          <a:endParaRPr lang="en-US"/>
        </a:p>
      </dgm:t>
    </dgm:pt>
    <dgm:pt modelId="{7EEB01BE-DCC7-4D80-9227-4E987C31895C}" type="sibTrans" cxnId="{3FD47D96-0429-4FB8-923F-0A601DE141BA}">
      <dgm:prSet/>
      <dgm:spPr/>
      <dgm:t>
        <a:bodyPr/>
        <a:lstStyle/>
        <a:p>
          <a:endParaRPr lang="en-US"/>
        </a:p>
      </dgm:t>
    </dgm:pt>
    <dgm:pt modelId="{16A958F4-AB32-4395-9EFB-D47FFA6A6EE4}">
      <dgm:prSet/>
      <dgm:spPr/>
      <dgm:t>
        <a:bodyPr/>
        <a:lstStyle/>
        <a:p>
          <a:r>
            <a:rPr lang="en-US"/>
            <a:t>Hỗ trợ đa nền tảng</a:t>
          </a:r>
        </a:p>
      </dgm:t>
    </dgm:pt>
    <dgm:pt modelId="{57AC1CAF-3CF3-4C01-8729-A9084F466D7F}" type="parTrans" cxnId="{35961C17-BC75-45A9-8EE2-0868D3CCA840}">
      <dgm:prSet/>
      <dgm:spPr/>
      <dgm:t>
        <a:bodyPr/>
        <a:lstStyle/>
        <a:p>
          <a:endParaRPr lang="en-US"/>
        </a:p>
      </dgm:t>
    </dgm:pt>
    <dgm:pt modelId="{569FD1E6-9421-4B34-ADF9-C9A941835A23}" type="sibTrans" cxnId="{35961C17-BC75-45A9-8EE2-0868D3CCA840}">
      <dgm:prSet/>
      <dgm:spPr/>
      <dgm:t>
        <a:bodyPr/>
        <a:lstStyle/>
        <a:p>
          <a:endParaRPr lang="en-US"/>
        </a:p>
      </dgm:t>
    </dgm:pt>
    <dgm:pt modelId="{E2E04B2C-DBA4-42AA-9B77-62751F25AC93}" type="pres">
      <dgm:prSet presAssocID="{B28443EB-7312-4EBB-A7B4-0EB3DA7E4BE4}" presName="linear" presStyleCnt="0">
        <dgm:presLayoutVars>
          <dgm:animLvl val="lvl"/>
          <dgm:resizeHandles val="exact"/>
        </dgm:presLayoutVars>
      </dgm:prSet>
      <dgm:spPr/>
    </dgm:pt>
    <dgm:pt modelId="{9A5DD242-E52B-4512-AB78-E83582DE7AB3}" type="pres">
      <dgm:prSet presAssocID="{1956E7A7-FE67-4882-A6C5-AD78F03D701F}" presName="parentText" presStyleLbl="node1" presStyleIdx="0" presStyleCnt="6">
        <dgm:presLayoutVars>
          <dgm:chMax val="0"/>
          <dgm:bulletEnabled val="1"/>
        </dgm:presLayoutVars>
      </dgm:prSet>
      <dgm:spPr/>
    </dgm:pt>
    <dgm:pt modelId="{C1C405E0-2689-46ED-A24F-CCB346DE3269}" type="pres">
      <dgm:prSet presAssocID="{0BB8443F-A521-49C9-8FA3-216A66004474}" presName="spacer" presStyleCnt="0"/>
      <dgm:spPr/>
    </dgm:pt>
    <dgm:pt modelId="{B90386EC-F5C7-4509-B136-68DAE005FCAF}" type="pres">
      <dgm:prSet presAssocID="{676FC36D-471B-4254-9593-A4379507D0CA}" presName="parentText" presStyleLbl="node1" presStyleIdx="1" presStyleCnt="6">
        <dgm:presLayoutVars>
          <dgm:chMax val="0"/>
          <dgm:bulletEnabled val="1"/>
        </dgm:presLayoutVars>
      </dgm:prSet>
      <dgm:spPr/>
    </dgm:pt>
    <dgm:pt modelId="{5FF72F04-29CF-42B3-BA65-8448DBEB2F81}" type="pres">
      <dgm:prSet presAssocID="{9EDEB25C-DD7C-4C15-ACB1-02A9D6328D46}" presName="spacer" presStyleCnt="0"/>
      <dgm:spPr/>
    </dgm:pt>
    <dgm:pt modelId="{8917D000-2A6D-442A-8241-5861A3ACB143}" type="pres">
      <dgm:prSet presAssocID="{F9FE8DC7-A600-4543-B148-0F2E35A3201E}" presName="parentText" presStyleLbl="node1" presStyleIdx="2" presStyleCnt="6">
        <dgm:presLayoutVars>
          <dgm:chMax val="0"/>
          <dgm:bulletEnabled val="1"/>
        </dgm:presLayoutVars>
      </dgm:prSet>
      <dgm:spPr/>
    </dgm:pt>
    <dgm:pt modelId="{5AF5D32E-C5AC-4BCC-9B67-A375DC6B7610}" type="pres">
      <dgm:prSet presAssocID="{5852A98E-59EE-4E0B-B33D-A3BBC6C2F5FE}" presName="spacer" presStyleCnt="0"/>
      <dgm:spPr/>
    </dgm:pt>
    <dgm:pt modelId="{FE026989-8B07-48BB-B64D-08DEEF3172D3}" type="pres">
      <dgm:prSet presAssocID="{9ADA66BE-7922-4647-B12B-DDA79B87BDE9}" presName="parentText" presStyleLbl="node1" presStyleIdx="3" presStyleCnt="6">
        <dgm:presLayoutVars>
          <dgm:chMax val="0"/>
          <dgm:bulletEnabled val="1"/>
        </dgm:presLayoutVars>
      </dgm:prSet>
      <dgm:spPr/>
    </dgm:pt>
    <dgm:pt modelId="{3410C718-B95B-4A29-82AB-2AF24DFF8EA8}" type="pres">
      <dgm:prSet presAssocID="{18A90402-5423-41D8-9AFF-540CF2440E0B}" presName="spacer" presStyleCnt="0"/>
      <dgm:spPr/>
    </dgm:pt>
    <dgm:pt modelId="{FF2347A1-71EF-4481-8576-29B63C6463FF}" type="pres">
      <dgm:prSet presAssocID="{D4064353-C393-479B-9D1D-16ACA1021B89}" presName="parentText" presStyleLbl="node1" presStyleIdx="4" presStyleCnt="6">
        <dgm:presLayoutVars>
          <dgm:chMax val="0"/>
          <dgm:bulletEnabled val="1"/>
        </dgm:presLayoutVars>
      </dgm:prSet>
      <dgm:spPr/>
    </dgm:pt>
    <dgm:pt modelId="{8DCB0131-B077-44D9-9995-8FA7B04E2D6D}" type="pres">
      <dgm:prSet presAssocID="{7EEB01BE-DCC7-4D80-9227-4E987C31895C}" presName="spacer" presStyleCnt="0"/>
      <dgm:spPr/>
    </dgm:pt>
    <dgm:pt modelId="{9A95C360-6BBD-47A0-99EE-373AB679C04F}" type="pres">
      <dgm:prSet presAssocID="{16A958F4-AB32-4395-9EFB-D47FFA6A6EE4}" presName="parentText" presStyleLbl="node1" presStyleIdx="5" presStyleCnt="6">
        <dgm:presLayoutVars>
          <dgm:chMax val="0"/>
          <dgm:bulletEnabled val="1"/>
        </dgm:presLayoutVars>
      </dgm:prSet>
      <dgm:spPr/>
    </dgm:pt>
  </dgm:ptLst>
  <dgm:cxnLst>
    <dgm:cxn modelId="{F98C8D04-B38E-4D27-BE09-AC8A41F827C6}" srcId="{B28443EB-7312-4EBB-A7B4-0EB3DA7E4BE4}" destId="{F9FE8DC7-A600-4543-B148-0F2E35A3201E}" srcOrd="2" destOrd="0" parTransId="{79FC5783-5F1B-45FC-80BD-A7339C3F742C}" sibTransId="{5852A98E-59EE-4E0B-B33D-A3BBC6C2F5FE}"/>
    <dgm:cxn modelId="{35961C17-BC75-45A9-8EE2-0868D3CCA840}" srcId="{B28443EB-7312-4EBB-A7B4-0EB3DA7E4BE4}" destId="{16A958F4-AB32-4395-9EFB-D47FFA6A6EE4}" srcOrd="5" destOrd="0" parTransId="{57AC1CAF-3CF3-4C01-8729-A9084F466D7F}" sibTransId="{569FD1E6-9421-4B34-ADF9-C9A941835A23}"/>
    <dgm:cxn modelId="{2ED7BF2C-57DF-4AD2-9CC3-16CC6518D2F8}" type="presOf" srcId="{1956E7A7-FE67-4882-A6C5-AD78F03D701F}" destId="{9A5DD242-E52B-4512-AB78-E83582DE7AB3}" srcOrd="0" destOrd="0" presId="urn:microsoft.com/office/officeart/2005/8/layout/vList2"/>
    <dgm:cxn modelId="{93AA1B48-34F4-4BB4-A110-2403B39EDE50}" type="presOf" srcId="{B28443EB-7312-4EBB-A7B4-0EB3DA7E4BE4}" destId="{E2E04B2C-DBA4-42AA-9B77-62751F25AC93}" srcOrd="0" destOrd="0" presId="urn:microsoft.com/office/officeart/2005/8/layout/vList2"/>
    <dgm:cxn modelId="{980DB878-B649-4784-8039-CC540CA4A4D6}" type="presOf" srcId="{D4064353-C393-479B-9D1D-16ACA1021B89}" destId="{FF2347A1-71EF-4481-8576-29B63C6463FF}" srcOrd="0" destOrd="0" presId="urn:microsoft.com/office/officeart/2005/8/layout/vList2"/>
    <dgm:cxn modelId="{BC80FA8D-2FD6-4FE4-9576-D3D358F8C363}" type="presOf" srcId="{676FC36D-471B-4254-9593-A4379507D0CA}" destId="{B90386EC-F5C7-4509-B136-68DAE005FCAF}" srcOrd="0" destOrd="0" presId="urn:microsoft.com/office/officeart/2005/8/layout/vList2"/>
    <dgm:cxn modelId="{3FD47D96-0429-4FB8-923F-0A601DE141BA}" srcId="{B28443EB-7312-4EBB-A7B4-0EB3DA7E4BE4}" destId="{D4064353-C393-479B-9D1D-16ACA1021B89}" srcOrd="4" destOrd="0" parTransId="{A43279CB-80DF-44E4-A734-49CC5676A524}" sibTransId="{7EEB01BE-DCC7-4D80-9227-4E987C31895C}"/>
    <dgm:cxn modelId="{51143AA8-1CE9-4FA2-86D4-DFCABF3F6E5B}" srcId="{B28443EB-7312-4EBB-A7B4-0EB3DA7E4BE4}" destId="{676FC36D-471B-4254-9593-A4379507D0CA}" srcOrd="1" destOrd="0" parTransId="{E0C0BE57-4EAF-4E7F-A1D1-4348133FD94D}" sibTransId="{9EDEB25C-DD7C-4C15-ACB1-02A9D6328D46}"/>
    <dgm:cxn modelId="{1FA144C3-83DD-44BE-AE72-ABDF41227A52}" srcId="{B28443EB-7312-4EBB-A7B4-0EB3DA7E4BE4}" destId="{9ADA66BE-7922-4647-B12B-DDA79B87BDE9}" srcOrd="3" destOrd="0" parTransId="{2B0EE1B2-057D-414D-ABBE-4B76DBC73407}" sibTransId="{18A90402-5423-41D8-9AFF-540CF2440E0B}"/>
    <dgm:cxn modelId="{A06EA4DD-A1CF-43DB-9133-081FE63E96AE}" type="presOf" srcId="{9ADA66BE-7922-4647-B12B-DDA79B87BDE9}" destId="{FE026989-8B07-48BB-B64D-08DEEF3172D3}" srcOrd="0" destOrd="0" presId="urn:microsoft.com/office/officeart/2005/8/layout/vList2"/>
    <dgm:cxn modelId="{4389BEE6-37FD-4ECE-8E08-99037985186A}" type="presOf" srcId="{16A958F4-AB32-4395-9EFB-D47FFA6A6EE4}" destId="{9A95C360-6BBD-47A0-99EE-373AB679C04F}" srcOrd="0" destOrd="0" presId="urn:microsoft.com/office/officeart/2005/8/layout/vList2"/>
    <dgm:cxn modelId="{B23291F7-20B0-4ADF-B638-2C14B7F77A99}" srcId="{B28443EB-7312-4EBB-A7B4-0EB3DA7E4BE4}" destId="{1956E7A7-FE67-4882-A6C5-AD78F03D701F}" srcOrd="0" destOrd="0" parTransId="{B15A0543-E73A-4D6A-9E02-CE2E19160A9C}" sibTransId="{0BB8443F-A521-49C9-8FA3-216A66004474}"/>
    <dgm:cxn modelId="{DEE8C9FD-8190-456B-A031-89E6009C1A57}" type="presOf" srcId="{F9FE8DC7-A600-4543-B148-0F2E35A3201E}" destId="{8917D000-2A6D-442A-8241-5861A3ACB143}" srcOrd="0" destOrd="0" presId="urn:microsoft.com/office/officeart/2005/8/layout/vList2"/>
    <dgm:cxn modelId="{842336F1-58BD-4D6A-B8B5-3B2E9D9E6329}" type="presParOf" srcId="{E2E04B2C-DBA4-42AA-9B77-62751F25AC93}" destId="{9A5DD242-E52B-4512-AB78-E83582DE7AB3}" srcOrd="0" destOrd="0" presId="urn:microsoft.com/office/officeart/2005/8/layout/vList2"/>
    <dgm:cxn modelId="{03E6E3F5-48BD-4F9D-944B-FEF684492F7B}" type="presParOf" srcId="{E2E04B2C-DBA4-42AA-9B77-62751F25AC93}" destId="{C1C405E0-2689-46ED-A24F-CCB346DE3269}" srcOrd="1" destOrd="0" presId="urn:microsoft.com/office/officeart/2005/8/layout/vList2"/>
    <dgm:cxn modelId="{BE646A96-39F6-4356-AFEA-738BF66E325E}" type="presParOf" srcId="{E2E04B2C-DBA4-42AA-9B77-62751F25AC93}" destId="{B90386EC-F5C7-4509-B136-68DAE005FCAF}" srcOrd="2" destOrd="0" presId="urn:microsoft.com/office/officeart/2005/8/layout/vList2"/>
    <dgm:cxn modelId="{4515EACA-C678-480A-9662-613B8780D2A4}" type="presParOf" srcId="{E2E04B2C-DBA4-42AA-9B77-62751F25AC93}" destId="{5FF72F04-29CF-42B3-BA65-8448DBEB2F81}" srcOrd="3" destOrd="0" presId="urn:microsoft.com/office/officeart/2005/8/layout/vList2"/>
    <dgm:cxn modelId="{C9B69896-D426-40AE-AC93-18632D36235A}" type="presParOf" srcId="{E2E04B2C-DBA4-42AA-9B77-62751F25AC93}" destId="{8917D000-2A6D-442A-8241-5861A3ACB143}" srcOrd="4" destOrd="0" presId="urn:microsoft.com/office/officeart/2005/8/layout/vList2"/>
    <dgm:cxn modelId="{29323310-C4ED-4A73-9DAB-AFAC47ABC4A5}" type="presParOf" srcId="{E2E04B2C-DBA4-42AA-9B77-62751F25AC93}" destId="{5AF5D32E-C5AC-4BCC-9B67-A375DC6B7610}" srcOrd="5" destOrd="0" presId="urn:microsoft.com/office/officeart/2005/8/layout/vList2"/>
    <dgm:cxn modelId="{9C8A8FDF-4A19-4174-A741-F06DDEDD5B1B}" type="presParOf" srcId="{E2E04B2C-DBA4-42AA-9B77-62751F25AC93}" destId="{FE026989-8B07-48BB-B64D-08DEEF3172D3}" srcOrd="6" destOrd="0" presId="urn:microsoft.com/office/officeart/2005/8/layout/vList2"/>
    <dgm:cxn modelId="{4F0BB2E0-0C69-4941-B855-FBF5F0AC4CA7}" type="presParOf" srcId="{E2E04B2C-DBA4-42AA-9B77-62751F25AC93}" destId="{3410C718-B95B-4A29-82AB-2AF24DFF8EA8}" srcOrd="7" destOrd="0" presId="urn:microsoft.com/office/officeart/2005/8/layout/vList2"/>
    <dgm:cxn modelId="{71F5D303-2B0F-4365-81B5-2531856BABCD}" type="presParOf" srcId="{E2E04B2C-DBA4-42AA-9B77-62751F25AC93}" destId="{FF2347A1-71EF-4481-8576-29B63C6463FF}" srcOrd="8" destOrd="0" presId="urn:microsoft.com/office/officeart/2005/8/layout/vList2"/>
    <dgm:cxn modelId="{1BF994BF-D411-4F6D-B65F-07CC1A6CD877}" type="presParOf" srcId="{E2E04B2C-DBA4-42AA-9B77-62751F25AC93}" destId="{8DCB0131-B077-44D9-9995-8FA7B04E2D6D}" srcOrd="9" destOrd="0" presId="urn:microsoft.com/office/officeart/2005/8/layout/vList2"/>
    <dgm:cxn modelId="{DD38424D-D815-4404-93AA-F530775B46F6}" type="presParOf" srcId="{E2E04B2C-DBA4-42AA-9B77-62751F25AC93}" destId="{9A95C360-6BBD-47A0-99EE-373AB679C04F}"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96B484-8E4C-4B3F-B8AC-36D1FA233993}">
      <dsp:nvSpPr>
        <dsp:cNvPr id="0" name=""/>
        <dsp:cNvSpPr/>
      </dsp:nvSpPr>
      <dsp:spPr>
        <a:xfrm>
          <a:off x="2987" y="544576"/>
          <a:ext cx="3467992" cy="227587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just" defTabSz="711200">
            <a:lnSpc>
              <a:spcPct val="90000"/>
            </a:lnSpc>
            <a:spcBef>
              <a:spcPct val="0"/>
            </a:spcBef>
            <a:spcAft>
              <a:spcPct val="35000"/>
            </a:spcAft>
            <a:buNone/>
          </a:pPr>
          <a:r>
            <a:rPr lang="en-US" sz="1600" b="0" i="0" kern="1200" dirty="0"/>
            <a:t>	</a:t>
          </a:r>
          <a:r>
            <a:rPr lang="vi-VN" sz="1600" b="0" i="0" kern="1200" dirty="0"/>
            <a:t>Thương mại điện tử đang phát triển mạnh, giúp loại bỏ rào cản về không gian và thời gian trong quá trình mua bán. Khách hàng có thể tiếp cận thông tin sản phẩm từ mọi nơi trên thế giới, và doanh nghiệp có cơ hội tăng doanh thu thông qua việc chủ động tìm kiếm khách hàng.</a:t>
          </a:r>
          <a:endParaRPr lang="en-US" sz="1600" kern="1200" dirty="0"/>
        </a:p>
      </dsp:txBody>
      <dsp:txXfrm>
        <a:off x="2987" y="544576"/>
        <a:ext cx="3467992" cy="2275870"/>
      </dsp:txXfrm>
    </dsp:sp>
    <dsp:sp modelId="{F699A9B2-6CF5-41D2-AD8D-9D189A75DAF0}">
      <dsp:nvSpPr>
        <dsp:cNvPr id="0" name=""/>
        <dsp:cNvSpPr/>
      </dsp:nvSpPr>
      <dsp:spPr>
        <a:xfrm>
          <a:off x="3519232" y="1561012"/>
          <a:ext cx="520198" cy="243000"/>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355CBE-2CBF-4F60-9F51-9885580924F3}">
      <dsp:nvSpPr>
        <dsp:cNvPr id="0" name=""/>
        <dsp:cNvSpPr/>
      </dsp:nvSpPr>
      <dsp:spPr>
        <a:xfrm>
          <a:off x="4087683" y="544576"/>
          <a:ext cx="3467992" cy="227587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just" defTabSz="666750">
            <a:lnSpc>
              <a:spcPct val="90000"/>
            </a:lnSpc>
            <a:spcBef>
              <a:spcPct val="0"/>
            </a:spcBef>
            <a:spcAft>
              <a:spcPct val="35000"/>
            </a:spcAft>
            <a:buNone/>
          </a:pPr>
          <a:r>
            <a:rPr lang="en-US" sz="1500" b="0" i="0" kern="1200" dirty="0"/>
            <a:t>	</a:t>
          </a:r>
          <a:r>
            <a:rPr lang="vi-VN" sz="1500" b="0" i="0" kern="1200" dirty="0"/>
            <a:t>Thương mại điện tử cũng mang lại cơ hội kinh doanh cho những người không có đủ vốn, với chi phí thấp hơn so với kinh doanh truyền thống. Việc xây dựng </a:t>
          </a:r>
          <a:r>
            <a:rPr lang="vi-VN" sz="1500" b="0" i="0" kern="1200" dirty="0" err="1"/>
            <a:t>website</a:t>
          </a:r>
          <a:r>
            <a:rPr lang="vi-VN" sz="1500" b="0" i="0" kern="1200" dirty="0"/>
            <a:t> thương mại điện tử trở thành một giải pháp hiệu quả để thu hút khách hàng, cung cấp thông tin chủ động, và thúc đẩy mua bán.</a:t>
          </a:r>
          <a:endParaRPr lang="en-US" sz="1500" kern="1200" dirty="0"/>
        </a:p>
      </dsp:txBody>
      <dsp:txXfrm>
        <a:off x="4087683" y="544576"/>
        <a:ext cx="3467992" cy="2275870"/>
      </dsp:txXfrm>
    </dsp:sp>
    <dsp:sp modelId="{96881439-EF7B-4F17-A2A2-FA019688B82D}">
      <dsp:nvSpPr>
        <dsp:cNvPr id="0" name=""/>
        <dsp:cNvSpPr/>
      </dsp:nvSpPr>
      <dsp:spPr>
        <a:xfrm>
          <a:off x="7603928" y="1561012"/>
          <a:ext cx="520198" cy="243000"/>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EB4AA3-47BF-425E-9CF4-9E3B85AA7BB9}">
      <dsp:nvSpPr>
        <dsp:cNvPr id="0" name=""/>
        <dsp:cNvSpPr/>
      </dsp:nvSpPr>
      <dsp:spPr>
        <a:xfrm>
          <a:off x="8172379" y="544576"/>
          <a:ext cx="3467992" cy="227587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just" defTabSz="666750">
            <a:lnSpc>
              <a:spcPct val="90000"/>
            </a:lnSpc>
            <a:spcBef>
              <a:spcPct val="0"/>
            </a:spcBef>
            <a:spcAft>
              <a:spcPct val="35000"/>
            </a:spcAft>
            <a:buNone/>
          </a:pPr>
          <a:r>
            <a:rPr lang="en-US" sz="1500" b="0" i="0" kern="1200" dirty="0"/>
            <a:t>	</a:t>
          </a:r>
          <a:r>
            <a:rPr lang="vi-VN" sz="1500" b="0" i="0" kern="1200" dirty="0"/>
            <a:t>Chọn đề tài "Xây dựng </a:t>
          </a:r>
          <a:r>
            <a:rPr lang="vi-VN" sz="1500" b="0" i="0" kern="1200" dirty="0" err="1"/>
            <a:t>website</a:t>
          </a:r>
          <a:r>
            <a:rPr lang="vi-VN" sz="1500" b="0" i="0" kern="1200" dirty="0"/>
            <a:t> bán giày trên nền tảng </a:t>
          </a:r>
          <a:r>
            <a:rPr lang="vi-VN" sz="1500" b="0" i="0" kern="1200" dirty="0" err="1"/>
            <a:t>Laravel</a:t>
          </a:r>
          <a:r>
            <a:rPr lang="vi-VN" sz="1500" b="0" i="0" kern="1200" dirty="0"/>
            <a:t> </a:t>
          </a:r>
          <a:r>
            <a:rPr lang="vi-VN" sz="1500" b="0" i="0" kern="1200" dirty="0" err="1"/>
            <a:t>Framework</a:t>
          </a:r>
          <a:r>
            <a:rPr lang="vi-VN" sz="1500" b="0" i="0" kern="1200" dirty="0"/>
            <a:t>" là một cách để giải quyết nhu cầu mua sắm và kinh doanh sản phẩm, đồng thời mở rộng khách hàng không chỉ trong nước mà còn quốc tế.</a:t>
          </a:r>
          <a:endParaRPr lang="en-US" sz="1500" kern="1200" dirty="0"/>
        </a:p>
      </dsp:txBody>
      <dsp:txXfrm>
        <a:off x="8172379" y="544576"/>
        <a:ext cx="3467992" cy="22758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5DD242-E52B-4512-AB78-E83582DE7AB3}">
      <dsp:nvSpPr>
        <dsp:cNvPr id="0" name=""/>
        <dsp:cNvSpPr/>
      </dsp:nvSpPr>
      <dsp:spPr>
        <a:xfrm>
          <a:off x="0" y="46667"/>
          <a:ext cx="5600233" cy="6356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t>Là</a:t>
          </a:r>
          <a:r>
            <a:rPr lang="en-US" sz="1600" kern="1200" dirty="0"/>
            <a:t> </a:t>
          </a:r>
          <a:r>
            <a:rPr lang="fr-FR" sz="1600" kern="1200" dirty="0" err="1"/>
            <a:t>ngôn</a:t>
          </a:r>
          <a:r>
            <a:rPr lang="fr-FR" sz="1600" kern="1200" dirty="0"/>
            <a:t> </a:t>
          </a:r>
          <a:r>
            <a:rPr lang="fr-FR" sz="1600" kern="1200" dirty="0" err="1"/>
            <a:t>ngữ</a:t>
          </a:r>
          <a:r>
            <a:rPr lang="fr-FR" sz="1600" kern="1200" dirty="0"/>
            <a:t> </a:t>
          </a:r>
          <a:r>
            <a:rPr lang="fr-FR" sz="1600" kern="1200" dirty="0" err="1"/>
            <a:t>lập</a:t>
          </a:r>
          <a:r>
            <a:rPr lang="fr-FR" sz="1600" kern="1200" dirty="0"/>
            <a:t> </a:t>
          </a:r>
          <a:r>
            <a:rPr lang="fr-FR" sz="1600" kern="1200" dirty="0" err="1"/>
            <a:t>trình</a:t>
          </a:r>
          <a:r>
            <a:rPr lang="fr-FR" sz="1600" kern="1200" dirty="0"/>
            <a:t> </a:t>
          </a:r>
          <a:r>
            <a:rPr lang="fr-FR" sz="1600" kern="1200" dirty="0" err="1"/>
            <a:t>mạng</a:t>
          </a:r>
          <a:r>
            <a:rPr lang="fr-FR" sz="1600" kern="1200" dirty="0"/>
            <a:t> </a:t>
          </a:r>
          <a:r>
            <a:rPr lang="fr-FR" sz="1600" kern="1200" dirty="0" err="1"/>
            <a:t>và</a:t>
          </a:r>
          <a:r>
            <a:rPr lang="fr-FR" sz="1600" kern="1200" dirty="0"/>
            <a:t> </a:t>
          </a:r>
          <a:r>
            <a:rPr lang="fr-FR" sz="1600" kern="1200" dirty="0" err="1"/>
            <a:t>mã</a:t>
          </a:r>
          <a:r>
            <a:rPr lang="fr-FR" sz="1600" kern="1200" dirty="0"/>
            <a:t> </a:t>
          </a:r>
          <a:r>
            <a:rPr lang="fr-FR" sz="1600" kern="1200" dirty="0" err="1"/>
            <a:t>nguồn</a:t>
          </a:r>
          <a:r>
            <a:rPr lang="fr-FR" sz="1600" kern="1200" dirty="0"/>
            <a:t> </a:t>
          </a:r>
          <a:r>
            <a:rPr lang="fr-FR" sz="1600" kern="1200" dirty="0" err="1"/>
            <a:t>mở</a:t>
          </a:r>
          <a:r>
            <a:rPr lang="fr-FR" sz="1600" kern="1200" dirty="0"/>
            <a:t>.</a:t>
          </a:r>
          <a:endParaRPr lang="en-US" sz="1600" kern="1200" dirty="0"/>
        </a:p>
      </dsp:txBody>
      <dsp:txXfrm>
        <a:off x="31028" y="77695"/>
        <a:ext cx="5538177" cy="573546"/>
      </dsp:txXfrm>
    </dsp:sp>
    <dsp:sp modelId="{B90386EC-F5C7-4509-B136-68DAE005FCAF}">
      <dsp:nvSpPr>
        <dsp:cNvPr id="0" name=""/>
        <dsp:cNvSpPr/>
      </dsp:nvSpPr>
      <dsp:spPr>
        <a:xfrm>
          <a:off x="0" y="728350"/>
          <a:ext cx="5600233" cy="6356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t>Xây</a:t>
          </a:r>
          <a:r>
            <a:rPr lang="en-US" sz="1600" kern="1200" dirty="0"/>
            <a:t> </a:t>
          </a:r>
          <a:r>
            <a:rPr lang="en-US" sz="1600" kern="1200" dirty="0" err="1"/>
            <a:t>dựng</a:t>
          </a:r>
          <a:r>
            <a:rPr lang="en-US" sz="1600" kern="1200" dirty="0"/>
            <a:t> </a:t>
          </a:r>
          <a:r>
            <a:rPr lang="en-US" sz="1600" kern="1200" dirty="0" err="1"/>
            <a:t>hệ</a:t>
          </a:r>
          <a:r>
            <a:rPr lang="en-US" sz="1600" kern="1200" dirty="0"/>
            <a:t> </a:t>
          </a:r>
          <a:r>
            <a:rPr lang="en-US" sz="1600" kern="1200" dirty="0" err="1"/>
            <a:t>thống</a:t>
          </a:r>
          <a:r>
            <a:rPr lang="en-US" sz="1600" kern="1200" dirty="0"/>
            <a:t> </a:t>
          </a:r>
          <a:r>
            <a:rPr lang="en-US" sz="1600" kern="1200" dirty="0" err="1"/>
            <a:t>quản</a:t>
          </a:r>
          <a:r>
            <a:rPr lang="en-US" sz="1600" kern="1200" dirty="0"/>
            <a:t> </a:t>
          </a:r>
          <a:r>
            <a:rPr lang="en-US" sz="1600" kern="1200" dirty="0" err="1"/>
            <a:t>lý</a:t>
          </a:r>
          <a:r>
            <a:rPr lang="en-US" sz="1600" kern="1200" dirty="0"/>
            <a:t> </a:t>
          </a:r>
          <a:r>
            <a:rPr lang="en-US" sz="1600" kern="1200" dirty="0" err="1"/>
            <a:t>nội</a:t>
          </a:r>
          <a:r>
            <a:rPr lang="en-US" sz="1600" kern="1200" dirty="0"/>
            <a:t> dung</a:t>
          </a:r>
          <a:r>
            <a:rPr lang="fr-FR" sz="1600" kern="1200" dirty="0"/>
            <a:t>, </a:t>
          </a:r>
          <a:r>
            <a:rPr lang="en-US" sz="1600" kern="1200" dirty="0" err="1"/>
            <a:t>giúp</a:t>
          </a:r>
          <a:r>
            <a:rPr lang="en-US" sz="1600" kern="1200" dirty="0"/>
            <a:t> </a:t>
          </a:r>
          <a:r>
            <a:rPr lang="en-US" sz="1600" kern="1200" dirty="0" err="1"/>
            <a:t>quản</a:t>
          </a:r>
          <a:r>
            <a:rPr lang="en-US" sz="1600" kern="1200" dirty="0"/>
            <a:t> </a:t>
          </a:r>
          <a:r>
            <a:rPr lang="en-US" sz="1600" kern="1200" dirty="0" err="1"/>
            <a:t>lý</a:t>
          </a:r>
          <a:r>
            <a:rPr lang="en-US" sz="1600" kern="1200" dirty="0"/>
            <a:t> </a:t>
          </a:r>
          <a:r>
            <a:rPr lang="en-US" sz="1600" kern="1200" dirty="0" err="1"/>
            <a:t>và</a:t>
          </a:r>
          <a:r>
            <a:rPr lang="en-US" sz="1600" kern="1200" dirty="0"/>
            <a:t> </a:t>
          </a:r>
          <a:r>
            <a:rPr lang="en-US" sz="1600" kern="1200" dirty="0" err="1"/>
            <a:t>hiển</a:t>
          </a:r>
          <a:r>
            <a:rPr lang="en-US" sz="1600" kern="1200" dirty="0"/>
            <a:t> </a:t>
          </a:r>
          <a:r>
            <a:rPr lang="en-US" sz="1600" kern="1200" dirty="0" err="1"/>
            <a:t>thị</a:t>
          </a:r>
          <a:r>
            <a:rPr lang="en-US" sz="1600" kern="1200" dirty="0"/>
            <a:t> </a:t>
          </a:r>
          <a:r>
            <a:rPr lang="en-US" sz="1600" kern="1200" dirty="0" err="1"/>
            <a:t>nội</a:t>
          </a:r>
          <a:r>
            <a:rPr lang="en-US" sz="1600" kern="1200" dirty="0"/>
            <a:t> dung </a:t>
          </a:r>
          <a:r>
            <a:rPr lang="en-US" sz="1600" kern="1200" dirty="0" err="1"/>
            <a:t>của</a:t>
          </a:r>
          <a:r>
            <a:rPr lang="en-US" sz="1600" kern="1200" dirty="0"/>
            <a:t> </a:t>
          </a:r>
          <a:r>
            <a:rPr lang="en-US" sz="1600" kern="1200" dirty="0" err="1"/>
            <a:t>trang</a:t>
          </a:r>
          <a:r>
            <a:rPr lang="en-US" sz="1600" kern="1200" dirty="0"/>
            <a:t> web </a:t>
          </a:r>
          <a:r>
            <a:rPr lang="en-US" sz="1600" kern="1200" dirty="0" err="1"/>
            <a:t>một</a:t>
          </a:r>
          <a:r>
            <a:rPr lang="en-US" sz="1600" kern="1200" dirty="0"/>
            <a:t> </a:t>
          </a:r>
          <a:r>
            <a:rPr lang="en-US" sz="1600" kern="1200" dirty="0" err="1"/>
            <a:t>cách</a:t>
          </a:r>
          <a:r>
            <a:rPr lang="en-US" sz="1600" kern="1200" dirty="0"/>
            <a:t> </a:t>
          </a:r>
          <a:r>
            <a:rPr lang="en-US" sz="1600" kern="1200" dirty="0" err="1"/>
            <a:t>linh</a:t>
          </a:r>
          <a:r>
            <a:rPr lang="en-US" sz="1600" kern="1200" dirty="0"/>
            <a:t> </a:t>
          </a:r>
          <a:r>
            <a:rPr lang="en-US" sz="1600" kern="1200" dirty="0" err="1"/>
            <a:t>hoạt</a:t>
          </a:r>
          <a:r>
            <a:rPr lang="en-US" sz="1600" kern="1200" dirty="0"/>
            <a:t> </a:t>
          </a:r>
          <a:r>
            <a:rPr lang="en-US" sz="1600" kern="1200" dirty="0" err="1"/>
            <a:t>và</a:t>
          </a:r>
          <a:r>
            <a:rPr lang="en-US" sz="1600" kern="1200" dirty="0"/>
            <a:t> </a:t>
          </a:r>
          <a:r>
            <a:rPr lang="en-US" sz="1600" kern="1200" dirty="0" err="1"/>
            <a:t>dễ</a:t>
          </a:r>
          <a:r>
            <a:rPr lang="en-US" sz="1600" kern="1200" dirty="0"/>
            <a:t> </a:t>
          </a:r>
          <a:r>
            <a:rPr lang="en-US" sz="1600" kern="1200" dirty="0" err="1"/>
            <a:t>dàng</a:t>
          </a:r>
          <a:r>
            <a:rPr lang="en-US" sz="1600" kern="1200" dirty="0"/>
            <a:t>.</a:t>
          </a:r>
        </a:p>
      </dsp:txBody>
      <dsp:txXfrm>
        <a:off x="31028" y="759378"/>
        <a:ext cx="5538177" cy="573546"/>
      </dsp:txXfrm>
    </dsp:sp>
    <dsp:sp modelId="{8917D000-2A6D-442A-8241-5861A3ACB143}">
      <dsp:nvSpPr>
        <dsp:cNvPr id="0" name=""/>
        <dsp:cNvSpPr/>
      </dsp:nvSpPr>
      <dsp:spPr>
        <a:xfrm>
          <a:off x="0" y="1410033"/>
          <a:ext cx="5600233" cy="6356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Tích hợp với HTML và CSS</a:t>
          </a:r>
          <a:r>
            <a:rPr lang="fr-FR" sz="1600" kern="1200"/>
            <a:t>.</a:t>
          </a:r>
          <a:endParaRPr lang="en-US" sz="1600" kern="1200"/>
        </a:p>
      </dsp:txBody>
      <dsp:txXfrm>
        <a:off x="31028" y="1441061"/>
        <a:ext cx="5538177" cy="573546"/>
      </dsp:txXfrm>
    </dsp:sp>
    <dsp:sp modelId="{FE026989-8B07-48BB-B64D-08DEEF3172D3}">
      <dsp:nvSpPr>
        <dsp:cNvPr id="0" name=""/>
        <dsp:cNvSpPr/>
      </dsp:nvSpPr>
      <dsp:spPr>
        <a:xfrm>
          <a:off x="0" y="2091715"/>
          <a:ext cx="5600233" cy="6356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Xử lý hình ảnh và tệp đa phương tiện</a:t>
          </a:r>
          <a:r>
            <a:rPr lang="fr-FR" sz="1600" kern="1200"/>
            <a:t>.</a:t>
          </a:r>
          <a:endParaRPr lang="en-US" sz="1600" kern="1200"/>
        </a:p>
      </dsp:txBody>
      <dsp:txXfrm>
        <a:off x="31028" y="2122743"/>
        <a:ext cx="5538177" cy="573546"/>
      </dsp:txXfrm>
    </dsp:sp>
    <dsp:sp modelId="{FF2347A1-71EF-4481-8576-29B63C6463FF}">
      <dsp:nvSpPr>
        <dsp:cNvPr id="0" name=""/>
        <dsp:cNvSpPr/>
      </dsp:nvSpPr>
      <dsp:spPr>
        <a:xfrm>
          <a:off x="0" y="2773398"/>
          <a:ext cx="5600233" cy="6356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Xây dựng ứng dụng đăng nhập và bảo mật</a:t>
          </a:r>
          <a:r>
            <a:rPr lang="fr-FR" sz="1600" kern="1200"/>
            <a:t>.</a:t>
          </a:r>
          <a:endParaRPr lang="en-US" sz="1600" kern="1200"/>
        </a:p>
      </dsp:txBody>
      <dsp:txXfrm>
        <a:off x="31028" y="2804426"/>
        <a:ext cx="5538177" cy="573546"/>
      </dsp:txXfrm>
    </dsp:sp>
    <dsp:sp modelId="{9A95C360-6BBD-47A0-99EE-373AB679C04F}">
      <dsp:nvSpPr>
        <dsp:cNvPr id="0" name=""/>
        <dsp:cNvSpPr/>
      </dsp:nvSpPr>
      <dsp:spPr>
        <a:xfrm>
          <a:off x="0" y="3455080"/>
          <a:ext cx="5600233" cy="6356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Hỗ trợ đa nền tảng</a:t>
          </a:r>
        </a:p>
      </dsp:txBody>
      <dsp:txXfrm>
        <a:off x="31028" y="3486108"/>
        <a:ext cx="5538177" cy="573546"/>
      </dsp:txXfrm>
    </dsp:sp>
  </dsp:spTree>
</dsp:drawing>
</file>

<file path=ppt/diagrams/layout1.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028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0093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8421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9561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87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772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945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6349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8375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1/14/2024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940333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7640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1/14/2024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9132995"/>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1D63D4-7721-0E8B-A200-07479CC7435E}"/>
              </a:ext>
            </a:extLst>
          </p:cNvPr>
          <p:cNvSpPr txBox="1"/>
          <p:nvPr/>
        </p:nvSpPr>
        <p:spPr>
          <a:xfrm>
            <a:off x="1266825" y="145565"/>
            <a:ext cx="10010775" cy="1921196"/>
          </a:xfrm>
          <a:prstGeom prst="rect">
            <a:avLst/>
          </a:prstGeom>
        </p:spPr>
        <p:txBody>
          <a:bodyPr vert="horz" lIns="91440" tIns="45720" rIns="91440" bIns="45720" rtlCol="0" anchor="ctr">
            <a:normAutofit/>
          </a:bodyPr>
          <a:lstStyle/>
          <a:p>
            <a:pPr algn="ctr" defTabSz="914400">
              <a:lnSpc>
                <a:spcPct val="85000"/>
              </a:lnSpc>
              <a:spcBef>
                <a:spcPct val="0"/>
              </a:spcBef>
              <a:spcAft>
                <a:spcPts val="600"/>
              </a:spcAft>
            </a:pPr>
            <a:r>
              <a:rPr lang="en-US" sz="4700" b="1" spc="-50" dirty="0">
                <a:latin typeface="Arial" panose="020B0604020202020204" pitchFamily="34" charset="0"/>
                <a:ea typeface="+mj-ea"/>
                <a:cs typeface="Arial" panose="020B0604020202020204" pitchFamily="34" charset="0"/>
              </a:rPr>
              <a:t>KHOA KỸ THUẬT VÀ CÔNG NGHỆ</a:t>
            </a:r>
          </a:p>
          <a:p>
            <a:pPr algn="ctr" defTabSz="914400">
              <a:lnSpc>
                <a:spcPct val="85000"/>
              </a:lnSpc>
              <a:spcBef>
                <a:spcPct val="0"/>
              </a:spcBef>
              <a:spcAft>
                <a:spcPts val="600"/>
              </a:spcAft>
            </a:pPr>
            <a:r>
              <a:rPr lang="en-US" sz="3800" b="1" spc="-50" dirty="0">
                <a:latin typeface="Arial" panose="020B0604020202020204" pitchFamily="34" charset="0"/>
                <a:ea typeface="+mj-ea"/>
                <a:cs typeface="Arial" panose="020B0604020202020204" pitchFamily="34" charset="0"/>
              </a:rPr>
              <a:t>BỘ MÔN CÔNG NGHỆ THÔNG TIN</a:t>
            </a:r>
          </a:p>
        </p:txBody>
      </p:sp>
      <p:pic>
        <p:nvPicPr>
          <p:cNvPr id="5" name="Picture 4">
            <a:extLst>
              <a:ext uri="{FF2B5EF4-FFF2-40B4-BE49-F238E27FC236}">
                <a16:creationId xmlns:a16="http://schemas.microsoft.com/office/drawing/2014/main" id="{F816FB57-3E05-5728-46C9-9C18DE6B197D}"/>
              </a:ext>
            </a:extLst>
          </p:cNvPr>
          <p:cNvPicPr>
            <a:picLocks noChangeAspect="1"/>
          </p:cNvPicPr>
          <p:nvPr/>
        </p:nvPicPr>
        <p:blipFill>
          <a:blip r:embed="rId2"/>
          <a:stretch>
            <a:fillRect/>
          </a:stretch>
        </p:blipFill>
        <p:spPr>
          <a:xfrm>
            <a:off x="5484881" y="1757422"/>
            <a:ext cx="1222238" cy="1222238"/>
          </a:xfrm>
          <a:prstGeom prst="rect">
            <a:avLst/>
          </a:prstGeom>
        </p:spPr>
      </p:pic>
      <p:sp>
        <p:nvSpPr>
          <p:cNvPr id="6" name="TextBox 5">
            <a:extLst>
              <a:ext uri="{FF2B5EF4-FFF2-40B4-BE49-F238E27FC236}">
                <a16:creationId xmlns:a16="http://schemas.microsoft.com/office/drawing/2014/main" id="{65F80750-706B-9442-86AC-E55B872E3FB1}"/>
              </a:ext>
            </a:extLst>
          </p:cNvPr>
          <p:cNvSpPr txBox="1"/>
          <p:nvPr/>
        </p:nvSpPr>
        <p:spPr>
          <a:xfrm>
            <a:off x="1946457" y="3016955"/>
            <a:ext cx="8299077" cy="846386"/>
          </a:xfrm>
          <a:prstGeom prst="rect">
            <a:avLst/>
          </a:prstGeom>
          <a:noFill/>
        </p:spPr>
        <p:txBody>
          <a:bodyPr wrap="square" rtlCol="0">
            <a:spAutoFit/>
          </a:bodyPr>
          <a:lstStyle/>
          <a:p>
            <a:pPr algn="ctr" defTabSz="297180">
              <a:spcAft>
                <a:spcPts val="600"/>
              </a:spcAft>
            </a:pPr>
            <a:r>
              <a:rPr lang="en-GB" sz="2200" b="1" dirty="0">
                <a:latin typeface="Arial" panose="020B0604020202020204" pitchFamily="34" charset="0"/>
                <a:cs typeface="Arial" panose="020B0604020202020204" pitchFamily="34" charset="0"/>
              </a:rPr>
              <a:t>THỰC TẬP ĐỒ ÁN CHUYÊN NGÀNH</a:t>
            </a:r>
          </a:p>
          <a:p>
            <a:pPr algn="ctr" defTabSz="297180">
              <a:spcAft>
                <a:spcPts val="600"/>
              </a:spcAft>
            </a:pPr>
            <a:r>
              <a:rPr lang="en-GB" sz="2200" b="1" dirty="0">
                <a:latin typeface="Arial" panose="020B0604020202020204" pitchFamily="34" charset="0"/>
                <a:cs typeface="Arial" panose="020B0604020202020204" pitchFamily="34" charset="0"/>
              </a:rPr>
              <a:t> HỌC KỲ I, NĂM HỌC 2023-2024</a:t>
            </a:r>
            <a:endParaRPr lang="en-US" sz="22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8C96146D-E2EC-1FAF-090E-52C493CF36FD}"/>
              </a:ext>
            </a:extLst>
          </p:cNvPr>
          <p:cNvSpPr txBox="1"/>
          <p:nvPr/>
        </p:nvSpPr>
        <p:spPr>
          <a:xfrm>
            <a:off x="3079228" y="3813068"/>
            <a:ext cx="6385968" cy="477054"/>
          </a:xfrm>
          <a:prstGeom prst="rect">
            <a:avLst/>
          </a:prstGeom>
          <a:noFill/>
        </p:spPr>
        <p:txBody>
          <a:bodyPr wrap="square" rtlCol="0">
            <a:spAutoFit/>
          </a:bodyPr>
          <a:lstStyle/>
          <a:p>
            <a:pPr defTabSz="297180">
              <a:spcAft>
                <a:spcPts val="600"/>
              </a:spcAft>
            </a:pPr>
            <a:r>
              <a:rPr lang="en-US" sz="2500" b="1" kern="1200" dirty="0">
                <a:latin typeface="Arial" panose="020B0604020202020204" pitchFamily="34" charset="0"/>
                <a:cs typeface="Arial" panose="020B0604020202020204" pitchFamily="34" charset="0"/>
              </a:rPr>
              <a:t>ĐỀ TÀI: XÂY DỰNG WEBSITE BÁN GIÀY</a:t>
            </a:r>
            <a:endParaRPr lang="en-US" sz="2500"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9E70C56-15D3-AE67-F97E-9A1B9D2FDD87}"/>
              </a:ext>
            </a:extLst>
          </p:cNvPr>
          <p:cNvSpPr txBox="1"/>
          <p:nvPr/>
        </p:nvSpPr>
        <p:spPr>
          <a:xfrm>
            <a:off x="215876" y="5010790"/>
            <a:ext cx="3217728" cy="784830"/>
          </a:xfrm>
          <a:prstGeom prst="rect">
            <a:avLst/>
          </a:prstGeom>
          <a:noFill/>
        </p:spPr>
        <p:txBody>
          <a:bodyPr wrap="square" rtlCol="0">
            <a:spAutoFit/>
          </a:bodyPr>
          <a:lstStyle/>
          <a:p>
            <a:pPr defTabSz="297180">
              <a:spcAft>
                <a:spcPts val="600"/>
              </a:spcAft>
            </a:pPr>
            <a:r>
              <a:rPr lang="en-US" sz="2000" b="1" kern="1200" dirty="0" err="1">
                <a:latin typeface="Arial" panose="020B0604020202020204" pitchFamily="34" charset="0"/>
                <a:cs typeface="Arial" panose="020B0604020202020204" pitchFamily="34" charset="0"/>
              </a:rPr>
              <a:t>Giảng</a:t>
            </a:r>
            <a:r>
              <a:rPr lang="en-US" sz="2000" b="1" kern="1200" dirty="0">
                <a:latin typeface="Arial" panose="020B0604020202020204" pitchFamily="34" charset="0"/>
                <a:cs typeface="Arial" panose="020B0604020202020204" pitchFamily="34" charset="0"/>
              </a:rPr>
              <a:t> </a:t>
            </a:r>
            <a:r>
              <a:rPr lang="en-US" sz="2000" b="1" kern="1200" dirty="0" err="1">
                <a:latin typeface="Arial" panose="020B0604020202020204" pitchFamily="34" charset="0"/>
                <a:cs typeface="Arial" panose="020B0604020202020204" pitchFamily="34" charset="0"/>
              </a:rPr>
              <a:t>viên</a:t>
            </a:r>
            <a:r>
              <a:rPr lang="en-US" sz="2000" b="1" kern="1200" dirty="0">
                <a:latin typeface="Arial" panose="020B0604020202020204" pitchFamily="34" charset="0"/>
                <a:cs typeface="Arial" panose="020B0604020202020204" pitchFamily="34" charset="0"/>
              </a:rPr>
              <a:t> </a:t>
            </a:r>
            <a:r>
              <a:rPr lang="en-US" sz="2000" b="1" kern="1200" dirty="0" err="1">
                <a:latin typeface="Arial" panose="020B0604020202020204" pitchFamily="34" charset="0"/>
                <a:cs typeface="Arial" panose="020B0604020202020204" pitchFamily="34" charset="0"/>
              </a:rPr>
              <a:t>hướng</a:t>
            </a:r>
            <a:r>
              <a:rPr lang="en-US" sz="2000" b="1" kern="1200" dirty="0">
                <a:latin typeface="Arial" panose="020B0604020202020204" pitchFamily="34" charset="0"/>
                <a:cs typeface="Arial" panose="020B0604020202020204" pitchFamily="34" charset="0"/>
              </a:rPr>
              <a:t> </a:t>
            </a:r>
            <a:r>
              <a:rPr lang="en-US" sz="2000" b="1" kern="1200" dirty="0" err="1">
                <a:latin typeface="Arial" panose="020B0604020202020204" pitchFamily="34" charset="0"/>
                <a:cs typeface="Arial" panose="020B0604020202020204" pitchFamily="34" charset="0"/>
              </a:rPr>
              <a:t>dẫn</a:t>
            </a:r>
            <a:r>
              <a:rPr lang="en-US" sz="2000" b="1" kern="1200" dirty="0">
                <a:latin typeface="Arial" panose="020B0604020202020204" pitchFamily="34" charset="0"/>
                <a:cs typeface="Arial" panose="020B0604020202020204" pitchFamily="34" charset="0"/>
              </a:rPr>
              <a:t>:</a:t>
            </a:r>
          </a:p>
          <a:p>
            <a:pPr defTabSz="297180">
              <a:spcAft>
                <a:spcPts val="600"/>
              </a:spcAft>
            </a:pPr>
            <a:r>
              <a:rPr lang="en-US" sz="2000" dirty="0" err="1">
                <a:latin typeface="Arial" panose="020B0604020202020204" pitchFamily="34" charset="0"/>
                <a:cs typeface="Arial" panose="020B0604020202020204" pitchFamily="34" charset="0"/>
              </a:rPr>
              <a:t>Đoàn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Phước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Miền</a:t>
            </a:r>
            <a:endParaRPr lang="en-US" sz="20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C89D2BDF-B63B-671D-5858-DF9F45D729FE}"/>
              </a:ext>
            </a:extLst>
          </p:cNvPr>
          <p:cNvSpPr txBox="1"/>
          <p:nvPr/>
        </p:nvSpPr>
        <p:spPr>
          <a:xfrm>
            <a:off x="8316682" y="5010790"/>
            <a:ext cx="3875318" cy="784830"/>
          </a:xfrm>
          <a:prstGeom prst="rect">
            <a:avLst/>
          </a:prstGeom>
          <a:noFill/>
        </p:spPr>
        <p:txBody>
          <a:bodyPr wrap="square" rtlCol="0">
            <a:spAutoFit/>
          </a:bodyPr>
          <a:lstStyle/>
          <a:p>
            <a:pPr defTabSz="297180">
              <a:spcAft>
                <a:spcPts val="600"/>
              </a:spcAft>
            </a:pPr>
            <a:r>
              <a:rPr lang="en-US" sz="2000" b="1" kern="1200" dirty="0" err="1">
                <a:latin typeface="Arial" panose="020B0604020202020204" pitchFamily="34" charset="0"/>
                <a:cs typeface="Arial" panose="020B0604020202020204" pitchFamily="34" charset="0"/>
              </a:rPr>
              <a:t>Sinh</a:t>
            </a:r>
            <a:r>
              <a:rPr lang="en-US" sz="2000" b="1" kern="1200" dirty="0">
                <a:latin typeface="Arial" panose="020B0604020202020204" pitchFamily="34" charset="0"/>
                <a:cs typeface="Arial" panose="020B0604020202020204" pitchFamily="34" charset="0"/>
              </a:rPr>
              <a:t> </a:t>
            </a:r>
            <a:r>
              <a:rPr lang="en-US" sz="2000" b="1" kern="1200" dirty="0" err="1">
                <a:latin typeface="Arial" panose="020B0604020202020204" pitchFamily="34" charset="0"/>
                <a:cs typeface="Arial" panose="020B0604020202020204" pitchFamily="34" charset="0"/>
              </a:rPr>
              <a:t>viên</a:t>
            </a:r>
            <a:r>
              <a:rPr lang="en-US" sz="2000" b="1" kern="1200" dirty="0">
                <a:latin typeface="Arial" panose="020B0604020202020204" pitchFamily="34" charset="0"/>
                <a:cs typeface="Arial" panose="020B0604020202020204" pitchFamily="34" charset="0"/>
              </a:rPr>
              <a:t> </a:t>
            </a:r>
            <a:r>
              <a:rPr lang="en-US" sz="2000" b="1" kern="1200" dirty="0" err="1">
                <a:latin typeface="Arial" panose="020B0604020202020204" pitchFamily="34" charset="0"/>
                <a:cs typeface="Arial" panose="020B0604020202020204" pitchFamily="34" charset="0"/>
              </a:rPr>
              <a:t>thực</a:t>
            </a:r>
            <a:r>
              <a:rPr lang="en-US" sz="2000" b="1" kern="1200" dirty="0">
                <a:latin typeface="Arial" panose="020B0604020202020204" pitchFamily="34" charset="0"/>
                <a:cs typeface="Arial" panose="020B0604020202020204" pitchFamily="34" charset="0"/>
              </a:rPr>
              <a:t> </a:t>
            </a:r>
            <a:r>
              <a:rPr lang="en-US" sz="2000" b="1" kern="1200" dirty="0" err="1">
                <a:latin typeface="Arial" panose="020B0604020202020204" pitchFamily="34" charset="0"/>
                <a:cs typeface="Arial" panose="020B0604020202020204" pitchFamily="34" charset="0"/>
              </a:rPr>
              <a:t>hiện</a:t>
            </a:r>
            <a:r>
              <a:rPr lang="en-US" sz="2000" b="1" kern="1200" dirty="0">
                <a:latin typeface="Arial" panose="020B0604020202020204" pitchFamily="34" charset="0"/>
                <a:cs typeface="Arial" panose="020B0604020202020204" pitchFamily="34" charset="0"/>
              </a:rPr>
              <a:t>:</a:t>
            </a:r>
          </a:p>
          <a:p>
            <a:pPr defTabSz="297180">
              <a:spcAft>
                <a:spcPts val="600"/>
              </a:spcAft>
            </a:pPr>
            <a:r>
              <a:rPr lang="en-US" sz="2000" kern="1200" dirty="0" err="1">
                <a:latin typeface="Arial" panose="020B0604020202020204" pitchFamily="34" charset="0"/>
                <a:cs typeface="Arial" panose="020B0604020202020204" pitchFamily="34" charset="0"/>
              </a:rPr>
              <a:t>Huỳnh</a:t>
            </a:r>
            <a:r>
              <a:rPr lang="en-US" sz="2000" kern="1200" dirty="0">
                <a:latin typeface="Arial" panose="020B0604020202020204" pitchFamily="34" charset="0"/>
                <a:cs typeface="Arial" panose="020B0604020202020204" pitchFamily="34" charset="0"/>
              </a:rPr>
              <a:t> </a:t>
            </a:r>
            <a:r>
              <a:rPr lang="en-US" sz="2000" kern="1200" dirty="0" err="1">
                <a:latin typeface="Arial" panose="020B0604020202020204" pitchFamily="34" charset="0"/>
                <a:cs typeface="Arial" panose="020B0604020202020204" pitchFamily="34" charset="0"/>
              </a:rPr>
              <a:t>Phúc</a:t>
            </a:r>
            <a:r>
              <a:rPr lang="en-US" sz="2000" kern="1200" dirty="0">
                <a:latin typeface="Arial" panose="020B0604020202020204" pitchFamily="34" charset="0"/>
                <a:cs typeface="Arial" panose="020B0604020202020204" pitchFamily="34" charset="0"/>
              </a:rPr>
              <a:t> </a:t>
            </a:r>
            <a:r>
              <a:rPr lang="en-US" sz="2000" kern="1200" dirty="0" err="1">
                <a:latin typeface="Arial" panose="020B0604020202020204" pitchFamily="34" charset="0"/>
                <a:cs typeface="Arial" panose="020B0604020202020204" pitchFamily="34" charset="0"/>
              </a:rPr>
              <a:t>Đạt</a:t>
            </a:r>
            <a:r>
              <a:rPr lang="en-US" sz="2000" kern="1200" dirty="0">
                <a:latin typeface="Arial" panose="020B0604020202020204" pitchFamily="34" charset="0"/>
                <a:cs typeface="Arial" panose="020B0604020202020204" pitchFamily="34" charset="0"/>
              </a:rPr>
              <a:t> – 110120016</a:t>
            </a:r>
          </a:p>
        </p:txBody>
      </p:sp>
      <p:sp>
        <p:nvSpPr>
          <p:cNvPr id="10" name="TextBox 9">
            <a:extLst>
              <a:ext uri="{FF2B5EF4-FFF2-40B4-BE49-F238E27FC236}">
                <a16:creationId xmlns:a16="http://schemas.microsoft.com/office/drawing/2014/main" id="{0774B129-E1D1-F140-2A0F-39F4731F72AD}"/>
              </a:ext>
            </a:extLst>
          </p:cNvPr>
          <p:cNvSpPr txBox="1"/>
          <p:nvPr/>
        </p:nvSpPr>
        <p:spPr>
          <a:xfrm>
            <a:off x="5992643" y="6411724"/>
            <a:ext cx="379582"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1</a:t>
            </a:r>
            <a:endParaRPr lang="en-GB"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169826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A860E5-2E06-6918-430F-DC7221A33C5F}"/>
              </a:ext>
            </a:extLst>
          </p:cNvPr>
          <p:cNvSpPr txBox="1"/>
          <p:nvPr/>
        </p:nvSpPr>
        <p:spPr>
          <a:xfrm>
            <a:off x="1097280" y="286603"/>
            <a:ext cx="10058400"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800" b="1" kern="1200" spc="-50" baseline="0" dirty="0">
                <a:latin typeface="Arial" panose="020B0604020202020204" pitchFamily="34" charset="0"/>
                <a:ea typeface="+mj-ea"/>
                <a:cs typeface="Arial" panose="020B0604020202020204" pitchFamily="34" charset="0"/>
              </a:rPr>
              <a:t>2.4 VISUAL STUDIO CODE</a:t>
            </a:r>
          </a:p>
        </p:txBody>
      </p:sp>
      <p:pic>
        <p:nvPicPr>
          <p:cNvPr id="2" name="Picture 1">
            <a:extLst>
              <a:ext uri="{FF2B5EF4-FFF2-40B4-BE49-F238E27FC236}">
                <a16:creationId xmlns:a16="http://schemas.microsoft.com/office/drawing/2014/main" id="{DD059F8C-F135-2589-EA69-33210BF9919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833"/>
          <a:stretch/>
        </p:blipFill>
        <p:spPr bwMode="auto">
          <a:xfrm>
            <a:off x="1076432" y="1916318"/>
            <a:ext cx="3094997" cy="3471012"/>
          </a:xfrm>
          <a:prstGeom prst="rect">
            <a:avLst/>
          </a:prstGeom>
          <a:noFill/>
        </p:spPr>
      </p:pic>
      <p:sp>
        <p:nvSpPr>
          <p:cNvPr id="6" name="TextBox 5">
            <a:extLst>
              <a:ext uri="{FF2B5EF4-FFF2-40B4-BE49-F238E27FC236}">
                <a16:creationId xmlns:a16="http://schemas.microsoft.com/office/drawing/2014/main" id="{921EBFB5-B826-E0BF-50AE-0704DCF2D22A}"/>
              </a:ext>
            </a:extLst>
          </p:cNvPr>
          <p:cNvSpPr txBox="1"/>
          <p:nvPr/>
        </p:nvSpPr>
        <p:spPr>
          <a:xfrm>
            <a:off x="4639733" y="1845734"/>
            <a:ext cx="6515947" cy="4023360"/>
          </a:xfrm>
          <a:prstGeom prst="rect">
            <a:avLst/>
          </a:prstGeom>
        </p:spPr>
        <p:txBody>
          <a:bodyPr vert="horz" lIns="0" tIns="45720" rIns="0" bIns="45720" rtlCol="0">
            <a:normAutofit/>
          </a:bodyPr>
          <a:lstStyle/>
          <a:p>
            <a:pPr marL="301752" indent="-301752" defTabSz="914400">
              <a:lnSpc>
                <a:spcPct val="150000"/>
              </a:lnSpc>
              <a:spcBef>
                <a:spcPts val="600"/>
              </a:spcBef>
              <a:spcAft>
                <a:spcPts val="600"/>
              </a:spcAft>
              <a:buClr>
                <a:schemeClr val="accent1"/>
              </a:buClr>
              <a:buFont typeface="Wingdings" panose="05000000000000000000" pitchFamily="2" charset="2"/>
              <a:buChar char="q"/>
            </a:pPr>
            <a:r>
              <a:rPr lang="en-US" dirty="0">
                <a:solidFill>
                  <a:schemeClr val="tx1">
                    <a:lumMod val="75000"/>
                    <a:lumOff val="25000"/>
                  </a:schemeClr>
                </a:solidFill>
                <a:latin typeface="Arial" panose="020B0604020202020204" pitchFamily="34" charset="0"/>
                <a:cs typeface="Arial" panose="020B0604020202020204" pitchFamily="34" charset="0"/>
              </a:rPr>
              <a:t>Là một trình soạn thảo mã nguồn mở và miễn phí.</a:t>
            </a:r>
          </a:p>
          <a:p>
            <a:pPr marL="301752" indent="-301752" defTabSz="914400">
              <a:lnSpc>
                <a:spcPct val="150000"/>
              </a:lnSpc>
              <a:spcBef>
                <a:spcPts val="600"/>
              </a:spcBef>
              <a:spcAft>
                <a:spcPts val="600"/>
              </a:spcAft>
              <a:buClr>
                <a:schemeClr val="accent1"/>
              </a:buClr>
              <a:buFont typeface="Wingdings" panose="05000000000000000000" pitchFamily="2" charset="2"/>
              <a:buChar char="q"/>
            </a:pPr>
            <a:r>
              <a:rPr lang="en-US" dirty="0">
                <a:solidFill>
                  <a:schemeClr val="tx1">
                    <a:lumMod val="75000"/>
                    <a:lumOff val="25000"/>
                  </a:schemeClr>
                </a:solidFill>
                <a:latin typeface="Arial" panose="020B0604020202020204" pitchFamily="34" charset="0"/>
                <a:cs typeface="Arial" panose="020B0604020202020204" pitchFamily="34" charset="0"/>
              </a:rPr>
              <a:t>Dễ Sử Dụng và Nhẹ Nhàng.</a:t>
            </a:r>
          </a:p>
          <a:p>
            <a:pPr marL="301752" indent="-301752" defTabSz="914400">
              <a:lnSpc>
                <a:spcPct val="150000"/>
              </a:lnSpc>
              <a:spcBef>
                <a:spcPts val="600"/>
              </a:spcBef>
              <a:spcAft>
                <a:spcPts val="600"/>
              </a:spcAft>
              <a:buClr>
                <a:schemeClr val="accent1"/>
              </a:buClr>
              <a:buFont typeface="Wingdings" panose="05000000000000000000" pitchFamily="2" charset="2"/>
              <a:buChar char="q"/>
            </a:pPr>
            <a:r>
              <a:rPr lang="en-US" dirty="0">
                <a:solidFill>
                  <a:schemeClr val="tx1">
                    <a:lumMod val="75000"/>
                    <a:lumOff val="25000"/>
                  </a:schemeClr>
                </a:solidFill>
                <a:latin typeface="Arial" panose="020B0604020202020204" pitchFamily="34" charset="0"/>
                <a:cs typeface="Arial" panose="020B0604020202020204" pitchFamily="34" charset="0"/>
              </a:rPr>
              <a:t>Hỗ Trợ Nhiều Ngôn Ngữ Lập Trình.</a:t>
            </a:r>
          </a:p>
          <a:p>
            <a:pPr marL="301752" indent="-301752" defTabSz="914400">
              <a:lnSpc>
                <a:spcPct val="150000"/>
              </a:lnSpc>
              <a:spcBef>
                <a:spcPts val="600"/>
              </a:spcBef>
              <a:spcAft>
                <a:spcPts val="600"/>
              </a:spcAft>
              <a:buClr>
                <a:schemeClr val="accent1"/>
              </a:buClr>
              <a:buFont typeface="Wingdings" panose="05000000000000000000" pitchFamily="2" charset="2"/>
              <a:buChar char="q"/>
            </a:pPr>
            <a:r>
              <a:rPr lang="en-US" dirty="0">
                <a:solidFill>
                  <a:schemeClr val="tx1">
                    <a:lumMod val="75000"/>
                    <a:lumOff val="25000"/>
                  </a:schemeClr>
                </a:solidFill>
                <a:latin typeface="Arial" panose="020B0604020202020204" pitchFamily="34" charset="0"/>
                <a:cs typeface="Arial" panose="020B0604020202020204" pitchFamily="34" charset="0"/>
              </a:rPr>
              <a:t>Tiện Ích Mở Rộng .</a:t>
            </a:r>
          </a:p>
          <a:p>
            <a:pPr marL="301752" indent="-301752" defTabSz="914400">
              <a:lnSpc>
                <a:spcPct val="150000"/>
              </a:lnSpc>
              <a:spcBef>
                <a:spcPts val="600"/>
              </a:spcBef>
              <a:spcAft>
                <a:spcPts val="600"/>
              </a:spcAft>
              <a:buClr>
                <a:schemeClr val="accent1"/>
              </a:buClr>
              <a:buFont typeface="Wingdings" panose="05000000000000000000" pitchFamily="2" charset="2"/>
              <a:buChar char="q"/>
            </a:pPr>
            <a:r>
              <a:rPr lang="en-US" dirty="0">
                <a:solidFill>
                  <a:schemeClr val="tx1">
                    <a:lumMod val="75000"/>
                    <a:lumOff val="25000"/>
                  </a:schemeClr>
                </a:solidFill>
                <a:latin typeface="Arial" panose="020B0604020202020204" pitchFamily="34" charset="0"/>
                <a:cs typeface="Arial" panose="020B0604020202020204" pitchFamily="34" charset="0"/>
              </a:rPr>
              <a:t>Tính Năng IntelliSense.</a:t>
            </a:r>
          </a:p>
        </p:txBody>
      </p:sp>
      <p:sp>
        <p:nvSpPr>
          <p:cNvPr id="3" name="TextBox 2">
            <a:extLst>
              <a:ext uri="{FF2B5EF4-FFF2-40B4-BE49-F238E27FC236}">
                <a16:creationId xmlns:a16="http://schemas.microsoft.com/office/drawing/2014/main" id="{0C966B68-AA59-4733-1461-CEB4F2F11E91}"/>
              </a:ext>
            </a:extLst>
          </p:cNvPr>
          <p:cNvSpPr txBox="1"/>
          <p:nvPr/>
        </p:nvSpPr>
        <p:spPr>
          <a:xfrm>
            <a:off x="5992642" y="6411724"/>
            <a:ext cx="503951"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10</a:t>
            </a:r>
            <a:endParaRPr lang="en-GB"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190916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A860E5-2E06-6918-430F-DC7221A33C5F}"/>
              </a:ext>
            </a:extLst>
          </p:cNvPr>
          <p:cNvSpPr txBox="1"/>
          <p:nvPr/>
        </p:nvSpPr>
        <p:spPr>
          <a:xfrm>
            <a:off x="1097280" y="286603"/>
            <a:ext cx="10058400"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000" b="1" kern="1200" spc="-50" baseline="0" dirty="0">
                <a:latin typeface="Arial" panose="020B0604020202020204" pitchFamily="34" charset="0"/>
                <a:ea typeface="+mj-ea"/>
                <a:cs typeface="Arial" panose="020B0604020202020204" pitchFamily="34" charset="0"/>
              </a:rPr>
              <a:t>2.5 </a:t>
            </a:r>
            <a:r>
              <a:rPr lang="en-US" sz="4000" b="1" dirty="0">
                <a:effectLst/>
                <a:latin typeface="Arial" panose="020B0604020202020204" pitchFamily="34" charset="0"/>
                <a:ea typeface="Times New Roman" panose="02020603050405020304" pitchFamily="18" charset="0"/>
                <a:cs typeface="Arial" panose="020B0604020202020204" pitchFamily="34" charset="0"/>
              </a:rPr>
              <a:t>Laravel framework</a:t>
            </a:r>
            <a:endParaRPr lang="en-GB" sz="4000" b="1"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6" name="TextBox 5">
            <a:extLst>
              <a:ext uri="{FF2B5EF4-FFF2-40B4-BE49-F238E27FC236}">
                <a16:creationId xmlns:a16="http://schemas.microsoft.com/office/drawing/2014/main" id="{921EBFB5-B826-E0BF-50AE-0704DCF2D22A}"/>
              </a:ext>
            </a:extLst>
          </p:cNvPr>
          <p:cNvSpPr txBox="1"/>
          <p:nvPr/>
        </p:nvSpPr>
        <p:spPr>
          <a:xfrm>
            <a:off x="5044273" y="2246327"/>
            <a:ext cx="6960084" cy="4023360"/>
          </a:xfrm>
          <a:prstGeom prst="rect">
            <a:avLst/>
          </a:prstGeom>
        </p:spPr>
        <p:txBody>
          <a:bodyPr vert="horz" lIns="0" tIns="45720" rIns="0" bIns="45720" rtlCol="0">
            <a:normAutofit/>
          </a:bodyPr>
          <a:lstStyle/>
          <a:p>
            <a:pPr algn="just" defTabSz="914400">
              <a:lnSpc>
                <a:spcPct val="150000"/>
              </a:lnSpc>
              <a:spcBef>
                <a:spcPts val="600"/>
              </a:spcBef>
              <a:spcAft>
                <a:spcPts val="600"/>
              </a:spcAft>
              <a:buClr>
                <a:schemeClr val="accent1"/>
              </a:buClr>
            </a:pPr>
            <a:r>
              <a:rPr lang="en-US" sz="1800" dirty="0">
                <a:solidFill>
                  <a:srgbClr val="000000"/>
                </a:solidFill>
                <a:effectLst/>
                <a:latin typeface="Times New Roman" panose="02020603050405020304" pitchFamily="18" charset="0"/>
                <a:ea typeface="Times New Roman" panose="02020603050405020304" pitchFamily="18" charset="0"/>
              </a:rPr>
              <a:t>	</a:t>
            </a:r>
            <a:r>
              <a:rPr lang="vi-VN" sz="1800" dirty="0" err="1">
                <a:solidFill>
                  <a:srgbClr val="000000"/>
                </a:solidFill>
                <a:effectLst/>
                <a:latin typeface="Times New Roman" panose="02020603050405020304" pitchFamily="18" charset="0"/>
                <a:ea typeface="Times New Roman" panose="02020603050405020304" pitchFamily="18" charset="0"/>
              </a:rPr>
              <a:t>Laravel</a:t>
            </a:r>
            <a:r>
              <a:rPr lang="vi-VN" sz="1800" dirty="0">
                <a:solidFill>
                  <a:srgbClr val="000000"/>
                </a:solidFill>
                <a:effectLst/>
                <a:latin typeface="Times New Roman" panose="02020603050405020304" pitchFamily="18" charset="0"/>
                <a:ea typeface="Times New Roman" panose="02020603050405020304" pitchFamily="18" charset="0"/>
              </a:rPr>
              <a:t> là một </a:t>
            </a:r>
            <a:r>
              <a:rPr lang="vi-VN" sz="1800" dirty="0" err="1">
                <a:solidFill>
                  <a:srgbClr val="000000"/>
                </a:solidFill>
                <a:effectLst/>
                <a:latin typeface="Times New Roman" panose="02020603050405020304" pitchFamily="18" charset="0"/>
                <a:ea typeface="Times New Roman" panose="02020603050405020304" pitchFamily="18" charset="0"/>
              </a:rPr>
              <a:t>framework</a:t>
            </a:r>
            <a:r>
              <a:rPr lang="vi-VN" sz="1800" dirty="0">
                <a:solidFill>
                  <a:srgbClr val="000000"/>
                </a:solidFill>
                <a:effectLst/>
                <a:latin typeface="Times New Roman" panose="02020603050405020304" pitchFamily="18" charset="0"/>
                <a:ea typeface="Times New Roman" panose="02020603050405020304" pitchFamily="18" charset="0"/>
              </a:rPr>
              <a:t> PHP được thiết kế để xây dựng các ứng dụng </a:t>
            </a:r>
            <a:r>
              <a:rPr lang="vi-VN" sz="1800" dirty="0" err="1">
                <a:solidFill>
                  <a:srgbClr val="000000"/>
                </a:solidFill>
                <a:effectLst/>
                <a:latin typeface="Times New Roman" panose="02020603050405020304" pitchFamily="18" charset="0"/>
                <a:ea typeface="Times New Roman" panose="02020603050405020304" pitchFamily="18" charset="0"/>
              </a:rPr>
              <a:t>web</a:t>
            </a:r>
            <a:r>
              <a:rPr lang="vi-VN" sz="1800" dirty="0">
                <a:solidFill>
                  <a:srgbClr val="000000"/>
                </a:solidFill>
                <a:effectLst/>
                <a:latin typeface="Times New Roman" panose="02020603050405020304" pitchFamily="18" charset="0"/>
                <a:ea typeface="Times New Roman" panose="02020603050405020304" pitchFamily="18" charset="0"/>
              </a:rPr>
              <a:t> hiện đại và bảo mật. </a:t>
            </a:r>
            <a:r>
              <a:rPr lang="vi-VN" sz="1800" dirty="0" err="1">
                <a:solidFill>
                  <a:srgbClr val="000000"/>
                </a:solidFill>
                <a:effectLst/>
                <a:latin typeface="Times New Roman" panose="02020603050405020304" pitchFamily="18" charset="0"/>
                <a:ea typeface="Times New Roman" panose="02020603050405020304" pitchFamily="18" charset="0"/>
              </a:rPr>
              <a:t>Laravel</a:t>
            </a:r>
            <a:r>
              <a:rPr lang="vi-VN" sz="1800" dirty="0">
                <a:solidFill>
                  <a:srgbClr val="000000"/>
                </a:solidFill>
                <a:effectLst/>
                <a:latin typeface="Times New Roman" panose="02020603050405020304" pitchFamily="18" charset="0"/>
                <a:ea typeface="Times New Roman" panose="02020603050405020304" pitchFamily="18" charset="0"/>
              </a:rPr>
              <a:t> sử dụng mô hình MVC (</a:t>
            </a:r>
            <a:r>
              <a:rPr lang="vi-VN" sz="1800" dirty="0" err="1">
                <a:solidFill>
                  <a:srgbClr val="000000"/>
                </a:solidFill>
                <a:effectLst/>
                <a:latin typeface="Times New Roman" panose="02020603050405020304" pitchFamily="18" charset="0"/>
                <a:ea typeface="Times New Roman" panose="02020603050405020304" pitchFamily="18" charset="0"/>
              </a:rPr>
              <a:t>Model-View-Controller</a:t>
            </a:r>
            <a:r>
              <a:rPr lang="vi-VN" sz="1800" dirty="0">
                <a:solidFill>
                  <a:srgbClr val="000000"/>
                </a:solidFill>
                <a:effectLst/>
                <a:latin typeface="Times New Roman" panose="02020603050405020304" pitchFamily="18" charset="0"/>
                <a:ea typeface="Times New Roman" panose="02020603050405020304" pitchFamily="18" charset="0"/>
              </a:rPr>
              <a:t>) để phân tách </a:t>
            </a:r>
            <a:r>
              <a:rPr lang="vi-VN" sz="1800" dirty="0" err="1">
                <a:solidFill>
                  <a:srgbClr val="000000"/>
                </a:solidFill>
                <a:effectLst/>
                <a:latin typeface="Times New Roman" panose="02020603050405020304" pitchFamily="18" charset="0"/>
                <a:ea typeface="Times New Roman" panose="02020603050405020304" pitchFamily="18" charset="0"/>
              </a:rPr>
              <a:t>logic</a:t>
            </a:r>
            <a:r>
              <a:rPr lang="vi-VN" sz="1800" dirty="0">
                <a:solidFill>
                  <a:srgbClr val="000000"/>
                </a:solidFill>
                <a:effectLst/>
                <a:latin typeface="Times New Roman" panose="02020603050405020304" pitchFamily="18" charset="0"/>
                <a:ea typeface="Times New Roman" panose="02020603050405020304" pitchFamily="18" charset="0"/>
              </a:rPr>
              <a:t> nghiệp vụ, giao diện người dùng và tương tác với cơ sở dữ liệu. </a:t>
            </a:r>
            <a:r>
              <a:rPr lang="vi-VN" sz="1800" dirty="0" err="1">
                <a:solidFill>
                  <a:srgbClr val="000000"/>
                </a:solidFill>
                <a:effectLst/>
                <a:latin typeface="Times New Roman" panose="02020603050405020304" pitchFamily="18" charset="0"/>
                <a:ea typeface="Times New Roman" panose="02020603050405020304" pitchFamily="18" charset="0"/>
              </a:rPr>
              <a:t>Laravel</a:t>
            </a:r>
            <a:r>
              <a:rPr lang="vi-VN" sz="1800" dirty="0">
                <a:solidFill>
                  <a:srgbClr val="000000"/>
                </a:solidFill>
                <a:effectLst/>
                <a:latin typeface="Times New Roman" panose="02020603050405020304" pitchFamily="18" charset="0"/>
                <a:ea typeface="Times New Roman" panose="02020603050405020304" pitchFamily="18" charset="0"/>
              </a:rPr>
              <a:t> cũng hỗ trợ các công cụ phát triển như </a:t>
            </a:r>
            <a:r>
              <a:rPr lang="vi-VN" sz="1800" dirty="0" err="1">
                <a:solidFill>
                  <a:srgbClr val="000000"/>
                </a:solidFill>
                <a:effectLst/>
                <a:latin typeface="Times New Roman" panose="02020603050405020304" pitchFamily="18" charset="0"/>
                <a:ea typeface="Times New Roman" panose="02020603050405020304" pitchFamily="18" charset="0"/>
              </a:rPr>
              <a:t>Composer</a:t>
            </a:r>
            <a:r>
              <a:rPr lang="vi-VN" sz="1800" dirty="0">
                <a:solidFill>
                  <a:srgbClr val="000000"/>
                </a:solidFill>
                <a:effectLst/>
                <a:latin typeface="Times New Roman" panose="02020603050405020304" pitchFamily="18" charset="0"/>
                <a:ea typeface="Times New Roman" panose="02020603050405020304" pitchFamily="18" charset="0"/>
              </a:rPr>
              <a:t>, </a:t>
            </a:r>
            <a:r>
              <a:rPr lang="vi-VN" sz="1800" dirty="0" err="1">
                <a:solidFill>
                  <a:srgbClr val="000000"/>
                </a:solidFill>
                <a:effectLst/>
                <a:latin typeface="Times New Roman" panose="02020603050405020304" pitchFamily="18" charset="0"/>
                <a:ea typeface="Times New Roman" panose="02020603050405020304" pitchFamily="18" charset="0"/>
              </a:rPr>
              <a:t>Artisan</a:t>
            </a:r>
            <a:r>
              <a:rPr lang="vi-VN" sz="1800" dirty="0">
                <a:solidFill>
                  <a:srgbClr val="000000"/>
                </a:solidFill>
                <a:effectLst/>
                <a:latin typeface="Times New Roman" panose="02020603050405020304" pitchFamily="18" charset="0"/>
                <a:ea typeface="Times New Roman" panose="02020603050405020304" pitchFamily="18" charset="0"/>
              </a:rPr>
              <a:t>.</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C966B68-AA59-4733-1461-CEB4F2F11E91}"/>
              </a:ext>
            </a:extLst>
          </p:cNvPr>
          <p:cNvSpPr txBox="1"/>
          <p:nvPr/>
        </p:nvSpPr>
        <p:spPr>
          <a:xfrm>
            <a:off x="5992642" y="6411724"/>
            <a:ext cx="495243"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11</a:t>
            </a:r>
            <a:endParaRPr lang="en-GB" sz="2000" b="1" dirty="0">
              <a:solidFill>
                <a:schemeClr val="bg1"/>
              </a:solidFill>
              <a:latin typeface="Arial" panose="020B0604020202020204" pitchFamily="34" charset="0"/>
              <a:cs typeface="Arial" panose="020B0604020202020204" pitchFamily="34" charset="0"/>
            </a:endParaRPr>
          </a:p>
        </p:txBody>
      </p:sp>
      <p:pic>
        <p:nvPicPr>
          <p:cNvPr id="1026" name="Picture 35">
            <a:extLst>
              <a:ext uri="{FF2B5EF4-FFF2-40B4-BE49-F238E27FC236}">
                <a16:creationId xmlns:a16="http://schemas.microsoft.com/office/drawing/2014/main" id="{249F1435-1312-9CF6-2ACF-0A3D4B0B8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43" y="2747963"/>
            <a:ext cx="461962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897270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D8F10F-DF6C-592E-84C9-97F73965FDCE}"/>
              </a:ext>
            </a:extLst>
          </p:cNvPr>
          <p:cNvSpPr txBox="1"/>
          <p:nvPr/>
        </p:nvSpPr>
        <p:spPr>
          <a:xfrm>
            <a:off x="1191198" y="1166948"/>
            <a:ext cx="7167154" cy="707886"/>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2.6 </a:t>
            </a:r>
            <a:r>
              <a:rPr lang="en-US" sz="4000" b="1" dirty="0" err="1">
                <a:latin typeface="Arial" panose="020B0604020202020204" pitchFamily="34" charset="0"/>
                <a:cs typeface="Arial" panose="020B0604020202020204" pitchFamily="34" charset="0"/>
              </a:rPr>
              <a:t>Ưu</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điểm</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và</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nhược</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điểm</a:t>
            </a:r>
            <a:endParaRPr lang="en-GB" sz="40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11DF57F-8D12-31E9-57FE-E4E43E315D9D}"/>
              </a:ext>
            </a:extLst>
          </p:cNvPr>
          <p:cNvSpPr txBox="1"/>
          <p:nvPr/>
        </p:nvSpPr>
        <p:spPr>
          <a:xfrm>
            <a:off x="1191198" y="2403566"/>
            <a:ext cx="4541628" cy="2568717"/>
          </a:xfrm>
          <a:prstGeom prst="rect">
            <a:avLst/>
          </a:prstGeom>
          <a:noFill/>
        </p:spPr>
        <p:txBody>
          <a:bodyPr wrap="none" rtlCol="0">
            <a:spAutoFit/>
          </a:bodyPr>
          <a:lstStyle/>
          <a:p>
            <a:pPr>
              <a:lnSpc>
                <a:spcPct val="150000"/>
              </a:lnSpc>
            </a:pPr>
            <a:r>
              <a:rPr lang="en-US" sz="2200" b="1" dirty="0" err="1">
                <a:latin typeface="Arial" panose="020B0604020202020204" pitchFamily="34" charset="0"/>
                <a:cs typeface="Arial" panose="020B0604020202020204" pitchFamily="34" charset="0"/>
              </a:rPr>
              <a:t>Ưu</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điểm</a:t>
            </a:r>
            <a:r>
              <a:rPr lang="en-US" sz="2200" b="1" dirty="0">
                <a:latin typeface="Arial" panose="020B0604020202020204" pitchFamily="34" charset="0"/>
                <a:cs typeface="Arial" panose="020B0604020202020204" pitchFamily="34" charset="0"/>
              </a:rPr>
              <a:t>:</a:t>
            </a:r>
          </a:p>
          <a:p>
            <a:pPr marL="457200" indent="-457200">
              <a:lnSpc>
                <a:spcPct val="150000"/>
              </a:lnSpc>
              <a:buFont typeface="+mj-lt"/>
              <a:buAutoNum type="arabicPeriod"/>
            </a:pPr>
            <a:r>
              <a:rPr lang="en-US" sz="2200" dirty="0" err="1">
                <a:effectLst/>
                <a:latin typeface="Arial" panose="020B0604020202020204" pitchFamily="34" charset="0"/>
                <a:ea typeface="Times New Roman" panose="02020603050405020304" pitchFamily="18" charset="0"/>
                <a:cs typeface="Arial" panose="020B0604020202020204" pitchFamily="34" charset="0"/>
              </a:rPr>
              <a:t>Hỗ</a:t>
            </a:r>
            <a:r>
              <a:rPr lang="en-US" sz="2200" dirty="0">
                <a:effectLst/>
                <a:latin typeface="Arial" panose="020B0604020202020204" pitchFamily="34" charset="0"/>
                <a:ea typeface="Times New Roman" panose="02020603050405020304" pitchFamily="18" charset="0"/>
                <a:cs typeface="Arial" panose="020B0604020202020204" pitchFamily="34" charset="0"/>
              </a:rPr>
              <a:t> </a:t>
            </a:r>
            <a:r>
              <a:rPr lang="en-US" sz="2200" dirty="0" err="1">
                <a:effectLst/>
                <a:latin typeface="Arial" panose="020B0604020202020204" pitchFamily="34" charset="0"/>
                <a:ea typeface="Times New Roman" panose="02020603050405020304" pitchFamily="18" charset="0"/>
                <a:cs typeface="Arial" panose="020B0604020202020204" pitchFamily="34" charset="0"/>
              </a:rPr>
              <a:t>trợ</a:t>
            </a:r>
            <a:r>
              <a:rPr lang="en-US" sz="2200" dirty="0">
                <a:effectLst/>
                <a:latin typeface="Arial" panose="020B0604020202020204" pitchFamily="34" charset="0"/>
                <a:ea typeface="Times New Roman" panose="02020603050405020304" pitchFamily="18" charset="0"/>
                <a:cs typeface="Arial" panose="020B0604020202020204" pitchFamily="34" charset="0"/>
              </a:rPr>
              <a:t> </a:t>
            </a:r>
            <a:r>
              <a:rPr lang="en-US" sz="2200" dirty="0" err="1">
                <a:effectLst/>
                <a:latin typeface="Arial" panose="020B0604020202020204" pitchFamily="34" charset="0"/>
                <a:ea typeface="Times New Roman" panose="02020603050405020304" pitchFamily="18" charset="0"/>
                <a:cs typeface="Arial" panose="020B0604020202020204" pitchFamily="34" charset="0"/>
              </a:rPr>
              <a:t>tốt</a:t>
            </a:r>
            <a:r>
              <a:rPr lang="en-US" sz="2200" dirty="0">
                <a:effectLst/>
                <a:latin typeface="Arial" panose="020B0604020202020204" pitchFamily="34" charset="0"/>
                <a:ea typeface="Times New Roman" panose="02020603050405020304" pitchFamily="18" charset="0"/>
                <a:cs typeface="Arial" panose="020B0604020202020204" pitchFamily="34" charset="0"/>
              </a:rPr>
              <a:t> </a:t>
            </a:r>
            <a:r>
              <a:rPr lang="en-US" sz="2200" dirty="0" err="1">
                <a:effectLst/>
                <a:latin typeface="Arial" panose="020B0604020202020204" pitchFamily="34" charset="0"/>
                <a:ea typeface="Times New Roman" panose="02020603050405020304" pitchFamily="18" charset="0"/>
                <a:cs typeface="Arial" panose="020B0604020202020204" pitchFamily="34" charset="0"/>
              </a:rPr>
              <a:t>cho</a:t>
            </a:r>
            <a:r>
              <a:rPr lang="en-US" sz="2200" dirty="0">
                <a:effectLst/>
                <a:latin typeface="Arial" panose="020B0604020202020204" pitchFamily="34" charset="0"/>
                <a:ea typeface="Times New Roman" panose="02020603050405020304" pitchFamily="18" charset="0"/>
                <a:cs typeface="Arial" panose="020B0604020202020204" pitchFamily="34" charset="0"/>
              </a:rPr>
              <a:t> MVC</a:t>
            </a:r>
          </a:p>
          <a:p>
            <a:pPr marL="457200" indent="-457200">
              <a:lnSpc>
                <a:spcPct val="150000"/>
              </a:lnSpc>
              <a:buFont typeface="+mj-lt"/>
              <a:buAutoNum type="arabicPeriod"/>
            </a:pPr>
            <a:r>
              <a:rPr lang="en-US" sz="2200" dirty="0" err="1">
                <a:effectLst/>
                <a:latin typeface="Arial" panose="020B0604020202020204" pitchFamily="34" charset="0"/>
                <a:ea typeface="Times New Roman" panose="02020603050405020304" pitchFamily="18" charset="0"/>
                <a:cs typeface="Arial" panose="020B0604020202020204" pitchFamily="34" charset="0"/>
              </a:rPr>
              <a:t>Tính</a:t>
            </a:r>
            <a:r>
              <a:rPr lang="en-US" sz="2200" dirty="0">
                <a:effectLst/>
                <a:latin typeface="Arial" panose="020B0604020202020204" pitchFamily="34" charset="0"/>
                <a:ea typeface="Times New Roman" panose="02020603050405020304" pitchFamily="18" charset="0"/>
                <a:cs typeface="Arial" panose="020B0604020202020204" pitchFamily="34" charset="0"/>
              </a:rPr>
              <a:t> </a:t>
            </a:r>
            <a:r>
              <a:rPr lang="en-US" sz="2200" dirty="0" err="1">
                <a:effectLst/>
                <a:latin typeface="Arial" panose="020B0604020202020204" pitchFamily="34" charset="0"/>
                <a:ea typeface="Times New Roman" panose="02020603050405020304" pitchFamily="18" charset="0"/>
                <a:cs typeface="Arial" panose="020B0604020202020204" pitchFamily="34" charset="0"/>
              </a:rPr>
              <a:t>năng</a:t>
            </a:r>
            <a:r>
              <a:rPr lang="en-US" sz="2200" dirty="0">
                <a:effectLst/>
                <a:latin typeface="Arial" panose="020B0604020202020204" pitchFamily="34" charset="0"/>
                <a:ea typeface="Times New Roman" panose="02020603050405020304" pitchFamily="18" charset="0"/>
                <a:cs typeface="Arial" panose="020B0604020202020204" pitchFamily="34" charset="0"/>
              </a:rPr>
              <a:t> </a:t>
            </a:r>
            <a:r>
              <a:rPr lang="en-US" sz="2200" dirty="0" err="1">
                <a:effectLst/>
                <a:latin typeface="Arial" panose="020B0604020202020204" pitchFamily="34" charset="0"/>
                <a:ea typeface="Times New Roman" panose="02020603050405020304" pitchFamily="18" charset="0"/>
                <a:cs typeface="Arial" panose="020B0604020202020204" pitchFamily="34" charset="0"/>
              </a:rPr>
              <a:t>tiện</a:t>
            </a:r>
            <a:r>
              <a:rPr lang="en-US" sz="2200" dirty="0">
                <a:effectLst/>
                <a:latin typeface="Arial" panose="020B0604020202020204" pitchFamily="34" charset="0"/>
                <a:ea typeface="Times New Roman" panose="02020603050405020304" pitchFamily="18" charset="0"/>
                <a:cs typeface="Arial" panose="020B0604020202020204" pitchFamily="34" charset="0"/>
              </a:rPr>
              <a:t> </a:t>
            </a:r>
            <a:r>
              <a:rPr lang="en-US" sz="2200" dirty="0" err="1">
                <a:effectLst/>
                <a:latin typeface="Arial" panose="020B0604020202020204" pitchFamily="34" charset="0"/>
                <a:ea typeface="Times New Roman" panose="02020603050405020304" pitchFamily="18" charset="0"/>
                <a:cs typeface="Arial" panose="020B0604020202020204" pitchFamily="34" charset="0"/>
              </a:rPr>
              <a:t>ích</a:t>
            </a:r>
            <a:endParaRPr lang="en-US" sz="2200" dirty="0">
              <a:latin typeface="Arial" panose="020B0604020202020204" pitchFamily="34" charset="0"/>
              <a:ea typeface="Times New Roman" panose="02020603050405020304" pitchFamily="18" charset="0"/>
              <a:cs typeface="Arial" panose="020B0604020202020204" pitchFamily="34" charset="0"/>
            </a:endParaRPr>
          </a:p>
          <a:p>
            <a:pPr marL="457200" indent="-457200">
              <a:lnSpc>
                <a:spcPct val="150000"/>
              </a:lnSpc>
              <a:buFont typeface="+mj-lt"/>
              <a:buAutoNum type="arabicPeriod"/>
            </a:pPr>
            <a:r>
              <a:rPr lang="en-US" sz="2200" dirty="0" err="1">
                <a:effectLst/>
                <a:latin typeface="Arial" panose="020B0604020202020204" pitchFamily="34" charset="0"/>
                <a:ea typeface="Times New Roman" panose="02020603050405020304" pitchFamily="18" charset="0"/>
                <a:cs typeface="Arial" panose="020B0604020202020204" pitchFamily="34" charset="0"/>
              </a:rPr>
              <a:t>Cộng</a:t>
            </a:r>
            <a:r>
              <a:rPr lang="en-US" sz="2200" dirty="0">
                <a:effectLst/>
                <a:latin typeface="Arial" panose="020B0604020202020204" pitchFamily="34" charset="0"/>
                <a:ea typeface="Times New Roman" panose="02020603050405020304" pitchFamily="18" charset="0"/>
                <a:cs typeface="Arial" panose="020B0604020202020204" pitchFamily="34" charset="0"/>
              </a:rPr>
              <a:t> </a:t>
            </a:r>
            <a:r>
              <a:rPr lang="en-US" sz="2200" dirty="0" err="1">
                <a:effectLst/>
                <a:latin typeface="Arial" panose="020B0604020202020204" pitchFamily="34" charset="0"/>
                <a:ea typeface="Times New Roman" panose="02020603050405020304" pitchFamily="18" charset="0"/>
                <a:cs typeface="Arial" panose="020B0604020202020204" pitchFamily="34" charset="0"/>
              </a:rPr>
              <a:t>đồng</a:t>
            </a:r>
            <a:r>
              <a:rPr lang="en-US" sz="2200" dirty="0">
                <a:effectLst/>
                <a:latin typeface="Arial" panose="020B0604020202020204" pitchFamily="34" charset="0"/>
                <a:ea typeface="Times New Roman" panose="02020603050405020304" pitchFamily="18" charset="0"/>
                <a:cs typeface="Arial" panose="020B0604020202020204" pitchFamily="34" charset="0"/>
              </a:rPr>
              <a:t> </a:t>
            </a:r>
            <a:r>
              <a:rPr lang="en-US" sz="2200" dirty="0" err="1">
                <a:effectLst/>
                <a:latin typeface="Arial" panose="020B0604020202020204" pitchFamily="34" charset="0"/>
                <a:ea typeface="Times New Roman" panose="02020603050405020304" pitchFamily="18" charset="0"/>
                <a:cs typeface="Arial" panose="020B0604020202020204" pitchFamily="34" charset="0"/>
              </a:rPr>
              <a:t>phát</a:t>
            </a:r>
            <a:r>
              <a:rPr lang="en-US" sz="2200" dirty="0">
                <a:effectLst/>
                <a:latin typeface="Arial" panose="020B0604020202020204" pitchFamily="34" charset="0"/>
                <a:ea typeface="Times New Roman" panose="02020603050405020304" pitchFamily="18" charset="0"/>
                <a:cs typeface="Arial" panose="020B0604020202020204" pitchFamily="34" charset="0"/>
              </a:rPr>
              <a:t> </a:t>
            </a:r>
            <a:r>
              <a:rPr lang="en-US" sz="2200" dirty="0" err="1">
                <a:effectLst/>
                <a:latin typeface="Arial" panose="020B0604020202020204" pitchFamily="34" charset="0"/>
                <a:ea typeface="Times New Roman" panose="02020603050405020304" pitchFamily="18" charset="0"/>
                <a:cs typeface="Arial" panose="020B0604020202020204" pitchFamily="34" charset="0"/>
              </a:rPr>
              <a:t>triển</a:t>
            </a:r>
            <a:r>
              <a:rPr lang="en-US" sz="2200" dirty="0">
                <a:effectLst/>
                <a:latin typeface="Arial" panose="020B0604020202020204" pitchFamily="34" charset="0"/>
                <a:ea typeface="Times New Roman" panose="02020603050405020304" pitchFamily="18" charset="0"/>
                <a:cs typeface="Arial" panose="020B0604020202020204" pitchFamily="34" charset="0"/>
              </a:rPr>
              <a:t> </a:t>
            </a:r>
            <a:r>
              <a:rPr lang="en-US" sz="2200" dirty="0" err="1">
                <a:effectLst/>
                <a:latin typeface="Arial" panose="020B0604020202020204" pitchFamily="34" charset="0"/>
                <a:ea typeface="Times New Roman" panose="02020603050405020304" pitchFamily="18" charset="0"/>
                <a:cs typeface="Arial" panose="020B0604020202020204" pitchFamily="34" charset="0"/>
              </a:rPr>
              <a:t>mạnh</a:t>
            </a:r>
            <a:r>
              <a:rPr lang="en-US" sz="2200" dirty="0">
                <a:effectLst/>
                <a:latin typeface="Arial" panose="020B0604020202020204" pitchFamily="34" charset="0"/>
                <a:ea typeface="Times New Roman" panose="02020603050405020304" pitchFamily="18" charset="0"/>
                <a:cs typeface="Arial" panose="020B0604020202020204" pitchFamily="34" charset="0"/>
              </a:rPr>
              <a:t> </a:t>
            </a:r>
            <a:r>
              <a:rPr lang="en-US" sz="2200" dirty="0" err="1">
                <a:effectLst/>
                <a:latin typeface="Arial" panose="020B0604020202020204" pitchFamily="34" charset="0"/>
                <a:ea typeface="Times New Roman" panose="02020603050405020304" pitchFamily="18" charset="0"/>
                <a:cs typeface="Arial" panose="020B0604020202020204" pitchFamily="34" charset="0"/>
              </a:rPr>
              <a:t>mẽ</a:t>
            </a:r>
            <a:endParaRPr lang="en-US" sz="2200" dirty="0">
              <a:effectLst/>
              <a:latin typeface="Arial" panose="020B0604020202020204" pitchFamily="34" charset="0"/>
              <a:ea typeface="Times New Roman" panose="02020603050405020304" pitchFamily="18" charset="0"/>
              <a:cs typeface="Arial" panose="020B0604020202020204" pitchFamily="34" charset="0"/>
            </a:endParaRPr>
          </a:p>
          <a:p>
            <a:pPr marL="457200" indent="-457200">
              <a:lnSpc>
                <a:spcPct val="150000"/>
              </a:lnSpc>
              <a:buFont typeface="+mj-lt"/>
              <a:buAutoNum type="arabicPeriod"/>
            </a:pPr>
            <a:r>
              <a:rPr lang="en-US" sz="2200" dirty="0" err="1">
                <a:effectLst/>
                <a:latin typeface="Arial" panose="020B0604020202020204" pitchFamily="34" charset="0"/>
                <a:ea typeface="Times New Roman" panose="02020603050405020304" pitchFamily="18" charset="0"/>
                <a:cs typeface="Arial" panose="020B0604020202020204" pitchFamily="34" charset="0"/>
              </a:rPr>
              <a:t>Tính</a:t>
            </a:r>
            <a:r>
              <a:rPr lang="en-US" sz="2200" dirty="0">
                <a:effectLst/>
                <a:latin typeface="Arial" panose="020B0604020202020204" pitchFamily="34" charset="0"/>
                <a:ea typeface="Times New Roman" panose="02020603050405020304" pitchFamily="18" charset="0"/>
                <a:cs typeface="Arial" panose="020B0604020202020204" pitchFamily="34" charset="0"/>
              </a:rPr>
              <a:t> </a:t>
            </a:r>
            <a:r>
              <a:rPr lang="en-US" sz="2200" dirty="0" err="1">
                <a:effectLst/>
                <a:latin typeface="Arial" panose="020B0604020202020204" pitchFamily="34" charset="0"/>
                <a:ea typeface="Times New Roman" panose="02020603050405020304" pitchFamily="18" charset="0"/>
                <a:cs typeface="Arial" panose="020B0604020202020204" pitchFamily="34" charset="0"/>
              </a:rPr>
              <a:t>bảo</a:t>
            </a:r>
            <a:r>
              <a:rPr lang="en-US" sz="2200" dirty="0">
                <a:effectLst/>
                <a:latin typeface="Arial" panose="020B0604020202020204" pitchFamily="34" charset="0"/>
                <a:ea typeface="Times New Roman" panose="02020603050405020304" pitchFamily="18" charset="0"/>
                <a:cs typeface="Arial" panose="020B0604020202020204" pitchFamily="34" charset="0"/>
              </a:rPr>
              <a:t> </a:t>
            </a:r>
            <a:r>
              <a:rPr lang="en-US" sz="2200" dirty="0" err="1">
                <a:effectLst/>
                <a:latin typeface="Arial" panose="020B0604020202020204" pitchFamily="34" charset="0"/>
                <a:ea typeface="Times New Roman" panose="02020603050405020304" pitchFamily="18" charset="0"/>
                <a:cs typeface="Arial" panose="020B0604020202020204" pitchFamily="34" charset="0"/>
              </a:rPr>
              <a:t>mật</a:t>
            </a:r>
            <a:r>
              <a:rPr lang="en-US" sz="2200" dirty="0">
                <a:effectLst/>
                <a:latin typeface="Arial" panose="020B0604020202020204" pitchFamily="34" charset="0"/>
                <a:ea typeface="Times New Roman" panose="02020603050405020304" pitchFamily="18" charset="0"/>
                <a:cs typeface="Arial" panose="020B0604020202020204" pitchFamily="34" charset="0"/>
              </a:rPr>
              <a:t> </a:t>
            </a:r>
            <a:r>
              <a:rPr lang="en-US" sz="2200" dirty="0" err="1">
                <a:effectLst/>
                <a:latin typeface="Arial" panose="020B0604020202020204" pitchFamily="34" charset="0"/>
                <a:ea typeface="Times New Roman" panose="02020603050405020304" pitchFamily="18" charset="0"/>
                <a:cs typeface="Arial" panose="020B0604020202020204" pitchFamily="34" charset="0"/>
              </a:rPr>
              <a:t>cao</a:t>
            </a:r>
            <a:endParaRPr lang="en-GB" sz="22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A7BD456-EFA7-06CD-F60C-6E7EC4DC58BF}"/>
              </a:ext>
            </a:extLst>
          </p:cNvPr>
          <p:cNvSpPr txBox="1"/>
          <p:nvPr/>
        </p:nvSpPr>
        <p:spPr>
          <a:xfrm>
            <a:off x="6601097" y="2403566"/>
            <a:ext cx="4400564" cy="2060885"/>
          </a:xfrm>
          <a:prstGeom prst="rect">
            <a:avLst/>
          </a:prstGeom>
          <a:noFill/>
        </p:spPr>
        <p:txBody>
          <a:bodyPr wrap="none" rtlCol="0">
            <a:spAutoFit/>
          </a:bodyPr>
          <a:lstStyle/>
          <a:p>
            <a:pPr>
              <a:lnSpc>
                <a:spcPct val="150000"/>
              </a:lnSpc>
            </a:pPr>
            <a:r>
              <a:rPr lang="en-US" sz="2200" b="1" dirty="0" err="1">
                <a:latin typeface="Arial" panose="020B0604020202020204" pitchFamily="34" charset="0"/>
                <a:cs typeface="Arial" panose="020B0604020202020204" pitchFamily="34" charset="0"/>
              </a:rPr>
              <a:t>Nhược</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điểm</a:t>
            </a:r>
            <a:r>
              <a:rPr lang="en-US" sz="2200" b="1" dirty="0">
                <a:latin typeface="Arial" panose="020B0604020202020204" pitchFamily="34" charset="0"/>
                <a:cs typeface="Arial" panose="020B0604020202020204" pitchFamily="34" charset="0"/>
              </a:rPr>
              <a:t>:</a:t>
            </a:r>
          </a:p>
          <a:p>
            <a:pPr marL="457200" indent="-457200">
              <a:lnSpc>
                <a:spcPct val="150000"/>
              </a:lnSpc>
              <a:buFont typeface="+mj-lt"/>
              <a:buAutoNum type="arabicPeriod"/>
            </a:pPr>
            <a:r>
              <a:rPr lang="en-US" sz="2200" dirty="0" err="1">
                <a:effectLst/>
                <a:latin typeface="Arial" panose="020B0604020202020204" pitchFamily="34" charset="0"/>
                <a:ea typeface="Times New Roman" panose="02020603050405020304" pitchFamily="18" charset="0"/>
                <a:cs typeface="Arial" panose="020B0604020202020204" pitchFamily="34" charset="0"/>
              </a:rPr>
              <a:t>Kích</a:t>
            </a:r>
            <a:r>
              <a:rPr lang="en-US" sz="2200" dirty="0">
                <a:effectLst/>
                <a:latin typeface="Arial" panose="020B0604020202020204" pitchFamily="34" charset="0"/>
                <a:ea typeface="Times New Roman" panose="02020603050405020304" pitchFamily="18" charset="0"/>
                <a:cs typeface="Arial" panose="020B0604020202020204" pitchFamily="34" charset="0"/>
              </a:rPr>
              <a:t> </a:t>
            </a:r>
            <a:r>
              <a:rPr lang="en-US" sz="2200" dirty="0" err="1">
                <a:effectLst/>
                <a:latin typeface="Arial" panose="020B0604020202020204" pitchFamily="34" charset="0"/>
                <a:ea typeface="Times New Roman" panose="02020603050405020304" pitchFamily="18" charset="0"/>
                <a:cs typeface="Arial" panose="020B0604020202020204" pitchFamily="34" charset="0"/>
              </a:rPr>
              <a:t>thước</a:t>
            </a:r>
            <a:r>
              <a:rPr lang="en-US" sz="2200" dirty="0">
                <a:effectLst/>
                <a:latin typeface="Arial" panose="020B0604020202020204" pitchFamily="34" charset="0"/>
                <a:ea typeface="Times New Roman" panose="02020603050405020304" pitchFamily="18" charset="0"/>
                <a:cs typeface="Arial" panose="020B0604020202020204" pitchFamily="34" charset="0"/>
              </a:rPr>
              <a:t> </a:t>
            </a:r>
            <a:r>
              <a:rPr lang="en-US" sz="2200" dirty="0" err="1">
                <a:effectLst/>
                <a:latin typeface="Arial" panose="020B0604020202020204" pitchFamily="34" charset="0"/>
                <a:ea typeface="Times New Roman" panose="02020603050405020304" pitchFamily="18" charset="0"/>
                <a:cs typeface="Arial" panose="020B0604020202020204" pitchFamily="34" charset="0"/>
              </a:rPr>
              <a:t>lớn</a:t>
            </a:r>
            <a:endParaRPr lang="en-US" sz="2200" dirty="0">
              <a:effectLst/>
              <a:latin typeface="Arial" panose="020B0604020202020204" pitchFamily="34" charset="0"/>
              <a:ea typeface="Times New Roman" panose="02020603050405020304" pitchFamily="18" charset="0"/>
              <a:cs typeface="Arial" panose="020B0604020202020204" pitchFamily="34" charset="0"/>
            </a:endParaRPr>
          </a:p>
          <a:p>
            <a:pPr marL="457200" indent="-457200">
              <a:lnSpc>
                <a:spcPct val="150000"/>
              </a:lnSpc>
              <a:buFont typeface="+mj-lt"/>
              <a:buAutoNum type="arabicPeriod"/>
            </a:pPr>
            <a:r>
              <a:rPr lang="en-US" sz="2200" dirty="0">
                <a:latin typeface="Arial" panose="020B0604020202020204" pitchFamily="34" charset="0"/>
                <a:ea typeface="Times New Roman" panose="02020603050405020304" pitchFamily="18" charset="0"/>
                <a:cs typeface="Arial" panose="020B0604020202020204" pitchFamily="34" charset="0"/>
              </a:rPr>
              <a:t>C</a:t>
            </a:r>
            <a:r>
              <a:rPr lang="vi-VN" sz="2200" dirty="0">
                <a:effectLst/>
                <a:latin typeface="Arial" panose="020B0604020202020204" pitchFamily="34" charset="0"/>
                <a:ea typeface="Times New Roman" panose="02020603050405020304" pitchFamily="18" charset="0"/>
                <a:cs typeface="Arial" panose="020B0604020202020204" pitchFamily="34" charset="0"/>
              </a:rPr>
              <a:t>ó cấu trúc thư mục phức tạp</a:t>
            </a:r>
            <a:endParaRPr lang="en-US" sz="2200" dirty="0">
              <a:effectLst/>
              <a:latin typeface="Arial" panose="020B0604020202020204" pitchFamily="34" charset="0"/>
              <a:ea typeface="Times New Roman" panose="02020603050405020304" pitchFamily="18" charset="0"/>
              <a:cs typeface="Arial" panose="020B0604020202020204" pitchFamily="34" charset="0"/>
            </a:endParaRPr>
          </a:p>
          <a:p>
            <a:pPr marL="457200" indent="-457200">
              <a:lnSpc>
                <a:spcPct val="150000"/>
              </a:lnSpc>
              <a:buFont typeface="+mj-lt"/>
              <a:buAutoNum type="arabicPeriod"/>
            </a:pPr>
            <a:r>
              <a:rPr lang="en-US" sz="2200" dirty="0">
                <a:latin typeface="Arial" panose="020B0604020202020204" pitchFamily="34" charset="0"/>
                <a:ea typeface="Times New Roman" panose="02020603050405020304" pitchFamily="18" charset="0"/>
                <a:cs typeface="Arial" panose="020B0604020202020204" pitchFamily="34" charset="0"/>
              </a:rPr>
              <a:t>C</a:t>
            </a:r>
            <a:r>
              <a:rPr lang="vi-VN" sz="2200" dirty="0" err="1">
                <a:effectLst/>
                <a:latin typeface="Arial" panose="020B0604020202020204" pitchFamily="34" charset="0"/>
                <a:ea typeface="Times New Roman" panose="02020603050405020304" pitchFamily="18" charset="0"/>
                <a:cs typeface="Arial" panose="020B0604020202020204" pitchFamily="34" charset="0"/>
              </a:rPr>
              <a:t>ần</a:t>
            </a:r>
            <a:r>
              <a:rPr lang="vi-VN" sz="2200" dirty="0">
                <a:effectLst/>
                <a:latin typeface="Arial" panose="020B0604020202020204" pitchFamily="34" charset="0"/>
                <a:ea typeface="Times New Roman" panose="02020603050405020304" pitchFamily="18" charset="0"/>
                <a:cs typeface="Arial" panose="020B0604020202020204" pitchFamily="34" charset="0"/>
              </a:rPr>
              <a:t> nhiều tài nguyên để chạy</a:t>
            </a:r>
            <a:endParaRPr lang="en-GB" sz="22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7795D2AE-53B6-81A9-4DE0-6322129F29DC}"/>
              </a:ext>
            </a:extLst>
          </p:cNvPr>
          <p:cNvSpPr txBox="1"/>
          <p:nvPr/>
        </p:nvSpPr>
        <p:spPr>
          <a:xfrm>
            <a:off x="5992643" y="6411724"/>
            <a:ext cx="608454"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12</a:t>
            </a:r>
            <a:endParaRPr lang="en-GB"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133532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0457305-9A48-58CF-726F-8F6ACFB71BB3}"/>
              </a:ext>
            </a:extLst>
          </p:cNvPr>
          <p:cNvSpPr txBox="1"/>
          <p:nvPr/>
        </p:nvSpPr>
        <p:spPr>
          <a:xfrm>
            <a:off x="1088570" y="1190631"/>
            <a:ext cx="8969829" cy="615553"/>
          </a:xfrm>
          <a:prstGeom prst="rect">
            <a:avLst/>
          </a:prstGeom>
          <a:noFill/>
        </p:spPr>
        <p:txBody>
          <a:bodyPr wrap="square">
            <a:spAutoFit/>
          </a:bodyPr>
          <a:lstStyle/>
          <a:p>
            <a:pPr defTabSz="914400">
              <a:lnSpc>
                <a:spcPct val="85000"/>
              </a:lnSpc>
              <a:spcBef>
                <a:spcPct val="0"/>
              </a:spcBef>
              <a:spcAft>
                <a:spcPts val="600"/>
              </a:spcAft>
            </a:pPr>
            <a:r>
              <a:rPr lang="en-US" sz="4000" b="1" spc="-50" dirty="0">
                <a:latin typeface="Arial" panose="020B0604020202020204" pitchFamily="34" charset="0"/>
                <a:ea typeface="+mj-ea"/>
                <a:cs typeface="Arial" panose="020B0604020202020204" pitchFamily="34" charset="0"/>
              </a:rPr>
              <a:t>2.7</a:t>
            </a:r>
            <a:r>
              <a:rPr lang="en-US" sz="4000" b="1" spc="-50" dirty="0">
                <a:solidFill>
                  <a:schemeClr val="tx1">
                    <a:lumMod val="75000"/>
                    <a:lumOff val="25000"/>
                  </a:schemeClr>
                </a:solidFill>
                <a:latin typeface="Arial" panose="020B0604020202020204" pitchFamily="34" charset="0"/>
                <a:ea typeface="+mj-ea"/>
                <a:cs typeface="Arial" panose="020B0604020202020204" pitchFamily="34" charset="0"/>
              </a:rPr>
              <a:t> </a:t>
            </a:r>
            <a:r>
              <a:rPr lang="en-US" sz="4000" b="1" dirty="0" err="1">
                <a:effectLst/>
                <a:latin typeface="Arial" panose="020B0604020202020204" pitchFamily="34" charset="0"/>
                <a:ea typeface="Times New Roman" panose="02020603050405020304" pitchFamily="18" charset="0"/>
                <a:cs typeface="Arial" panose="020B0604020202020204" pitchFamily="34" charset="0"/>
              </a:rPr>
              <a:t>Môi</a:t>
            </a:r>
            <a:r>
              <a:rPr lang="en-US" sz="4000" b="1" dirty="0">
                <a:effectLst/>
                <a:latin typeface="Arial" panose="020B0604020202020204" pitchFamily="34" charset="0"/>
                <a:ea typeface="Times New Roman" panose="02020603050405020304" pitchFamily="18" charset="0"/>
                <a:cs typeface="Arial" panose="020B0604020202020204" pitchFamily="34" charset="0"/>
              </a:rPr>
              <a:t> </a:t>
            </a:r>
            <a:r>
              <a:rPr lang="en-US" sz="4000" b="1" dirty="0" err="1">
                <a:effectLst/>
                <a:latin typeface="Arial" panose="020B0604020202020204" pitchFamily="34" charset="0"/>
                <a:ea typeface="Times New Roman" panose="02020603050405020304" pitchFamily="18" charset="0"/>
                <a:cs typeface="Arial" panose="020B0604020202020204" pitchFamily="34" charset="0"/>
              </a:rPr>
              <a:t>trường</a:t>
            </a:r>
            <a:r>
              <a:rPr lang="en-US" sz="4000" b="1" dirty="0">
                <a:effectLst/>
                <a:latin typeface="Arial" panose="020B0604020202020204" pitchFamily="34" charset="0"/>
                <a:ea typeface="Times New Roman" panose="02020603050405020304" pitchFamily="18" charset="0"/>
                <a:cs typeface="Arial" panose="020B0604020202020204" pitchFamily="34" charset="0"/>
              </a:rPr>
              <a:t> </a:t>
            </a:r>
            <a:r>
              <a:rPr lang="en-US" sz="4000" b="1" dirty="0" err="1">
                <a:effectLst/>
                <a:latin typeface="Arial" panose="020B0604020202020204" pitchFamily="34" charset="0"/>
                <a:ea typeface="Times New Roman" panose="02020603050405020304" pitchFamily="18" charset="0"/>
                <a:cs typeface="Arial" panose="020B0604020202020204" pitchFamily="34" charset="0"/>
              </a:rPr>
              <a:t>phát</a:t>
            </a:r>
            <a:r>
              <a:rPr lang="en-US" sz="4000" b="1" dirty="0">
                <a:effectLst/>
                <a:latin typeface="Arial" panose="020B0604020202020204" pitchFamily="34" charset="0"/>
                <a:ea typeface="Times New Roman" panose="02020603050405020304" pitchFamily="18" charset="0"/>
                <a:cs typeface="Arial" panose="020B0604020202020204" pitchFamily="34" charset="0"/>
              </a:rPr>
              <a:t> </a:t>
            </a:r>
            <a:r>
              <a:rPr lang="en-US" sz="4000" b="1" dirty="0" err="1">
                <a:effectLst/>
                <a:latin typeface="Arial" panose="020B0604020202020204" pitchFamily="34" charset="0"/>
                <a:ea typeface="Times New Roman" panose="02020603050405020304" pitchFamily="18" charset="0"/>
                <a:cs typeface="Arial" panose="020B0604020202020204" pitchFamily="34" charset="0"/>
              </a:rPr>
              <a:t>triển</a:t>
            </a:r>
            <a:r>
              <a:rPr lang="en-US" sz="4000" b="1" dirty="0">
                <a:effectLst/>
                <a:latin typeface="Arial" panose="020B0604020202020204" pitchFamily="34" charset="0"/>
                <a:ea typeface="Times New Roman" panose="02020603050405020304" pitchFamily="18" charset="0"/>
                <a:cs typeface="Arial" panose="020B0604020202020204" pitchFamily="34" charset="0"/>
              </a:rPr>
              <a:t> </a:t>
            </a:r>
            <a:r>
              <a:rPr lang="en-US" sz="4000" b="1" dirty="0" err="1">
                <a:effectLst/>
                <a:latin typeface="Arial" panose="020B0604020202020204" pitchFamily="34" charset="0"/>
                <a:ea typeface="Times New Roman" panose="02020603050405020304" pitchFamily="18" charset="0"/>
                <a:cs typeface="Arial" panose="020B0604020202020204" pitchFamily="34" charset="0"/>
              </a:rPr>
              <a:t>ứng</a:t>
            </a:r>
            <a:r>
              <a:rPr lang="en-US" sz="4000" b="1" dirty="0">
                <a:effectLst/>
                <a:latin typeface="Arial" panose="020B0604020202020204" pitchFamily="34" charset="0"/>
                <a:ea typeface="Times New Roman" panose="02020603050405020304" pitchFamily="18" charset="0"/>
                <a:cs typeface="Arial" panose="020B0604020202020204" pitchFamily="34" charset="0"/>
              </a:rPr>
              <a:t> </a:t>
            </a:r>
            <a:r>
              <a:rPr lang="en-US" sz="4000" b="1" dirty="0" err="1">
                <a:effectLst/>
                <a:latin typeface="Arial" panose="020B0604020202020204" pitchFamily="34" charset="0"/>
                <a:ea typeface="Times New Roman" panose="02020603050405020304" pitchFamily="18" charset="0"/>
                <a:cs typeface="Arial" panose="020B0604020202020204" pitchFamily="34" charset="0"/>
              </a:rPr>
              <a:t>dụng</a:t>
            </a:r>
            <a:endParaRPr lang="en-US" sz="4000" b="1" spc="-50" dirty="0">
              <a:solidFill>
                <a:schemeClr val="tx1">
                  <a:lumMod val="75000"/>
                  <a:lumOff val="25000"/>
                </a:schemeClr>
              </a:solidFill>
              <a:latin typeface="Arial" panose="020B0604020202020204" pitchFamily="34" charset="0"/>
              <a:ea typeface="+mj-ea"/>
              <a:cs typeface="Arial" panose="020B0604020202020204" pitchFamily="34" charset="0"/>
            </a:endParaRPr>
          </a:p>
        </p:txBody>
      </p:sp>
      <p:sp>
        <p:nvSpPr>
          <p:cNvPr id="14" name="TextBox 13">
            <a:extLst>
              <a:ext uri="{FF2B5EF4-FFF2-40B4-BE49-F238E27FC236}">
                <a16:creationId xmlns:a16="http://schemas.microsoft.com/office/drawing/2014/main" id="{9C99A9DE-41C9-1491-2776-0DA109AB5B74}"/>
              </a:ext>
            </a:extLst>
          </p:cNvPr>
          <p:cNvSpPr txBox="1"/>
          <p:nvPr/>
        </p:nvSpPr>
        <p:spPr>
          <a:xfrm>
            <a:off x="1158240" y="2072980"/>
            <a:ext cx="10276114" cy="2841804"/>
          </a:xfrm>
          <a:prstGeom prst="rect">
            <a:avLst/>
          </a:prstGeom>
          <a:noFill/>
        </p:spPr>
        <p:txBody>
          <a:bodyPr wrap="square">
            <a:spAutoFit/>
          </a:bodyPr>
          <a:lstStyle/>
          <a:p>
            <a:pPr lvl="0" algn="just">
              <a:lnSpc>
                <a:spcPct val="150000"/>
              </a:lnSpc>
              <a:spcBef>
                <a:spcPts val="600"/>
              </a:spcBef>
              <a:spcAft>
                <a:spcPts val="600"/>
              </a:spcAft>
              <a:tabLst>
                <a:tab pos="540385" algn="l"/>
              </a:tabLst>
            </a:pPr>
            <a:r>
              <a:rPr lang="en-US" sz="1800" b="1" dirty="0">
                <a:effectLst/>
                <a:latin typeface="Arial" panose="020B0604020202020204" pitchFamily="34" charset="0"/>
                <a:ea typeface="Times New Roman" panose="02020603050405020304" pitchFamily="18" charset="0"/>
                <a:cs typeface="Arial" panose="020B0604020202020204" pitchFamily="34" charset="0"/>
              </a:rPr>
              <a:t>Apache </a:t>
            </a:r>
            <a:r>
              <a:rPr lang="en-US" sz="1800" b="1" dirty="0" err="1">
                <a:effectLst/>
                <a:latin typeface="Arial" panose="020B0604020202020204" pitchFamily="34" charset="0"/>
                <a:ea typeface="Times New Roman" panose="02020603050405020304" pitchFamily="18" charset="0"/>
                <a:cs typeface="Arial" panose="020B0604020202020204" pitchFamily="34" charset="0"/>
              </a:rPr>
              <a:t>WebServer</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Bef>
                <a:spcPts val="600"/>
              </a:spcBef>
              <a:spcAft>
                <a:spcPts val="600"/>
              </a:spcAft>
              <a:tabLst>
                <a:tab pos="540385" algn="l"/>
              </a:tabLst>
            </a:pPr>
            <a:r>
              <a:rPr lang="en-US" sz="1800" dirty="0">
                <a:effectLst/>
                <a:latin typeface="Arial" panose="020B0604020202020204" pitchFamily="34" charset="0"/>
                <a:ea typeface="Times New Roman" panose="02020603050405020304" pitchFamily="18" charset="0"/>
                <a:cs typeface="Arial" panose="020B0604020202020204" pitchFamily="34" charset="0"/>
              </a:rPr>
              <a:t>	Apache </a:t>
            </a:r>
            <a:r>
              <a:rPr lang="en-US" sz="1800" dirty="0" err="1">
                <a:effectLst/>
                <a:latin typeface="Arial" panose="020B0604020202020204" pitchFamily="34" charset="0"/>
                <a:ea typeface="Times New Roman" panose="02020603050405020304" pitchFamily="18" charset="0"/>
                <a:cs typeface="Arial" panose="020B0604020202020204" pitchFamily="34" charset="0"/>
              </a:rPr>
              <a:t>là</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một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phần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mềm</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mã</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nguồn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mở</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miễn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phí</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được</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cài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đặt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trên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các</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máy</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chủ</a:t>
            </a:r>
            <a:r>
              <a:rPr lang="en-US" sz="1800" dirty="0">
                <a:effectLst/>
                <a:latin typeface="Arial" panose="020B0604020202020204" pitchFamily="34" charset="0"/>
                <a:ea typeface="Times New Roman" panose="02020603050405020304" pitchFamily="18" charset="0"/>
                <a:cs typeface="Arial" panose="020B0604020202020204" pitchFamily="34" charset="0"/>
              </a:rPr>
              <a:t> web server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để</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xử</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lý</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các</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yêu</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cầu</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gửi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tới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máy</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chủ</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dưới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giao</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thức</a:t>
            </a:r>
            <a:r>
              <a:rPr lang="en-US" sz="1800" dirty="0">
                <a:effectLst/>
                <a:latin typeface="Arial" panose="020B0604020202020204" pitchFamily="34" charset="0"/>
                <a:ea typeface="Times New Roman" panose="02020603050405020304" pitchFamily="18" charset="0"/>
                <a:cs typeface="Arial" panose="020B0604020202020204" pitchFamily="34" charset="0"/>
              </a:rPr>
              <a:t> HTTP.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Bef>
                <a:spcPts val="600"/>
              </a:spcBef>
              <a:spcAft>
                <a:spcPts val="600"/>
              </a:spcAft>
              <a:tabLst>
                <a:tab pos="540385" algn="l"/>
              </a:tabLst>
            </a:pPr>
            <a:r>
              <a:rPr lang="en-US" sz="1800" dirty="0">
                <a:effectLst/>
                <a:latin typeface="Arial" panose="020B0604020202020204" pitchFamily="34" charset="0"/>
                <a:ea typeface="Times New Roman" panose="02020603050405020304" pitchFamily="18" charset="0"/>
                <a:cs typeface="Arial" panose="020B0604020202020204" pitchFamily="34" charset="0"/>
              </a:rPr>
              <a:t>	Apache </a:t>
            </a:r>
            <a:r>
              <a:rPr lang="en-US" sz="1800" dirty="0" err="1">
                <a:effectLst/>
                <a:latin typeface="Arial" panose="020B0604020202020204" pitchFamily="34" charset="0"/>
                <a:ea typeface="Times New Roman" panose="02020603050405020304" pitchFamily="18" charset="0"/>
                <a:cs typeface="Arial" panose="020B0604020202020204" pitchFamily="34" charset="0"/>
              </a:rPr>
              <a:t>WebServer</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phân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tích</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các</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yêu</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cầu</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từ</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trình</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duyệt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sau</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đó</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xử</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lý</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yêu</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cầu</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với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các</a:t>
            </a:r>
            <a:r>
              <a:rPr lang="en-US" sz="1800" dirty="0">
                <a:effectLst/>
                <a:latin typeface="Arial" panose="020B0604020202020204" pitchFamily="34" charset="0"/>
                <a:ea typeface="Times New Roman" panose="02020603050405020304" pitchFamily="18" charset="0"/>
                <a:cs typeface="Arial" panose="020B0604020202020204" pitchFamily="34" charset="0"/>
              </a:rPr>
              <a:t> file </a:t>
            </a:r>
            <a:r>
              <a:rPr lang="en-US" sz="1800" dirty="0" err="1">
                <a:effectLst/>
                <a:latin typeface="Arial" panose="020B0604020202020204" pitchFamily="34" charset="0"/>
                <a:ea typeface="Times New Roman" panose="02020603050405020304" pitchFamily="18" charset="0"/>
                <a:cs typeface="Arial" panose="020B0604020202020204" pitchFamily="34" charset="0"/>
              </a:rPr>
              <a:t>ngôn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ngữ</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lập</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trình</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như</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là</a:t>
            </a:r>
            <a:r>
              <a:rPr lang="en-US" sz="1800" dirty="0">
                <a:effectLst/>
                <a:latin typeface="Arial" panose="020B0604020202020204" pitchFamily="34" charset="0"/>
                <a:ea typeface="Times New Roman" panose="02020603050405020304" pitchFamily="18" charset="0"/>
                <a:cs typeface="Arial" panose="020B0604020202020204" pitchFamily="34" charset="0"/>
              </a:rPr>
              <a:t> PHP, Python, Java,... </a:t>
            </a:r>
            <a:r>
              <a:rPr lang="en-US" sz="1800" dirty="0" err="1">
                <a:effectLst/>
                <a:latin typeface="Arial" panose="020B0604020202020204" pitchFamily="34" charset="0"/>
                <a:ea typeface="Times New Roman" panose="02020603050405020304" pitchFamily="18" charset="0"/>
                <a:cs typeface="Arial" panose="020B0604020202020204" pitchFamily="34" charset="0"/>
              </a:rPr>
              <a:t>thành</a:t>
            </a:r>
            <a:r>
              <a:rPr lang="en-US" sz="1800" dirty="0">
                <a:effectLst/>
                <a:latin typeface="Arial" panose="020B0604020202020204" pitchFamily="34" charset="0"/>
                <a:ea typeface="Times New Roman" panose="02020603050405020304" pitchFamily="18" charset="0"/>
                <a:cs typeface="Arial" panose="020B0604020202020204" pitchFamily="34" charset="0"/>
              </a:rPr>
              <a:t> file HTML </a:t>
            </a:r>
            <a:r>
              <a:rPr lang="en-US" sz="1800" dirty="0" err="1">
                <a:effectLst/>
                <a:latin typeface="Arial" panose="020B0604020202020204" pitchFamily="34" charset="0"/>
                <a:ea typeface="Times New Roman" panose="02020603050405020304" pitchFamily="18" charset="0"/>
                <a:cs typeface="Arial" panose="020B0604020202020204" pitchFamily="34" charset="0"/>
              </a:rPr>
              <a:t>và</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trả</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về</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cho</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người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dùng</a:t>
            </a:r>
            <a:r>
              <a:rPr lang="en-US" sz="1800" dirty="0">
                <a:effectLst/>
                <a:latin typeface="Arial" panose="020B0604020202020204" pitchFamily="34" charset="0"/>
                <a:ea typeface="Times New Roman" panose="02020603050405020304" pitchFamily="18" charset="0"/>
                <a:cs typeface="Arial" panose="020B0604020202020204" pitchFamily="34" charset="0"/>
              </a:rPr>
              <a:t> web </a:t>
            </a:r>
            <a:r>
              <a:rPr lang="en-US" sz="1800" dirty="0" err="1">
                <a:effectLst/>
                <a:latin typeface="Arial" panose="020B0604020202020204" pitchFamily="34" charset="0"/>
                <a:ea typeface="Times New Roman" panose="02020603050405020304" pitchFamily="18" charset="0"/>
                <a:cs typeface="Arial" panose="020B0604020202020204" pitchFamily="34" charset="0"/>
              </a:rPr>
              <a:t>trên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trình</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duyệt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để</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hiển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thị</a:t>
            </a:r>
            <a:r>
              <a:rPr lang="en-US" sz="1800" dirty="0">
                <a:effectLst/>
                <a:latin typeface="Arial" panose="020B0604020202020204" pitchFamily="34" charset="0"/>
                <a:ea typeface="Times New Roman" panose="02020603050405020304" pitchFamily="18" charset="0"/>
                <a:cs typeface="Arial" panose="020B0604020202020204" pitchFamily="34" charset="0"/>
              </a:rPr>
              <a:t>.</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2" name="TextBox 1">
            <a:extLst>
              <a:ext uri="{FF2B5EF4-FFF2-40B4-BE49-F238E27FC236}">
                <a16:creationId xmlns:a16="http://schemas.microsoft.com/office/drawing/2014/main" id="{FCE075CD-7046-5A6D-A8A2-0B22C36433D0}"/>
              </a:ext>
            </a:extLst>
          </p:cNvPr>
          <p:cNvSpPr txBox="1"/>
          <p:nvPr/>
        </p:nvSpPr>
        <p:spPr>
          <a:xfrm>
            <a:off x="5992643" y="6411724"/>
            <a:ext cx="608454"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13</a:t>
            </a:r>
            <a:endParaRPr lang="en-GB"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777452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2B3515C-E334-C75B-D3B0-08C72FD91B57}"/>
              </a:ext>
            </a:extLst>
          </p:cNvPr>
          <p:cNvSpPr txBox="1"/>
          <p:nvPr/>
        </p:nvSpPr>
        <p:spPr>
          <a:xfrm>
            <a:off x="5175863" y="701991"/>
            <a:ext cx="6574972"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800" b="1" spc="-50" dirty="0">
                <a:latin typeface="Arial" panose="020B0604020202020204" pitchFamily="34" charset="0"/>
                <a:ea typeface="+mj-ea"/>
                <a:cs typeface="Arial" panose="020B0604020202020204" pitchFamily="34" charset="0"/>
              </a:rPr>
              <a:t>2.8 </a:t>
            </a:r>
            <a:r>
              <a:rPr lang="en-US" sz="4800" b="1" spc="-50" dirty="0" err="1">
                <a:latin typeface="Arial" panose="020B0604020202020204" pitchFamily="34" charset="0"/>
                <a:ea typeface="+mj-ea"/>
                <a:cs typeface="Arial" panose="020B0604020202020204" pitchFamily="34" charset="0"/>
              </a:rPr>
              <a:t>Xampp</a:t>
            </a:r>
            <a:endParaRPr lang="en-US" sz="4800" b="1" spc="-50" dirty="0">
              <a:latin typeface="Arial" panose="020B0604020202020204" pitchFamily="34" charset="0"/>
              <a:ea typeface="+mj-ea"/>
              <a:cs typeface="Arial" panose="020B0604020202020204" pitchFamily="34" charset="0"/>
            </a:endParaRPr>
          </a:p>
        </p:txBody>
      </p:sp>
      <p:cxnSp>
        <p:nvCxnSpPr>
          <p:cNvPr id="25" name="Straight Connector 24">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DB3D25C-18FC-6901-A709-21C728F09149}"/>
              </a:ext>
            </a:extLst>
          </p:cNvPr>
          <p:cNvSpPr txBox="1"/>
          <p:nvPr/>
        </p:nvSpPr>
        <p:spPr>
          <a:xfrm>
            <a:off x="4974769" y="2198914"/>
            <a:ext cx="6574973" cy="3670180"/>
          </a:xfrm>
          <a:prstGeom prst="rect">
            <a:avLst/>
          </a:prstGeom>
        </p:spPr>
        <p:txBody>
          <a:bodyPr vert="horz" lIns="0" tIns="45720" rIns="0" bIns="45720" rtlCol="0">
            <a:normAutofit/>
          </a:bodyPr>
          <a:lstStyle/>
          <a:p>
            <a:pPr algn="just" defTabSz="914400">
              <a:lnSpc>
                <a:spcPct val="150000"/>
              </a:lnSpc>
              <a:spcBef>
                <a:spcPts val="600"/>
              </a:spcBef>
              <a:spcAft>
                <a:spcPts val="600"/>
              </a:spcAft>
              <a:buClr>
                <a:schemeClr val="accent1"/>
              </a:buClr>
            </a:pP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XAMPP là một phần mềm mã nguồn mở, cung cấp các dịch vụ máy chủ </a:t>
            </a:r>
            <a:r>
              <a:rPr lang="vi-VN" dirty="0" err="1">
                <a:latin typeface="Arial" panose="020B0604020202020204" pitchFamily="34" charset="0"/>
                <a:cs typeface="Arial" panose="020B0604020202020204" pitchFamily="34" charset="0"/>
              </a:rPr>
              <a:t>web</a:t>
            </a:r>
            <a:r>
              <a:rPr lang="vi-VN" dirty="0">
                <a:latin typeface="Arial" panose="020B0604020202020204" pitchFamily="34" charset="0"/>
                <a:cs typeface="Arial" panose="020B0604020202020204" pitchFamily="34" charset="0"/>
              </a:rPr>
              <a:t> như </a:t>
            </a:r>
            <a:r>
              <a:rPr lang="vi-VN" dirty="0" err="1">
                <a:latin typeface="Arial" panose="020B0604020202020204" pitchFamily="34" charset="0"/>
                <a:cs typeface="Arial" panose="020B0604020202020204" pitchFamily="34" charset="0"/>
              </a:rPr>
              <a:t>Apache</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MySQL</a:t>
            </a:r>
            <a:r>
              <a:rPr lang="vi-VN" dirty="0">
                <a:latin typeface="Arial" panose="020B0604020202020204" pitchFamily="34" charset="0"/>
                <a:cs typeface="Arial" panose="020B0604020202020204" pitchFamily="34" charset="0"/>
              </a:rPr>
              <a:t>, PHP và </a:t>
            </a:r>
            <a:r>
              <a:rPr lang="vi-VN" dirty="0" err="1">
                <a:latin typeface="Arial" panose="020B0604020202020204" pitchFamily="34" charset="0"/>
                <a:cs typeface="Arial" panose="020B0604020202020204" pitchFamily="34" charset="0"/>
              </a:rPr>
              <a:t>Perl</a:t>
            </a:r>
            <a:r>
              <a:rPr lang="vi-VN" dirty="0">
                <a:latin typeface="Arial" panose="020B0604020202020204" pitchFamily="34" charset="0"/>
                <a:cs typeface="Arial" panose="020B0604020202020204" pitchFamily="34" charset="0"/>
              </a:rPr>
              <a:t>. XAMPP được sử dụng để thiết lập một môi trường phát triển </a:t>
            </a:r>
            <a:r>
              <a:rPr lang="vi-VN" dirty="0" err="1">
                <a:latin typeface="Arial" panose="020B0604020202020204" pitchFamily="34" charset="0"/>
                <a:cs typeface="Arial" panose="020B0604020202020204" pitchFamily="34" charset="0"/>
              </a:rPr>
              <a:t>web</a:t>
            </a:r>
            <a:r>
              <a:rPr lang="vi-VN" dirty="0">
                <a:latin typeface="Arial" panose="020B0604020202020204" pitchFamily="34" charset="0"/>
                <a:cs typeface="Arial" panose="020B0604020202020204" pitchFamily="34" charset="0"/>
              </a:rPr>
              <a:t> trên máy tính cá nhân, cho phép người dùng tạo và kiểm tra các ứng dụng </a:t>
            </a:r>
            <a:r>
              <a:rPr lang="vi-VN" dirty="0" err="1">
                <a:latin typeface="Arial" panose="020B0604020202020204" pitchFamily="34" charset="0"/>
                <a:cs typeface="Arial" panose="020B0604020202020204" pitchFamily="34" charset="0"/>
              </a:rPr>
              <a:t>web</a:t>
            </a:r>
            <a:r>
              <a:rPr lang="vi-VN" dirty="0">
                <a:latin typeface="Arial" panose="020B0604020202020204" pitchFamily="34" charset="0"/>
                <a:cs typeface="Arial" panose="020B0604020202020204" pitchFamily="34" charset="0"/>
              </a:rPr>
              <a:t> trước khi đưa chúng lên máy chủ thực</a:t>
            </a:r>
            <a:r>
              <a:rPr lang="en-US" dirty="0">
                <a:latin typeface="Arial" panose="020B0604020202020204" pitchFamily="34" charset="0"/>
                <a:cs typeface="Arial" panose="020B0604020202020204" pitchFamily="34" charset="0"/>
              </a:rPr>
              <a:t>.</a:t>
            </a:r>
          </a:p>
        </p:txBody>
      </p:sp>
      <p:sp>
        <p:nvSpPr>
          <p:cNvPr id="27" name="Rectangle 26">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DF3F78C7-156F-3145-55B6-F46BEFD909B1}"/>
              </a:ext>
            </a:extLst>
          </p:cNvPr>
          <p:cNvSpPr txBox="1"/>
          <p:nvPr/>
        </p:nvSpPr>
        <p:spPr>
          <a:xfrm>
            <a:off x="5992643" y="6411724"/>
            <a:ext cx="477826"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14</a:t>
            </a:r>
            <a:endParaRPr lang="en-GB" sz="2000" b="1" dirty="0">
              <a:solidFill>
                <a:schemeClr val="bg1"/>
              </a:solidFill>
              <a:latin typeface="Arial" panose="020B0604020202020204" pitchFamily="34" charset="0"/>
              <a:cs typeface="Arial" panose="020B0604020202020204" pitchFamily="34" charset="0"/>
            </a:endParaRPr>
          </a:p>
        </p:txBody>
      </p:sp>
      <p:pic>
        <p:nvPicPr>
          <p:cNvPr id="2050" name="Hình ảnh 1">
            <a:extLst>
              <a:ext uri="{FF2B5EF4-FFF2-40B4-BE49-F238E27FC236}">
                <a16:creationId xmlns:a16="http://schemas.microsoft.com/office/drawing/2014/main" id="{CDBAD5F6-EFEC-9018-76EF-00839FC2A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284" y="2347369"/>
            <a:ext cx="282892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924177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2B3515C-E334-C75B-D3B0-08C72FD91B57}"/>
              </a:ext>
            </a:extLst>
          </p:cNvPr>
          <p:cNvSpPr txBox="1"/>
          <p:nvPr/>
        </p:nvSpPr>
        <p:spPr>
          <a:xfrm>
            <a:off x="5506789" y="568756"/>
            <a:ext cx="6574972"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800" b="1" spc="-50" dirty="0">
                <a:solidFill>
                  <a:schemeClr val="tx1">
                    <a:lumMod val="75000"/>
                    <a:lumOff val="25000"/>
                  </a:schemeClr>
                </a:solidFill>
                <a:latin typeface="Arial" panose="020B0604020202020204" pitchFamily="34" charset="0"/>
                <a:ea typeface="+mj-ea"/>
                <a:cs typeface="Arial" panose="020B0604020202020204" pitchFamily="34" charset="0"/>
              </a:rPr>
              <a:t>2.9 </a:t>
            </a:r>
            <a:r>
              <a:rPr lang="en-US" sz="4800" b="1" spc="-50" dirty="0" err="1">
                <a:solidFill>
                  <a:schemeClr val="tx1">
                    <a:lumMod val="75000"/>
                    <a:lumOff val="25000"/>
                  </a:schemeClr>
                </a:solidFill>
                <a:latin typeface="Arial" panose="020B0604020202020204" pitchFamily="34" charset="0"/>
                <a:ea typeface="+mj-ea"/>
                <a:cs typeface="Arial" panose="020B0604020202020204" pitchFamily="34" charset="0"/>
              </a:rPr>
              <a:t>PhpMyadmin</a:t>
            </a:r>
            <a:endParaRPr lang="en-US" sz="4800" b="1" spc="-50" dirty="0">
              <a:solidFill>
                <a:schemeClr val="tx1">
                  <a:lumMod val="75000"/>
                  <a:lumOff val="25000"/>
                </a:schemeClr>
              </a:solidFill>
              <a:latin typeface="Arial" panose="020B0604020202020204" pitchFamily="34" charset="0"/>
              <a:ea typeface="+mj-ea"/>
              <a:cs typeface="Arial" panose="020B0604020202020204" pitchFamily="34" charset="0"/>
            </a:endParaRPr>
          </a:p>
        </p:txBody>
      </p:sp>
      <p:cxnSp>
        <p:nvCxnSpPr>
          <p:cNvPr id="25" name="Straight Connector 24">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DB3D25C-18FC-6901-A709-21C728F09149}"/>
              </a:ext>
            </a:extLst>
          </p:cNvPr>
          <p:cNvSpPr txBox="1"/>
          <p:nvPr/>
        </p:nvSpPr>
        <p:spPr>
          <a:xfrm>
            <a:off x="4974769" y="2198914"/>
            <a:ext cx="6574973" cy="3670180"/>
          </a:xfrm>
          <a:prstGeom prst="rect">
            <a:avLst/>
          </a:prstGeom>
        </p:spPr>
        <p:txBody>
          <a:bodyPr vert="horz" lIns="0" tIns="45720" rIns="0" bIns="45720" rtlCol="0">
            <a:normAutofit/>
          </a:bodyPr>
          <a:lstStyle/>
          <a:p>
            <a:pPr algn="just" defTabSz="914400">
              <a:lnSpc>
                <a:spcPct val="150000"/>
              </a:lnSpc>
              <a:spcBef>
                <a:spcPts val="600"/>
              </a:spcBef>
              <a:spcAft>
                <a:spcPts val="600"/>
              </a:spcAft>
              <a:buClr>
                <a:schemeClr val="accent1"/>
              </a:buClr>
            </a:pPr>
            <a:r>
              <a:rPr lang="en-US" dirty="0">
                <a:solidFill>
                  <a:schemeClr val="tx1">
                    <a:lumMod val="75000"/>
                    <a:lumOff val="25000"/>
                  </a:schemeClr>
                </a:solidFill>
                <a:latin typeface="Arial" panose="020B0604020202020204" pitchFamily="34" charset="0"/>
                <a:cs typeface="Arial" panose="020B0604020202020204" pitchFamily="34" charset="0"/>
              </a:rPr>
              <a:t>	P</a:t>
            </a:r>
            <a:r>
              <a:rPr lang="vi-VN" dirty="0" err="1">
                <a:solidFill>
                  <a:schemeClr val="tx1">
                    <a:lumMod val="75000"/>
                    <a:lumOff val="25000"/>
                  </a:schemeClr>
                </a:solidFill>
                <a:latin typeface="Arial" panose="020B0604020202020204" pitchFamily="34" charset="0"/>
                <a:cs typeface="Arial" panose="020B0604020202020204" pitchFamily="34" charset="0"/>
              </a:rPr>
              <a:t>hpMyAdmin</a:t>
            </a:r>
            <a:r>
              <a:rPr lang="vi-VN" dirty="0">
                <a:solidFill>
                  <a:schemeClr val="tx1">
                    <a:lumMod val="75000"/>
                    <a:lumOff val="25000"/>
                  </a:schemeClr>
                </a:solidFill>
                <a:latin typeface="Arial" panose="020B0604020202020204" pitchFamily="34" charset="0"/>
                <a:cs typeface="Arial" panose="020B0604020202020204" pitchFamily="34" charset="0"/>
              </a:rPr>
              <a:t> là một công cụ quản lý cơ sở dữ liệu </a:t>
            </a:r>
            <a:r>
              <a:rPr lang="vi-VN" dirty="0" err="1">
                <a:solidFill>
                  <a:schemeClr val="tx1">
                    <a:lumMod val="75000"/>
                    <a:lumOff val="25000"/>
                  </a:schemeClr>
                </a:solidFill>
                <a:latin typeface="Arial" panose="020B0604020202020204" pitchFamily="34" charset="0"/>
                <a:cs typeface="Arial" panose="020B0604020202020204" pitchFamily="34" charset="0"/>
              </a:rPr>
              <a:t>MySQL</a:t>
            </a:r>
            <a:r>
              <a:rPr lang="vi-VN" dirty="0">
                <a:solidFill>
                  <a:schemeClr val="tx1">
                    <a:lumMod val="75000"/>
                    <a:lumOff val="25000"/>
                  </a:schemeClr>
                </a:solidFill>
                <a:latin typeface="Arial" panose="020B0604020202020204" pitchFamily="34" charset="0"/>
                <a:cs typeface="Arial" panose="020B0604020202020204" pitchFamily="34" charset="0"/>
              </a:rPr>
              <a:t> trên giao diện </a:t>
            </a:r>
            <a:r>
              <a:rPr lang="vi-VN" dirty="0" err="1">
                <a:solidFill>
                  <a:schemeClr val="tx1">
                    <a:lumMod val="75000"/>
                    <a:lumOff val="25000"/>
                  </a:schemeClr>
                </a:solidFill>
                <a:latin typeface="Arial" panose="020B0604020202020204" pitchFamily="34" charset="0"/>
                <a:cs typeface="Arial" panose="020B0604020202020204" pitchFamily="34" charset="0"/>
              </a:rPr>
              <a:t>web</a:t>
            </a:r>
            <a:r>
              <a:rPr lang="vi-VN" dirty="0">
                <a:solidFill>
                  <a:schemeClr val="tx1">
                    <a:lumMod val="75000"/>
                    <a:lumOff val="25000"/>
                  </a:schemeClr>
                </a:solidFill>
                <a:latin typeface="Arial" panose="020B0604020202020204" pitchFamily="34" charset="0"/>
                <a:cs typeface="Arial" panose="020B0604020202020204" pitchFamily="34" charset="0"/>
              </a:rPr>
              <a:t>. Nó cho phép người dùng thực hiện các thao tác như tạo, sửa, xóa, sao lưu và khôi phục cơ sở dữ liệu một cách dễ dàng và nhanh chóng. </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DF3F78C7-156F-3145-55B6-F46BEFD909B1}"/>
              </a:ext>
            </a:extLst>
          </p:cNvPr>
          <p:cNvSpPr txBox="1"/>
          <p:nvPr/>
        </p:nvSpPr>
        <p:spPr>
          <a:xfrm>
            <a:off x="5992642" y="6411724"/>
            <a:ext cx="469117"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15</a:t>
            </a:r>
            <a:endParaRPr lang="en-GB" sz="2000" b="1" dirty="0">
              <a:solidFill>
                <a:schemeClr val="bg1"/>
              </a:solidFill>
              <a:latin typeface="Arial" panose="020B0604020202020204" pitchFamily="34" charset="0"/>
              <a:cs typeface="Arial" panose="020B0604020202020204" pitchFamily="34" charset="0"/>
            </a:endParaRPr>
          </a:p>
        </p:txBody>
      </p:sp>
      <p:pic>
        <p:nvPicPr>
          <p:cNvPr id="3074" name="Picture 1">
            <a:extLst>
              <a:ext uri="{FF2B5EF4-FFF2-40B4-BE49-F238E27FC236}">
                <a16:creationId xmlns:a16="http://schemas.microsoft.com/office/drawing/2014/main" id="{C0F4B64B-FD65-3650-F422-CD6911DC99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775" y="2086188"/>
            <a:ext cx="3993286" cy="245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856022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2B3515C-E334-C75B-D3B0-08C72FD91B57}"/>
              </a:ext>
            </a:extLst>
          </p:cNvPr>
          <p:cNvSpPr txBox="1"/>
          <p:nvPr/>
        </p:nvSpPr>
        <p:spPr>
          <a:xfrm>
            <a:off x="5506789" y="568756"/>
            <a:ext cx="6574972"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000" b="1" spc="-50" dirty="0">
                <a:latin typeface="Arial" panose="020B0604020202020204" pitchFamily="34" charset="0"/>
                <a:ea typeface="+mj-ea"/>
                <a:cs typeface="Arial" panose="020B0604020202020204" pitchFamily="34" charset="0"/>
              </a:rPr>
              <a:t>2.10 </a:t>
            </a:r>
            <a:r>
              <a:rPr lang="en-US" sz="4000" b="1" dirty="0">
                <a:effectLst/>
                <a:latin typeface="Times New Roman" panose="02020603050405020304" pitchFamily="18" charset="0"/>
                <a:ea typeface="Times New Roman" panose="02020603050405020304" pitchFamily="18" charset="0"/>
              </a:rPr>
              <a:t>Bootstrap</a:t>
            </a:r>
            <a:endParaRPr lang="en-US" sz="4000" b="1" spc="-50" dirty="0">
              <a:latin typeface="Arial" panose="020B0604020202020204" pitchFamily="34" charset="0"/>
              <a:ea typeface="+mj-ea"/>
              <a:cs typeface="Arial" panose="020B0604020202020204" pitchFamily="34" charset="0"/>
            </a:endParaRPr>
          </a:p>
        </p:txBody>
      </p:sp>
      <p:cxnSp>
        <p:nvCxnSpPr>
          <p:cNvPr id="25" name="Straight Connector 24">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DB3D25C-18FC-6901-A709-21C728F09149}"/>
              </a:ext>
            </a:extLst>
          </p:cNvPr>
          <p:cNvSpPr txBox="1"/>
          <p:nvPr/>
        </p:nvSpPr>
        <p:spPr>
          <a:xfrm>
            <a:off x="4974769" y="2198914"/>
            <a:ext cx="6574973" cy="3670180"/>
          </a:xfrm>
          <a:prstGeom prst="rect">
            <a:avLst/>
          </a:prstGeom>
        </p:spPr>
        <p:txBody>
          <a:bodyPr vert="horz" lIns="0" tIns="45720" rIns="0" bIns="45720" rtlCol="0">
            <a:normAutofit/>
          </a:bodyPr>
          <a:lstStyle/>
          <a:p>
            <a:pPr algn="just" defTabSz="914400">
              <a:lnSpc>
                <a:spcPct val="150000"/>
              </a:lnSpc>
              <a:spcBef>
                <a:spcPts val="600"/>
              </a:spcBef>
              <a:spcAft>
                <a:spcPts val="600"/>
              </a:spcAft>
              <a:buClr>
                <a:schemeClr val="accent1"/>
              </a:buClr>
            </a:pPr>
            <a:r>
              <a:rPr lang="en-US" dirty="0">
                <a:solidFill>
                  <a:schemeClr val="tx1">
                    <a:lumMod val="75000"/>
                    <a:lumOff val="25000"/>
                  </a:schemeClr>
                </a:solidFill>
                <a:latin typeface="Arial" panose="020B0604020202020204" pitchFamily="34" charset="0"/>
                <a:cs typeface="Arial" panose="020B0604020202020204" pitchFamily="34" charset="0"/>
              </a:rPr>
              <a:t>	</a:t>
            </a:r>
            <a:r>
              <a:rPr lang="vi-VN" dirty="0" err="1">
                <a:solidFill>
                  <a:schemeClr val="tx1">
                    <a:lumMod val="75000"/>
                    <a:lumOff val="25000"/>
                  </a:schemeClr>
                </a:solidFill>
                <a:latin typeface="Arial" panose="020B0604020202020204" pitchFamily="34" charset="0"/>
                <a:cs typeface="Arial" panose="020B0604020202020204" pitchFamily="34" charset="0"/>
              </a:rPr>
              <a:t>Bootstrap</a:t>
            </a:r>
            <a:r>
              <a:rPr lang="vi-VN" dirty="0">
                <a:solidFill>
                  <a:schemeClr val="tx1">
                    <a:lumMod val="75000"/>
                    <a:lumOff val="25000"/>
                  </a:schemeClr>
                </a:solidFill>
                <a:latin typeface="Arial" panose="020B0604020202020204" pitchFamily="34" charset="0"/>
                <a:cs typeface="Arial" panose="020B0604020202020204" pitchFamily="34" charset="0"/>
              </a:rPr>
              <a:t> là một bộ công cụ mã nguồn mở dùng để thiết kế giao diện </a:t>
            </a:r>
            <a:r>
              <a:rPr lang="vi-VN" dirty="0" err="1">
                <a:solidFill>
                  <a:schemeClr val="tx1">
                    <a:lumMod val="75000"/>
                    <a:lumOff val="25000"/>
                  </a:schemeClr>
                </a:solidFill>
                <a:latin typeface="Arial" panose="020B0604020202020204" pitchFamily="34" charset="0"/>
                <a:cs typeface="Arial" panose="020B0604020202020204" pitchFamily="34" charset="0"/>
              </a:rPr>
              <a:t>web</a:t>
            </a:r>
            <a:r>
              <a:rPr lang="vi-VN" dirty="0">
                <a:solidFill>
                  <a:schemeClr val="tx1">
                    <a:lumMod val="75000"/>
                    <a:lumOff val="25000"/>
                  </a:schemeClr>
                </a:solidFill>
                <a:latin typeface="Arial" panose="020B0604020202020204" pitchFamily="34" charset="0"/>
                <a:cs typeface="Arial" panose="020B0604020202020204" pitchFamily="34" charset="0"/>
              </a:rPr>
              <a:t>. </a:t>
            </a:r>
            <a:r>
              <a:rPr lang="vi-VN" dirty="0" err="1">
                <a:solidFill>
                  <a:schemeClr val="tx1">
                    <a:lumMod val="75000"/>
                    <a:lumOff val="25000"/>
                  </a:schemeClr>
                </a:solidFill>
                <a:latin typeface="Arial" panose="020B0604020202020204" pitchFamily="34" charset="0"/>
                <a:cs typeface="Arial" panose="020B0604020202020204" pitchFamily="34" charset="0"/>
              </a:rPr>
              <a:t>Bootstrap</a:t>
            </a:r>
            <a:r>
              <a:rPr lang="vi-VN" dirty="0">
                <a:solidFill>
                  <a:schemeClr val="tx1">
                    <a:lumMod val="75000"/>
                    <a:lumOff val="25000"/>
                  </a:schemeClr>
                </a:solidFill>
                <a:latin typeface="Arial" panose="020B0604020202020204" pitchFamily="34" charset="0"/>
                <a:cs typeface="Arial" panose="020B0604020202020204" pitchFamily="34" charset="0"/>
              </a:rPr>
              <a:t> cung cấp các thành phần HTML, CSS và </a:t>
            </a:r>
            <a:r>
              <a:rPr lang="vi-VN" dirty="0" err="1">
                <a:solidFill>
                  <a:schemeClr val="tx1">
                    <a:lumMod val="75000"/>
                    <a:lumOff val="25000"/>
                  </a:schemeClr>
                </a:solidFill>
                <a:latin typeface="Arial" panose="020B0604020202020204" pitchFamily="34" charset="0"/>
                <a:cs typeface="Arial" panose="020B0604020202020204" pitchFamily="34" charset="0"/>
              </a:rPr>
              <a:t>JavaScript</a:t>
            </a:r>
            <a:r>
              <a:rPr lang="vi-VN" dirty="0">
                <a:solidFill>
                  <a:schemeClr val="tx1">
                    <a:lumMod val="75000"/>
                    <a:lumOff val="25000"/>
                  </a:schemeClr>
                </a:solidFill>
                <a:latin typeface="Arial" panose="020B0604020202020204" pitchFamily="34" charset="0"/>
                <a:cs typeface="Arial" panose="020B0604020202020204" pitchFamily="34" charset="0"/>
              </a:rPr>
              <a:t> để tạo ra các trang </a:t>
            </a:r>
            <a:r>
              <a:rPr lang="vi-VN" dirty="0" err="1">
                <a:solidFill>
                  <a:schemeClr val="tx1">
                    <a:lumMod val="75000"/>
                    <a:lumOff val="25000"/>
                  </a:schemeClr>
                </a:solidFill>
                <a:latin typeface="Arial" panose="020B0604020202020204" pitchFamily="34" charset="0"/>
                <a:cs typeface="Arial" panose="020B0604020202020204" pitchFamily="34" charset="0"/>
              </a:rPr>
              <a:t>web</a:t>
            </a:r>
            <a:r>
              <a:rPr lang="vi-VN" dirty="0">
                <a:solidFill>
                  <a:schemeClr val="tx1">
                    <a:lumMod val="75000"/>
                    <a:lumOff val="25000"/>
                  </a:schemeClr>
                </a:solidFill>
                <a:latin typeface="Arial" panose="020B0604020202020204" pitchFamily="34" charset="0"/>
                <a:cs typeface="Arial" panose="020B0604020202020204" pitchFamily="34" charset="0"/>
              </a:rPr>
              <a:t> đáp ứng, đẹp mắt và thân thiện với người dùng.</a:t>
            </a:r>
            <a:endParaRPr lang="en-US" dirty="0">
              <a:solidFill>
                <a:schemeClr val="tx1">
                  <a:lumMod val="75000"/>
                  <a:lumOff val="25000"/>
                </a:schemeClr>
              </a:solidFill>
              <a:latin typeface="Arial" panose="020B0604020202020204" pitchFamily="34" charset="0"/>
              <a:cs typeface="Arial" panose="020B0604020202020204" pitchFamily="34" charset="0"/>
            </a:endParaRPr>
          </a:p>
          <a:p>
            <a:pPr algn="just" defTabSz="914400">
              <a:lnSpc>
                <a:spcPct val="150000"/>
              </a:lnSpc>
              <a:spcBef>
                <a:spcPts val="600"/>
              </a:spcBef>
              <a:spcAft>
                <a:spcPts val="600"/>
              </a:spcAft>
              <a:buClr>
                <a:schemeClr val="accent1"/>
              </a:buClr>
            </a:pPr>
            <a:r>
              <a:rPr lang="en-US" dirty="0">
                <a:solidFill>
                  <a:schemeClr val="tx1">
                    <a:lumMod val="75000"/>
                    <a:lumOff val="25000"/>
                  </a:schemeClr>
                </a:solidFill>
                <a:latin typeface="Arial" panose="020B0604020202020204" pitchFamily="34" charset="0"/>
                <a:cs typeface="Arial" panose="020B0604020202020204" pitchFamily="34" charset="0"/>
              </a:rPr>
              <a:t>	</a:t>
            </a:r>
            <a:r>
              <a:rPr lang="vi-VN" dirty="0">
                <a:solidFill>
                  <a:schemeClr val="tx1">
                    <a:lumMod val="75000"/>
                    <a:lumOff val="25000"/>
                  </a:schemeClr>
                </a:solidFill>
                <a:latin typeface="Arial" panose="020B0604020202020204" pitchFamily="34" charset="0"/>
                <a:cs typeface="Arial" panose="020B0604020202020204" pitchFamily="34" charset="0"/>
              </a:rPr>
              <a:t> </a:t>
            </a:r>
            <a:r>
              <a:rPr lang="vi-VN" dirty="0" err="1">
                <a:solidFill>
                  <a:schemeClr val="tx1">
                    <a:lumMod val="75000"/>
                    <a:lumOff val="25000"/>
                  </a:schemeClr>
                </a:solidFill>
                <a:latin typeface="Arial" panose="020B0604020202020204" pitchFamily="34" charset="0"/>
                <a:cs typeface="Arial" panose="020B0604020202020204" pitchFamily="34" charset="0"/>
              </a:rPr>
              <a:t>Bootstrap</a:t>
            </a:r>
            <a:r>
              <a:rPr lang="vi-VN" dirty="0">
                <a:solidFill>
                  <a:schemeClr val="tx1">
                    <a:lumMod val="75000"/>
                    <a:lumOff val="25000"/>
                  </a:schemeClr>
                </a:solidFill>
                <a:latin typeface="Arial" panose="020B0604020202020204" pitchFamily="34" charset="0"/>
                <a:cs typeface="Arial" panose="020B0604020202020204" pitchFamily="34" charset="0"/>
              </a:rPr>
              <a:t> có thể giúp các nhà phát triển </a:t>
            </a:r>
            <a:r>
              <a:rPr lang="vi-VN" dirty="0" err="1">
                <a:solidFill>
                  <a:schemeClr val="tx1">
                    <a:lumMod val="75000"/>
                    <a:lumOff val="25000"/>
                  </a:schemeClr>
                </a:solidFill>
                <a:latin typeface="Arial" panose="020B0604020202020204" pitchFamily="34" charset="0"/>
                <a:cs typeface="Arial" panose="020B0604020202020204" pitchFamily="34" charset="0"/>
              </a:rPr>
              <a:t>web</a:t>
            </a:r>
            <a:r>
              <a:rPr lang="vi-VN" dirty="0">
                <a:solidFill>
                  <a:schemeClr val="tx1">
                    <a:lumMod val="75000"/>
                    <a:lumOff val="25000"/>
                  </a:schemeClr>
                </a:solidFill>
                <a:latin typeface="Arial" panose="020B0604020202020204" pitchFamily="34" charset="0"/>
                <a:cs typeface="Arial" panose="020B0604020202020204" pitchFamily="34" charset="0"/>
              </a:rPr>
              <a:t> tiết kiệm thời gian và công sức khi xây dựng các ứng dụng </a:t>
            </a:r>
            <a:r>
              <a:rPr lang="vi-VN" dirty="0" err="1">
                <a:solidFill>
                  <a:schemeClr val="tx1">
                    <a:lumMod val="75000"/>
                    <a:lumOff val="25000"/>
                  </a:schemeClr>
                </a:solidFill>
                <a:latin typeface="Arial" panose="020B0604020202020204" pitchFamily="34" charset="0"/>
                <a:cs typeface="Arial" panose="020B0604020202020204" pitchFamily="34" charset="0"/>
              </a:rPr>
              <a:t>web</a:t>
            </a:r>
            <a:r>
              <a:rPr lang="vi-VN" dirty="0">
                <a:solidFill>
                  <a:schemeClr val="tx1">
                    <a:lumMod val="75000"/>
                    <a:lumOff val="25000"/>
                  </a:schemeClr>
                </a:solidFill>
                <a:latin typeface="Arial" panose="020B0604020202020204" pitchFamily="34" charset="0"/>
                <a:cs typeface="Arial" panose="020B0604020202020204" pitchFamily="34" charset="0"/>
              </a:rPr>
              <a:t> hiện đại.</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DF3F78C7-156F-3145-55B6-F46BEFD909B1}"/>
              </a:ext>
            </a:extLst>
          </p:cNvPr>
          <p:cNvSpPr txBox="1"/>
          <p:nvPr/>
        </p:nvSpPr>
        <p:spPr>
          <a:xfrm>
            <a:off x="5992643" y="6411724"/>
            <a:ext cx="512660"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16</a:t>
            </a:r>
            <a:endParaRPr lang="en-GB" sz="2000" b="1" dirty="0">
              <a:solidFill>
                <a:schemeClr val="bg1"/>
              </a:solidFill>
              <a:latin typeface="Arial" panose="020B0604020202020204" pitchFamily="34" charset="0"/>
              <a:cs typeface="Arial" panose="020B0604020202020204" pitchFamily="34" charset="0"/>
            </a:endParaRPr>
          </a:p>
        </p:txBody>
      </p:sp>
      <p:pic>
        <p:nvPicPr>
          <p:cNvPr id="4098" name="Picture 2" descr="Bootstrap 01] Giới thiệu về Bootstrap">
            <a:extLst>
              <a:ext uri="{FF2B5EF4-FFF2-40B4-BE49-F238E27FC236}">
                <a16:creationId xmlns:a16="http://schemas.microsoft.com/office/drawing/2014/main" id="{DA61AA2A-A524-0DF9-051C-E8EA06767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631" y="2565121"/>
            <a:ext cx="4101880" cy="199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84171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A3D04865-A6FF-D525-EDF3-C97128318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26ACCD9-D2EC-A106-B239-65513F5112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2693D03C-6045-4ADF-B630-C7E9452E74C3}"/>
              </a:ext>
            </a:extLst>
          </p:cNvPr>
          <p:cNvSpPr txBox="1"/>
          <p:nvPr/>
        </p:nvSpPr>
        <p:spPr>
          <a:xfrm>
            <a:off x="1" y="605896"/>
            <a:ext cx="4104078" cy="5646208"/>
          </a:xfrm>
          <a:prstGeom prst="rect">
            <a:avLst/>
          </a:prstGeom>
        </p:spPr>
        <p:txBody>
          <a:bodyPr vert="horz" lIns="91440" tIns="45720" rIns="91440" bIns="45720" rtlCol="0" anchor="ctr">
            <a:normAutofit/>
          </a:bodyPr>
          <a:lstStyle/>
          <a:p>
            <a:pPr defTabSz="914400">
              <a:lnSpc>
                <a:spcPct val="85000"/>
              </a:lnSpc>
              <a:spcBef>
                <a:spcPct val="0"/>
              </a:spcBef>
              <a:spcAft>
                <a:spcPts val="600"/>
              </a:spcAft>
            </a:pPr>
            <a:r>
              <a:rPr lang="en-US" sz="6000" b="1" spc="-50" dirty="0" err="1">
                <a:solidFill>
                  <a:srgbClr val="FFFFFF"/>
                </a:solidFill>
                <a:latin typeface="Arial" panose="020B0604020202020204" pitchFamily="34" charset="0"/>
                <a:ea typeface="+mj-ea"/>
                <a:cs typeface="Arial" panose="020B0604020202020204" pitchFamily="34" charset="0"/>
              </a:rPr>
              <a:t>Chương</a:t>
            </a:r>
            <a:r>
              <a:rPr lang="en-US" sz="6000" b="1" spc="-50" dirty="0">
                <a:solidFill>
                  <a:srgbClr val="FFFFFF"/>
                </a:solidFill>
                <a:latin typeface="Arial" panose="020B0604020202020204" pitchFamily="34" charset="0"/>
                <a:ea typeface="+mj-ea"/>
                <a:cs typeface="Arial" panose="020B0604020202020204" pitchFamily="34" charset="0"/>
              </a:rPr>
              <a:t> 3</a:t>
            </a:r>
            <a:endParaRPr lang="en-US" sz="6000" spc="-50" dirty="0">
              <a:solidFill>
                <a:srgbClr val="FFFFFF"/>
              </a:solidFill>
              <a:latin typeface="Arial" panose="020B0604020202020204" pitchFamily="34" charset="0"/>
              <a:ea typeface="+mj-ea"/>
              <a:cs typeface="Arial" panose="020B0604020202020204" pitchFamily="34" charset="0"/>
            </a:endParaRPr>
          </a:p>
        </p:txBody>
      </p:sp>
      <p:sp>
        <p:nvSpPr>
          <p:cNvPr id="7" name="Rectangle 6">
            <a:extLst>
              <a:ext uri="{FF2B5EF4-FFF2-40B4-BE49-F238E27FC236}">
                <a16:creationId xmlns:a16="http://schemas.microsoft.com/office/drawing/2014/main" id="{13AAE7C2-10A3-02E3-5722-67AC03EA6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47372BAE-2C48-D591-C12D-EB23D05C4BAD}"/>
              </a:ext>
            </a:extLst>
          </p:cNvPr>
          <p:cNvSpPr txBox="1"/>
          <p:nvPr/>
        </p:nvSpPr>
        <p:spPr>
          <a:xfrm>
            <a:off x="4742016" y="605896"/>
            <a:ext cx="6413663" cy="5646208"/>
          </a:xfrm>
          <a:prstGeom prst="rect">
            <a:avLst/>
          </a:prstGeom>
        </p:spPr>
        <p:txBody>
          <a:bodyPr vert="horz" lIns="0" tIns="45720" rIns="0" bIns="45720" rtlCol="0" anchor="ctr">
            <a:normAutofit/>
          </a:bodyPr>
          <a:lstStyle/>
          <a:p>
            <a:pPr defTabSz="914400">
              <a:lnSpc>
                <a:spcPct val="90000"/>
              </a:lnSpc>
              <a:spcBef>
                <a:spcPct val="0"/>
              </a:spcBef>
              <a:spcAft>
                <a:spcPts val="600"/>
              </a:spcAft>
              <a:buClr>
                <a:schemeClr val="accent1"/>
              </a:buClr>
              <a:buFont typeface="Calibri" panose="020F0502020204030204" pitchFamily="34" charset="0"/>
            </a:pPr>
            <a:r>
              <a:rPr lang="en-US" sz="6000" b="1" spc="-50" dirty="0" err="1">
                <a:solidFill>
                  <a:schemeClr val="tx1">
                    <a:lumMod val="75000"/>
                    <a:lumOff val="25000"/>
                  </a:schemeClr>
                </a:solidFill>
                <a:latin typeface="Arial" panose="020B0604020202020204" pitchFamily="34" charset="0"/>
                <a:ea typeface="+mj-ea"/>
                <a:cs typeface="Arial" panose="020B0604020202020204" pitchFamily="34" charset="0"/>
              </a:rPr>
              <a:t>Thực</a:t>
            </a:r>
            <a:r>
              <a:rPr lang="en-US" sz="6000" b="1" spc="-50" dirty="0">
                <a:solidFill>
                  <a:schemeClr val="tx1">
                    <a:lumMod val="75000"/>
                    <a:lumOff val="25000"/>
                  </a:schemeClr>
                </a:solidFill>
                <a:latin typeface="Arial" panose="020B0604020202020204" pitchFamily="34" charset="0"/>
                <a:ea typeface="+mj-ea"/>
                <a:cs typeface="Arial" panose="020B0604020202020204" pitchFamily="34" charset="0"/>
              </a:rPr>
              <a:t> </a:t>
            </a:r>
            <a:r>
              <a:rPr lang="en-US" sz="6000" b="1" spc="-50" dirty="0" err="1">
                <a:solidFill>
                  <a:schemeClr val="tx1">
                    <a:lumMod val="75000"/>
                    <a:lumOff val="25000"/>
                  </a:schemeClr>
                </a:solidFill>
                <a:latin typeface="Arial" panose="020B0604020202020204" pitchFamily="34" charset="0"/>
                <a:ea typeface="+mj-ea"/>
                <a:cs typeface="Arial" panose="020B0604020202020204" pitchFamily="34" charset="0"/>
              </a:rPr>
              <a:t>nghiệm</a:t>
            </a:r>
            <a:endParaRPr lang="en-US" sz="6000" b="1" spc="-5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D973A52C-4069-794F-36EB-0212980D8370}"/>
              </a:ext>
            </a:extLst>
          </p:cNvPr>
          <p:cNvSpPr txBox="1"/>
          <p:nvPr/>
        </p:nvSpPr>
        <p:spPr>
          <a:xfrm>
            <a:off x="5992643" y="6411724"/>
            <a:ext cx="493882"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17</a:t>
            </a:r>
            <a:endParaRPr lang="en-GB"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342712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8" name="Rectangle 513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40" name="Rectangle 513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142" name="Straight Connector 514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144" name="Rectangle 514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A4E44F-4112-6EF7-AEFE-65B072F5F733}"/>
              </a:ext>
            </a:extLst>
          </p:cNvPr>
          <p:cNvSpPr txBox="1"/>
          <p:nvPr/>
        </p:nvSpPr>
        <p:spPr>
          <a:xfrm>
            <a:off x="8141110" y="639097"/>
            <a:ext cx="3885427" cy="3686015"/>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6600" b="1" spc="-50" dirty="0" err="1">
                <a:solidFill>
                  <a:schemeClr val="tx1">
                    <a:lumMod val="85000"/>
                    <a:lumOff val="15000"/>
                  </a:schemeClr>
                </a:solidFill>
                <a:latin typeface="+mj-lt"/>
                <a:ea typeface="+mj-ea"/>
                <a:cs typeface="+mj-cs"/>
              </a:rPr>
              <a:t>Mô</a:t>
            </a:r>
            <a:r>
              <a:rPr lang="en-US" sz="6600" b="1" spc="-50" dirty="0">
                <a:solidFill>
                  <a:schemeClr val="tx1">
                    <a:lumMod val="85000"/>
                    <a:lumOff val="15000"/>
                  </a:schemeClr>
                </a:solidFill>
                <a:latin typeface="+mj-lt"/>
                <a:ea typeface="+mj-ea"/>
                <a:cs typeface="+mj-cs"/>
              </a:rPr>
              <a:t> </a:t>
            </a:r>
            <a:r>
              <a:rPr lang="en-US" sz="6600" b="1" spc="-50" dirty="0" err="1">
                <a:solidFill>
                  <a:schemeClr val="tx1">
                    <a:lumMod val="85000"/>
                    <a:lumOff val="15000"/>
                  </a:schemeClr>
                </a:solidFill>
                <a:latin typeface="+mj-lt"/>
                <a:ea typeface="+mj-ea"/>
                <a:cs typeface="+mj-cs"/>
              </a:rPr>
              <a:t>hình</a:t>
            </a:r>
            <a:r>
              <a:rPr lang="en-US" sz="6600" b="1" spc="-50" dirty="0">
                <a:solidFill>
                  <a:schemeClr val="tx1">
                    <a:lumMod val="85000"/>
                    <a:lumOff val="15000"/>
                  </a:schemeClr>
                </a:solidFill>
                <a:latin typeface="+mj-lt"/>
                <a:ea typeface="+mj-ea"/>
                <a:cs typeface="+mj-cs"/>
              </a:rPr>
              <a:t> </a:t>
            </a:r>
            <a:r>
              <a:rPr lang="en-US" sz="6600" b="1" spc="-50" dirty="0" err="1">
                <a:solidFill>
                  <a:schemeClr val="tx1">
                    <a:lumMod val="85000"/>
                    <a:lumOff val="15000"/>
                  </a:schemeClr>
                </a:solidFill>
                <a:latin typeface="+mj-lt"/>
                <a:ea typeface="+mj-ea"/>
                <a:cs typeface="+mj-cs"/>
              </a:rPr>
              <a:t>quan</a:t>
            </a:r>
            <a:r>
              <a:rPr lang="en-US" sz="6600" b="1" spc="-50" dirty="0">
                <a:solidFill>
                  <a:schemeClr val="tx1">
                    <a:lumMod val="85000"/>
                    <a:lumOff val="15000"/>
                  </a:schemeClr>
                </a:solidFill>
                <a:latin typeface="+mj-lt"/>
                <a:ea typeface="+mj-ea"/>
                <a:cs typeface="+mj-cs"/>
              </a:rPr>
              <a:t> </a:t>
            </a:r>
            <a:r>
              <a:rPr lang="en-US" sz="6600" b="1" spc="-50" dirty="0" err="1">
                <a:solidFill>
                  <a:schemeClr val="tx1">
                    <a:lumMod val="85000"/>
                    <a:lumOff val="15000"/>
                  </a:schemeClr>
                </a:solidFill>
                <a:latin typeface="+mj-lt"/>
                <a:ea typeface="+mj-ea"/>
                <a:cs typeface="+mj-cs"/>
              </a:rPr>
              <a:t>hệ</a:t>
            </a:r>
            <a:r>
              <a:rPr lang="en-US" sz="6600" b="1" spc="-50" dirty="0">
                <a:solidFill>
                  <a:schemeClr val="tx1">
                    <a:lumMod val="85000"/>
                    <a:lumOff val="15000"/>
                  </a:schemeClr>
                </a:solidFill>
                <a:latin typeface="+mj-lt"/>
                <a:ea typeface="+mj-ea"/>
                <a:cs typeface="+mj-cs"/>
              </a:rPr>
              <a:t> </a:t>
            </a:r>
            <a:r>
              <a:rPr lang="en-US" sz="6600" b="1" spc="-50" dirty="0" err="1">
                <a:solidFill>
                  <a:schemeClr val="tx1">
                    <a:lumMod val="85000"/>
                    <a:lumOff val="15000"/>
                  </a:schemeClr>
                </a:solidFill>
                <a:latin typeface="+mj-lt"/>
                <a:ea typeface="+mj-ea"/>
                <a:cs typeface="+mj-cs"/>
              </a:rPr>
              <a:t>thực</a:t>
            </a:r>
            <a:r>
              <a:rPr lang="en-US" sz="6600" b="1" spc="-50" dirty="0">
                <a:solidFill>
                  <a:schemeClr val="tx1">
                    <a:lumMod val="85000"/>
                    <a:lumOff val="15000"/>
                  </a:schemeClr>
                </a:solidFill>
                <a:latin typeface="+mj-lt"/>
                <a:ea typeface="+mj-ea"/>
                <a:cs typeface="+mj-cs"/>
              </a:rPr>
              <a:t> </a:t>
            </a:r>
            <a:r>
              <a:rPr lang="en-US" sz="6600" b="1" spc="-50" dirty="0" err="1">
                <a:solidFill>
                  <a:schemeClr val="tx1">
                    <a:lumMod val="85000"/>
                    <a:lumOff val="15000"/>
                  </a:schemeClr>
                </a:solidFill>
                <a:latin typeface="+mj-lt"/>
                <a:ea typeface="+mj-ea"/>
                <a:cs typeface="+mj-cs"/>
              </a:rPr>
              <a:t>thể</a:t>
            </a:r>
            <a:r>
              <a:rPr lang="en-US" sz="6600" b="1" spc="-50" dirty="0">
                <a:solidFill>
                  <a:schemeClr val="tx1">
                    <a:lumMod val="85000"/>
                    <a:lumOff val="15000"/>
                  </a:schemeClr>
                </a:solidFill>
                <a:latin typeface="+mj-lt"/>
                <a:ea typeface="+mj-ea"/>
                <a:cs typeface="+mj-cs"/>
              </a:rPr>
              <a:t> (ERD)</a:t>
            </a:r>
          </a:p>
        </p:txBody>
      </p:sp>
      <p:pic>
        <p:nvPicPr>
          <p:cNvPr id="5122" name="Picture 1">
            <a:extLst>
              <a:ext uri="{FF2B5EF4-FFF2-40B4-BE49-F238E27FC236}">
                <a16:creationId xmlns:a16="http://schemas.microsoft.com/office/drawing/2014/main" id="{0BCEF1A3-4D82-383D-CC4F-59588103BE8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842926"/>
            <a:ext cx="6912217" cy="46484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cxnSp>
        <p:nvCxnSpPr>
          <p:cNvPr id="5146" name="Straight Connector 514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148" name="Rectangle 514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50" name="Rectangle 514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AutoShape 6">
            <a:extLst>
              <a:ext uri="{FF2B5EF4-FFF2-40B4-BE49-F238E27FC236}">
                <a16:creationId xmlns:a16="http://schemas.microsoft.com/office/drawing/2014/main" id="{0B34BA08-418F-9D30-C16D-0C767082F36F}"/>
              </a:ext>
            </a:extLst>
          </p:cNvPr>
          <p:cNvSpPr>
            <a:spLocks noChangeAspect="1" noChangeArrowheads="1"/>
          </p:cNvSpPr>
          <p:nvPr/>
        </p:nvSpPr>
        <p:spPr bwMode="auto">
          <a:xfrm>
            <a:off x="3919538" y="1676400"/>
            <a:ext cx="4352925" cy="350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D58C8C05-BF8F-4B24-0925-ED37782CA7C8}"/>
              </a:ext>
            </a:extLst>
          </p:cNvPr>
          <p:cNvSpPr txBox="1"/>
          <p:nvPr/>
        </p:nvSpPr>
        <p:spPr>
          <a:xfrm>
            <a:off x="5992643" y="6411724"/>
            <a:ext cx="608454"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18</a:t>
            </a:r>
            <a:endParaRPr lang="en-GB"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621559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8" name="Rectangle 513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40" name="Rectangle 513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142" name="Straight Connector 514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144" name="Rectangle 514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A4E44F-4112-6EF7-AEFE-65B072F5F733}"/>
              </a:ext>
            </a:extLst>
          </p:cNvPr>
          <p:cNvSpPr txBox="1"/>
          <p:nvPr/>
        </p:nvSpPr>
        <p:spPr>
          <a:xfrm>
            <a:off x="8141110" y="639097"/>
            <a:ext cx="3885427" cy="3686015"/>
          </a:xfrm>
          <a:prstGeom prst="rect">
            <a:avLst/>
          </a:prstGeom>
        </p:spPr>
        <p:txBody>
          <a:bodyPr vert="horz" lIns="91440" tIns="45720" rIns="91440" bIns="45720" rtlCol="0" anchor="b">
            <a:normAutofit/>
          </a:bodyPr>
          <a:lstStyle/>
          <a:p>
            <a:pPr defTabSz="237012">
              <a:spcAft>
                <a:spcPts val="486"/>
              </a:spcAft>
            </a:pPr>
            <a:r>
              <a:rPr lang="en-US" sz="6600" b="1" kern="1200" dirty="0" err="1">
                <a:solidFill>
                  <a:schemeClr val="tx1"/>
                </a:solidFill>
                <a:latin typeface="Arial" panose="020B0604020202020204" pitchFamily="34" charset="0"/>
                <a:cs typeface="Arial" panose="020B0604020202020204" pitchFamily="34" charset="0"/>
              </a:rPr>
              <a:t>Mô</a:t>
            </a:r>
            <a:r>
              <a:rPr lang="en-US" sz="6600" b="1" kern="1200" dirty="0">
                <a:solidFill>
                  <a:schemeClr val="tx1"/>
                </a:solidFill>
                <a:latin typeface="Arial" panose="020B0604020202020204" pitchFamily="34" charset="0"/>
                <a:cs typeface="Arial" panose="020B0604020202020204" pitchFamily="34" charset="0"/>
              </a:rPr>
              <a:t> </a:t>
            </a:r>
            <a:r>
              <a:rPr lang="en-US" sz="6600" b="1" kern="1200" dirty="0" err="1">
                <a:solidFill>
                  <a:schemeClr val="tx1"/>
                </a:solidFill>
                <a:latin typeface="Arial" panose="020B0604020202020204" pitchFamily="34" charset="0"/>
                <a:cs typeface="Arial" panose="020B0604020202020204" pitchFamily="34" charset="0"/>
              </a:rPr>
              <a:t>hình</a:t>
            </a:r>
            <a:r>
              <a:rPr lang="vi-VN" sz="6600" b="1" kern="1200" dirty="0">
                <a:solidFill>
                  <a:schemeClr val="tx1"/>
                </a:solidFill>
                <a:latin typeface="Arial" panose="020B0604020202020204" pitchFamily="34" charset="0"/>
                <a:cs typeface="Arial" panose="020B0604020202020204" pitchFamily="34" charset="0"/>
              </a:rPr>
              <a:t> </a:t>
            </a:r>
            <a:r>
              <a:rPr lang="en-US" sz="6600" b="1" kern="1200" dirty="0">
                <a:solidFill>
                  <a:schemeClr val="tx1"/>
                </a:solidFill>
                <a:latin typeface="Arial" panose="020B0604020202020204" pitchFamily="34" charset="0"/>
                <a:cs typeface="Arial" panose="020B0604020202020204" pitchFamily="34" charset="0"/>
              </a:rPr>
              <a:t>logic</a:t>
            </a:r>
            <a:endParaRPr lang="en-US" sz="6600" b="1" dirty="0">
              <a:latin typeface="Arial" panose="020B0604020202020204" pitchFamily="34" charset="0"/>
              <a:cs typeface="Arial" panose="020B0604020202020204" pitchFamily="34" charset="0"/>
            </a:endParaRPr>
          </a:p>
        </p:txBody>
      </p:sp>
      <p:cxnSp>
        <p:nvCxnSpPr>
          <p:cNvPr id="5146" name="Straight Connector 514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148" name="Rectangle 514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50" name="Rectangle 514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AutoShape 6">
            <a:extLst>
              <a:ext uri="{FF2B5EF4-FFF2-40B4-BE49-F238E27FC236}">
                <a16:creationId xmlns:a16="http://schemas.microsoft.com/office/drawing/2014/main" id="{0B34BA08-418F-9D30-C16D-0C767082F36F}"/>
              </a:ext>
            </a:extLst>
          </p:cNvPr>
          <p:cNvSpPr>
            <a:spLocks noChangeAspect="1" noChangeArrowheads="1"/>
          </p:cNvSpPr>
          <p:nvPr/>
        </p:nvSpPr>
        <p:spPr bwMode="auto">
          <a:xfrm>
            <a:off x="3919538" y="1676400"/>
            <a:ext cx="4352925" cy="350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pic>
        <p:nvPicPr>
          <p:cNvPr id="6146" name="Picture 1">
            <a:extLst>
              <a:ext uri="{FF2B5EF4-FFF2-40B4-BE49-F238E27FC236}">
                <a16:creationId xmlns:a16="http://schemas.microsoft.com/office/drawing/2014/main" id="{2BDFA8A1-5182-0755-6456-394593B707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138" y="523684"/>
            <a:ext cx="6564868" cy="54221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1F88462-773B-9231-3553-3012ADBEC4F7}"/>
              </a:ext>
            </a:extLst>
          </p:cNvPr>
          <p:cNvSpPr txBox="1"/>
          <p:nvPr/>
        </p:nvSpPr>
        <p:spPr>
          <a:xfrm>
            <a:off x="5992643" y="6411724"/>
            <a:ext cx="608454"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19</a:t>
            </a:r>
            <a:endParaRPr lang="en-GB"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888232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2698B-EEFE-444D-DD3C-51D921217763}"/>
              </a:ext>
            </a:extLst>
          </p:cNvPr>
          <p:cNvSpPr>
            <a:spLocks noGrp="1"/>
          </p:cNvSpPr>
          <p:nvPr>
            <p:ph type="title"/>
          </p:nvPr>
        </p:nvSpPr>
        <p:spPr>
          <a:xfrm>
            <a:off x="1097280" y="286603"/>
            <a:ext cx="10058400" cy="1450757"/>
          </a:xfrm>
        </p:spPr>
        <p:txBody>
          <a:bodyPr>
            <a:normAutofit/>
          </a:bodyPr>
          <a:lstStyle/>
          <a:p>
            <a:pPr algn="ctr"/>
            <a:r>
              <a:rPr lang="en-US" b="1" dirty="0">
                <a:latin typeface="Arial" panose="020B0604020202020204" pitchFamily="34" charset="0"/>
                <a:cs typeface="Arial" panose="020B0604020202020204" pitchFamily="34" charset="0"/>
              </a:rPr>
              <a:t>TỔNG QUAN ĐỀ TÀI</a:t>
            </a:r>
          </a:p>
        </p:txBody>
      </p:sp>
      <p:sp>
        <p:nvSpPr>
          <p:cNvPr id="4" name="TextBox 3">
            <a:extLst>
              <a:ext uri="{FF2B5EF4-FFF2-40B4-BE49-F238E27FC236}">
                <a16:creationId xmlns:a16="http://schemas.microsoft.com/office/drawing/2014/main" id="{D8BDAB8D-D006-D5E1-DBF4-D39C119A9D2F}"/>
              </a:ext>
            </a:extLst>
          </p:cNvPr>
          <p:cNvSpPr txBox="1"/>
          <p:nvPr/>
        </p:nvSpPr>
        <p:spPr>
          <a:xfrm>
            <a:off x="2252002" y="2894500"/>
            <a:ext cx="5822239" cy="485646"/>
          </a:xfrm>
          <a:prstGeom prst="rect">
            <a:avLst/>
          </a:prstGeom>
          <a:noFill/>
        </p:spPr>
        <p:txBody>
          <a:bodyPr wrap="square" rtlCol="0">
            <a:spAutoFit/>
          </a:bodyPr>
          <a:lstStyle/>
          <a:p>
            <a:pPr defTabSz="324612">
              <a:spcAft>
                <a:spcPts val="600"/>
              </a:spcAft>
            </a:pPr>
            <a:r>
              <a:rPr lang="en-US" sz="2556" b="1" dirty="0" err="1">
                <a:latin typeface="Arial" panose="020B0604020202020204" pitchFamily="34" charset="0"/>
                <a:cs typeface="Arial" panose="020B0604020202020204" pitchFamily="34" charset="0"/>
              </a:rPr>
              <a:t>Chương</a:t>
            </a:r>
            <a:r>
              <a:rPr lang="en-US" sz="2556" b="1" dirty="0">
                <a:latin typeface="Arial" panose="020B0604020202020204" pitchFamily="34" charset="0"/>
                <a:cs typeface="Arial" panose="020B0604020202020204" pitchFamily="34" charset="0"/>
              </a:rPr>
              <a:t> </a:t>
            </a:r>
            <a:r>
              <a:rPr lang="en-US" sz="2556" b="1" kern="1200" dirty="0">
                <a:solidFill>
                  <a:schemeClr val="tx1"/>
                </a:solidFill>
                <a:latin typeface="Arial" panose="020B0604020202020204" pitchFamily="34" charset="0"/>
                <a:ea typeface="+mn-ea"/>
                <a:cs typeface="Arial" panose="020B0604020202020204" pitchFamily="34" charset="0"/>
              </a:rPr>
              <a:t>2: </a:t>
            </a:r>
            <a:r>
              <a:rPr lang="en-US" sz="2556" b="1" kern="1200" dirty="0" err="1">
                <a:solidFill>
                  <a:schemeClr val="tx1"/>
                </a:solidFill>
                <a:latin typeface="Arial" panose="020B0604020202020204" pitchFamily="34" charset="0"/>
                <a:ea typeface="+mn-ea"/>
                <a:cs typeface="Arial" panose="020B0604020202020204" pitchFamily="34" charset="0"/>
              </a:rPr>
              <a:t>Nghiên</a:t>
            </a:r>
            <a:r>
              <a:rPr lang="en-US" sz="2556" b="1" kern="1200" dirty="0">
                <a:solidFill>
                  <a:schemeClr val="tx1"/>
                </a:solidFill>
                <a:latin typeface="Arial" panose="020B0604020202020204" pitchFamily="34" charset="0"/>
                <a:ea typeface="+mn-ea"/>
                <a:cs typeface="Arial" panose="020B0604020202020204" pitchFamily="34" charset="0"/>
              </a:rPr>
              <a:t> </a:t>
            </a:r>
            <a:r>
              <a:rPr lang="en-US" sz="2556" b="1" kern="1200" dirty="0" err="1">
                <a:solidFill>
                  <a:schemeClr val="tx1"/>
                </a:solidFill>
                <a:latin typeface="Arial" panose="020B0604020202020204" pitchFamily="34" charset="0"/>
                <a:ea typeface="+mn-ea"/>
                <a:cs typeface="Arial" panose="020B0604020202020204" pitchFamily="34" charset="0"/>
              </a:rPr>
              <a:t>cứu</a:t>
            </a:r>
            <a:r>
              <a:rPr lang="en-US" sz="2556" b="1" kern="1200" dirty="0">
                <a:solidFill>
                  <a:schemeClr val="tx1"/>
                </a:solidFill>
                <a:latin typeface="Arial" panose="020B0604020202020204" pitchFamily="34" charset="0"/>
                <a:ea typeface="+mn-ea"/>
                <a:cs typeface="Arial" panose="020B0604020202020204" pitchFamily="34" charset="0"/>
              </a:rPr>
              <a:t> </a:t>
            </a:r>
            <a:r>
              <a:rPr lang="en-US" sz="2556" b="1" kern="1200" dirty="0" err="1">
                <a:solidFill>
                  <a:schemeClr val="tx1"/>
                </a:solidFill>
                <a:latin typeface="Arial" panose="020B0604020202020204" pitchFamily="34" charset="0"/>
                <a:ea typeface="+mn-ea"/>
                <a:cs typeface="Arial" panose="020B0604020202020204" pitchFamily="34" charset="0"/>
              </a:rPr>
              <a:t>lý</a:t>
            </a:r>
            <a:r>
              <a:rPr lang="en-US" sz="2556" b="1" kern="1200" dirty="0">
                <a:solidFill>
                  <a:schemeClr val="tx1"/>
                </a:solidFill>
                <a:latin typeface="Arial" panose="020B0604020202020204" pitchFamily="34" charset="0"/>
                <a:ea typeface="+mn-ea"/>
                <a:cs typeface="Arial" panose="020B0604020202020204" pitchFamily="34" charset="0"/>
              </a:rPr>
              <a:t> </a:t>
            </a:r>
            <a:r>
              <a:rPr lang="en-US" sz="2556" b="1" kern="1200" dirty="0" err="1">
                <a:solidFill>
                  <a:schemeClr val="tx1"/>
                </a:solidFill>
                <a:latin typeface="Arial" panose="020B0604020202020204" pitchFamily="34" charset="0"/>
                <a:ea typeface="+mn-ea"/>
                <a:cs typeface="Arial" panose="020B0604020202020204" pitchFamily="34" charset="0"/>
              </a:rPr>
              <a:t>thuyết</a:t>
            </a:r>
            <a:endParaRPr lang="en-US" sz="36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80986B4-5F5E-171A-72DE-54C009EC9EBF}"/>
              </a:ext>
            </a:extLst>
          </p:cNvPr>
          <p:cNvSpPr txBox="1"/>
          <p:nvPr/>
        </p:nvSpPr>
        <p:spPr>
          <a:xfrm>
            <a:off x="2252002" y="3747393"/>
            <a:ext cx="4440805" cy="485646"/>
          </a:xfrm>
          <a:prstGeom prst="rect">
            <a:avLst/>
          </a:prstGeom>
          <a:noFill/>
        </p:spPr>
        <p:txBody>
          <a:bodyPr wrap="square" rtlCol="0">
            <a:spAutoFit/>
          </a:bodyPr>
          <a:lstStyle/>
          <a:p>
            <a:pPr defTabSz="324612">
              <a:spcAft>
                <a:spcPts val="600"/>
              </a:spcAft>
            </a:pPr>
            <a:r>
              <a:rPr lang="en-US" sz="2556" b="1" dirty="0" err="1">
                <a:latin typeface="Arial" panose="020B0604020202020204" pitchFamily="34" charset="0"/>
                <a:cs typeface="Arial" panose="020B0604020202020204" pitchFamily="34" charset="0"/>
              </a:rPr>
              <a:t>Chương</a:t>
            </a:r>
            <a:r>
              <a:rPr lang="en-US" sz="2556" b="1" dirty="0">
                <a:latin typeface="Arial" panose="020B0604020202020204" pitchFamily="34" charset="0"/>
                <a:cs typeface="Arial" panose="020B0604020202020204" pitchFamily="34" charset="0"/>
              </a:rPr>
              <a:t> </a:t>
            </a:r>
            <a:r>
              <a:rPr lang="en-US" sz="2556" b="1" kern="1200" dirty="0">
                <a:solidFill>
                  <a:schemeClr val="tx1"/>
                </a:solidFill>
                <a:latin typeface="Arial" panose="020B0604020202020204" pitchFamily="34" charset="0"/>
                <a:ea typeface="+mn-ea"/>
                <a:cs typeface="Arial" panose="020B0604020202020204" pitchFamily="34" charset="0"/>
              </a:rPr>
              <a:t>3: </a:t>
            </a:r>
            <a:r>
              <a:rPr lang="en-US" sz="2556" b="1" kern="1200" dirty="0" err="1">
                <a:solidFill>
                  <a:schemeClr val="tx1"/>
                </a:solidFill>
                <a:latin typeface="Arial" panose="020B0604020202020204" pitchFamily="34" charset="0"/>
                <a:ea typeface="+mn-ea"/>
                <a:cs typeface="Arial" panose="020B0604020202020204" pitchFamily="34" charset="0"/>
              </a:rPr>
              <a:t>Thực</a:t>
            </a:r>
            <a:r>
              <a:rPr lang="en-US" sz="2556" b="1" kern="1200" dirty="0">
                <a:solidFill>
                  <a:schemeClr val="tx1"/>
                </a:solidFill>
                <a:latin typeface="Arial" panose="020B0604020202020204" pitchFamily="34" charset="0"/>
                <a:ea typeface="+mn-ea"/>
                <a:cs typeface="Arial" panose="020B0604020202020204" pitchFamily="34" charset="0"/>
              </a:rPr>
              <a:t> </a:t>
            </a:r>
            <a:r>
              <a:rPr lang="en-US" sz="2556" b="1" kern="1200" dirty="0" err="1">
                <a:solidFill>
                  <a:schemeClr val="tx1"/>
                </a:solidFill>
                <a:latin typeface="Arial" panose="020B0604020202020204" pitchFamily="34" charset="0"/>
                <a:ea typeface="+mn-ea"/>
                <a:cs typeface="Arial" panose="020B0604020202020204" pitchFamily="34" charset="0"/>
              </a:rPr>
              <a:t>nghiệm</a:t>
            </a:r>
            <a:endParaRPr lang="en-US" sz="36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AFA6986-C7A5-6017-F1C6-6352C5383870}"/>
              </a:ext>
            </a:extLst>
          </p:cNvPr>
          <p:cNvSpPr txBox="1"/>
          <p:nvPr/>
        </p:nvSpPr>
        <p:spPr>
          <a:xfrm>
            <a:off x="2252002" y="4600286"/>
            <a:ext cx="6145283" cy="485646"/>
          </a:xfrm>
          <a:prstGeom prst="rect">
            <a:avLst/>
          </a:prstGeom>
          <a:noFill/>
        </p:spPr>
        <p:txBody>
          <a:bodyPr wrap="square" rtlCol="0">
            <a:spAutoFit/>
          </a:bodyPr>
          <a:lstStyle/>
          <a:p>
            <a:pPr defTabSz="324612">
              <a:spcAft>
                <a:spcPts val="600"/>
              </a:spcAft>
            </a:pPr>
            <a:r>
              <a:rPr lang="en-US" sz="2556" b="1" dirty="0" err="1">
                <a:latin typeface="Arial" panose="020B0604020202020204" pitchFamily="34" charset="0"/>
                <a:cs typeface="Arial" panose="020B0604020202020204" pitchFamily="34" charset="0"/>
              </a:rPr>
              <a:t>Chương</a:t>
            </a:r>
            <a:r>
              <a:rPr lang="en-US" sz="2556" b="1" dirty="0">
                <a:latin typeface="Arial" panose="020B0604020202020204" pitchFamily="34" charset="0"/>
                <a:cs typeface="Arial" panose="020B0604020202020204" pitchFamily="34" charset="0"/>
              </a:rPr>
              <a:t> 4: </a:t>
            </a:r>
            <a:r>
              <a:rPr lang="en-US" sz="2556" b="1" kern="1200" dirty="0" err="1">
                <a:solidFill>
                  <a:schemeClr val="tx1"/>
                </a:solidFill>
                <a:latin typeface="Arial" panose="020B0604020202020204" pitchFamily="34" charset="0"/>
                <a:ea typeface="+mn-ea"/>
                <a:cs typeface="Arial" panose="020B0604020202020204" pitchFamily="34" charset="0"/>
              </a:rPr>
              <a:t>Kết</a:t>
            </a:r>
            <a:r>
              <a:rPr lang="en-US" sz="2556" b="1" kern="1200" dirty="0">
                <a:solidFill>
                  <a:schemeClr val="tx1"/>
                </a:solidFill>
                <a:latin typeface="Arial" panose="020B0604020202020204" pitchFamily="34" charset="0"/>
                <a:ea typeface="+mn-ea"/>
                <a:cs typeface="Arial" panose="020B0604020202020204" pitchFamily="34" charset="0"/>
              </a:rPr>
              <a:t> </a:t>
            </a:r>
            <a:r>
              <a:rPr lang="en-US" sz="2556" b="1" kern="1200" dirty="0" err="1">
                <a:solidFill>
                  <a:schemeClr val="tx1"/>
                </a:solidFill>
                <a:latin typeface="Arial" panose="020B0604020202020204" pitchFamily="34" charset="0"/>
                <a:ea typeface="+mn-ea"/>
                <a:cs typeface="Arial" panose="020B0604020202020204" pitchFamily="34" charset="0"/>
              </a:rPr>
              <a:t>quả</a:t>
            </a:r>
            <a:r>
              <a:rPr lang="en-US" sz="2556" b="1" kern="1200" dirty="0">
                <a:solidFill>
                  <a:schemeClr val="tx1"/>
                </a:solidFill>
                <a:latin typeface="Arial" panose="020B0604020202020204" pitchFamily="34" charset="0"/>
                <a:ea typeface="+mn-ea"/>
                <a:cs typeface="Arial" panose="020B0604020202020204" pitchFamily="34" charset="0"/>
              </a:rPr>
              <a:t> </a:t>
            </a:r>
            <a:r>
              <a:rPr lang="en-US" sz="2556" b="1" kern="1200" dirty="0" err="1">
                <a:solidFill>
                  <a:schemeClr val="tx1"/>
                </a:solidFill>
                <a:latin typeface="Arial" panose="020B0604020202020204" pitchFamily="34" charset="0"/>
                <a:ea typeface="+mn-ea"/>
                <a:cs typeface="Arial" panose="020B0604020202020204" pitchFamily="34" charset="0"/>
              </a:rPr>
              <a:t>nghiên</a:t>
            </a:r>
            <a:r>
              <a:rPr lang="en-US" sz="2556" b="1" kern="1200" dirty="0">
                <a:solidFill>
                  <a:schemeClr val="tx1"/>
                </a:solidFill>
                <a:latin typeface="Arial" panose="020B0604020202020204" pitchFamily="34" charset="0"/>
                <a:ea typeface="+mn-ea"/>
                <a:cs typeface="Arial" panose="020B0604020202020204" pitchFamily="34" charset="0"/>
              </a:rPr>
              <a:t> </a:t>
            </a:r>
            <a:r>
              <a:rPr lang="en-US" sz="2556" b="1" kern="1200" dirty="0" err="1">
                <a:solidFill>
                  <a:schemeClr val="tx1"/>
                </a:solidFill>
                <a:latin typeface="Arial" panose="020B0604020202020204" pitchFamily="34" charset="0"/>
                <a:ea typeface="+mn-ea"/>
                <a:cs typeface="Arial" panose="020B0604020202020204" pitchFamily="34" charset="0"/>
              </a:rPr>
              <a:t>cứu</a:t>
            </a:r>
            <a:endParaRPr lang="en-US" sz="36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D2320EA-A59E-86EB-3F3F-3FF0140CC62A}"/>
              </a:ext>
            </a:extLst>
          </p:cNvPr>
          <p:cNvSpPr txBox="1"/>
          <p:nvPr/>
        </p:nvSpPr>
        <p:spPr>
          <a:xfrm>
            <a:off x="2252002" y="2098515"/>
            <a:ext cx="4636478" cy="485646"/>
          </a:xfrm>
          <a:prstGeom prst="rect">
            <a:avLst/>
          </a:prstGeom>
          <a:noFill/>
        </p:spPr>
        <p:txBody>
          <a:bodyPr wrap="square" rtlCol="0">
            <a:spAutoFit/>
          </a:bodyPr>
          <a:lstStyle/>
          <a:p>
            <a:pPr defTabSz="324612">
              <a:spcAft>
                <a:spcPts val="600"/>
              </a:spcAft>
            </a:pPr>
            <a:r>
              <a:rPr lang="en-US" sz="2556" b="1" kern="1200" dirty="0" err="1">
                <a:solidFill>
                  <a:schemeClr val="tx1"/>
                </a:solidFill>
                <a:latin typeface="Arial" panose="020B0604020202020204" pitchFamily="34" charset="0"/>
                <a:ea typeface="+mn-ea"/>
                <a:cs typeface="Arial" panose="020B0604020202020204" pitchFamily="34" charset="0"/>
              </a:rPr>
              <a:t>Chương</a:t>
            </a:r>
            <a:r>
              <a:rPr lang="en-US" sz="2556" b="1" kern="1200" dirty="0">
                <a:solidFill>
                  <a:schemeClr val="tx1"/>
                </a:solidFill>
                <a:latin typeface="Arial" panose="020B0604020202020204" pitchFamily="34" charset="0"/>
                <a:ea typeface="+mn-ea"/>
                <a:cs typeface="Arial" panose="020B0604020202020204" pitchFamily="34" charset="0"/>
              </a:rPr>
              <a:t> 1: </a:t>
            </a:r>
            <a:r>
              <a:rPr lang="en-US" sz="2556" b="1" kern="1200" dirty="0" err="1">
                <a:solidFill>
                  <a:schemeClr val="tx1"/>
                </a:solidFill>
                <a:latin typeface="Arial" panose="020B0604020202020204" pitchFamily="34" charset="0"/>
                <a:ea typeface="+mn-ea"/>
                <a:cs typeface="Arial" panose="020B0604020202020204" pitchFamily="34" charset="0"/>
              </a:rPr>
              <a:t>Tổng</a:t>
            </a:r>
            <a:r>
              <a:rPr lang="en-US" sz="2556" b="1" kern="1200" dirty="0">
                <a:solidFill>
                  <a:schemeClr val="tx1"/>
                </a:solidFill>
                <a:latin typeface="Arial" panose="020B0604020202020204" pitchFamily="34" charset="0"/>
                <a:ea typeface="+mn-ea"/>
                <a:cs typeface="Arial" panose="020B0604020202020204" pitchFamily="34" charset="0"/>
              </a:rPr>
              <a:t> </a:t>
            </a:r>
            <a:r>
              <a:rPr lang="en-US" sz="2556" b="1" kern="1200" dirty="0" err="1">
                <a:solidFill>
                  <a:schemeClr val="tx1"/>
                </a:solidFill>
                <a:latin typeface="Arial" panose="020B0604020202020204" pitchFamily="34" charset="0"/>
                <a:ea typeface="+mn-ea"/>
                <a:cs typeface="Arial" panose="020B0604020202020204" pitchFamily="34" charset="0"/>
              </a:rPr>
              <a:t>quan</a:t>
            </a:r>
            <a:endParaRPr lang="en-US" sz="3600"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74F1E0D0-C5CB-9CEE-5363-34821878C697}"/>
              </a:ext>
            </a:extLst>
          </p:cNvPr>
          <p:cNvSpPr txBox="1"/>
          <p:nvPr/>
        </p:nvSpPr>
        <p:spPr>
          <a:xfrm>
            <a:off x="5992643" y="6411724"/>
            <a:ext cx="379582"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2</a:t>
            </a:r>
            <a:endParaRPr lang="en-GB" sz="2000" b="1"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E06FD1F-D1A3-5611-932C-3D45232D08A2}"/>
              </a:ext>
            </a:extLst>
          </p:cNvPr>
          <p:cNvSpPr txBox="1"/>
          <p:nvPr/>
        </p:nvSpPr>
        <p:spPr>
          <a:xfrm>
            <a:off x="2252002" y="5447087"/>
            <a:ext cx="6478341" cy="485646"/>
          </a:xfrm>
          <a:prstGeom prst="rect">
            <a:avLst/>
          </a:prstGeom>
          <a:noFill/>
        </p:spPr>
        <p:txBody>
          <a:bodyPr wrap="square" rtlCol="0">
            <a:spAutoFit/>
          </a:bodyPr>
          <a:lstStyle/>
          <a:p>
            <a:pPr defTabSz="324612">
              <a:spcAft>
                <a:spcPts val="600"/>
              </a:spcAft>
            </a:pPr>
            <a:r>
              <a:rPr lang="en-US" sz="2556" b="1" dirty="0" err="1">
                <a:latin typeface="Arial" panose="020B0604020202020204" pitchFamily="34" charset="0"/>
                <a:cs typeface="Arial" panose="020B0604020202020204" pitchFamily="34" charset="0"/>
              </a:rPr>
              <a:t>Chương</a:t>
            </a:r>
            <a:r>
              <a:rPr lang="en-US" sz="2556" b="1" dirty="0">
                <a:latin typeface="Arial" panose="020B0604020202020204" pitchFamily="34" charset="0"/>
                <a:cs typeface="Arial" panose="020B0604020202020204" pitchFamily="34" charset="0"/>
              </a:rPr>
              <a:t> 5: </a:t>
            </a:r>
            <a:r>
              <a:rPr lang="en-US" sz="2556" b="1" kern="1200" dirty="0" err="1">
                <a:solidFill>
                  <a:schemeClr val="tx1"/>
                </a:solidFill>
                <a:latin typeface="Arial" panose="020B0604020202020204" pitchFamily="34" charset="0"/>
                <a:ea typeface="+mn-ea"/>
                <a:cs typeface="Arial" panose="020B0604020202020204" pitchFamily="34" charset="0"/>
              </a:rPr>
              <a:t>Kết</a:t>
            </a:r>
            <a:r>
              <a:rPr lang="en-US" sz="2556" b="1" kern="1200" dirty="0">
                <a:solidFill>
                  <a:schemeClr val="tx1"/>
                </a:solidFill>
                <a:latin typeface="Arial" panose="020B0604020202020204" pitchFamily="34" charset="0"/>
                <a:ea typeface="+mn-ea"/>
                <a:cs typeface="Arial" panose="020B0604020202020204" pitchFamily="34" charset="0"/>
              </a:rPr>
              <a:t> </a:t>
            </a:r>
            <a:r>
              <a:rPr lang="en-US" sz="2556" b="1" kern="1200" dirty="0" err="1">
                <a:solidFill>
                  <a:schemeClr val="tx1"/>
                </a:solidFill>
                <a:latin typeface="Arial" panose="020B0604020202020204" pitchFamily="34" charset="0"/>
                <a:ea typeface="+mn-ea"/>
                <a:cs typeface="Arial" panose="020B0604020202020204" pitchFamily="34" charset="0"/>
              </a:rPr>
              <a:t>luận</a:t>
            </a:r>
            <a:r>
              <a:rPr lang="en-US" sz="2556" b="1" kern="1200" dirty="0">
                <a:solidFill>
                  <a:schemeClr val="tx1"/>
                </a:solidFill>
                <a:latin typeface="Arial" panose="020B0604020202020204" pitchFamily="34" charset="0"/>
                <a:ea typeface="+mn-ea"/>
                <a:cs typeface="Arial" panose="020B0604020202020204" pitchFamily="34" charset="0"/>
              </a:rPr>
              <a:t> </a:t>
            </a:r>
            <a:r>
              <a:rPr lang="en-US" sz="2556" b="1" kern="1200" dirty="0" err="1">
                <a:solidFill>
                  <a:schemeClr val="tx1"/>
                </a:solidFill>
                <a:latin typeface="Arial" panose="020B0604020202020204" pitchFamily="34" charset="0"/>
                <a:ea typeface="+mn-ea"/>
                <a:cs typeface="Arial" panose="020B0604020202020204" pitchFamily="34" charset="0"/>
              </a:rPr>
              <a:t>và</a:t>
            </a:r>
            <a:r>
              <a:rPr lang="en-US" sz="2556" b="1" kern="1200" dirty="0">
                <a:solidFill>
                  <a:schemeClr val="tx1"/>
                </a:solidFill>
                <a:latin typeface="Arial" panose="020B0604020202020204" pitchFamily="34" charset="0"/>
                <a:ea typeface="+mn-ea"/>
                <a:cs typeface="Arial" panose="020B0604020202020204" pitchFamily="34" charset="0"/>
              </a:rPr>
              <a:t> </a:t>
            </a:r>
            <a:r>
              <a:rPr lang="en-US" sz="2556" b="1" kern="1200" dirty="0" err="1">
                <a:solidFill>
                  <a:schemeClr val="tx1"/>
                </a:solidFill>
                <a:latin typeface="Arial" panose="020B0604020202020204" pitchFamily="34" charset="0"/>
                <a:ea typeface="+mn-ea"/>
                <a:cs typeface="Arial" panose="020B0604020202020204" pitchFamily="34" charset="0"/>
              </a:rPr>
              <a:t>hướng</a:t>
            </a:r>
            <a:r>
              <a:rPr lang="en-US" sz="2556" b="1" kern="1200" dirty="0">
                <a:solidFill>
                  <a:schemeClr val="tx1"/>
                </a:solidFill>
                <a:latin typeface="Arial" panose="020B0604020202020204" pitchFamily="34" charset="0"/>
                <a:ea typeface="+mn-ea"/>
                <a:cs typeface="Arial" panose="020B0604020202020204" pitchFamily="34" charset="0"/>
              </a:rPr>
              <a:t> </a:t>
            </a:r>
            <a:r>
              <a:rPr lang="en-US" sz="2556" b="1" kern="1200" dirty="0" err="1">
                <a:solidFill>
                  <a:schemeClr val="tx1"/>
                </a:solidFill>
                <a:latin typeface="Arial" panose="020B0604020202020204" pitchFamily="34" charset="0"/>
                <a:ea typeface="+mn-ea"/>
                <a:cs typeface="Arial" panose="020B0604020202020204" pitchFamily="34" charset="0"/>
              </a:rPr>
              <a:t>phát</a:t>
            </a:r>
            <a:r>
              <a:rPr lang="en-US" sz="2556" b="1" kern="1200" dirty="0">
                <a:solidFill>
                  <a:schemeClr val="tx1"/>
                </a:solidFill>
                <a:latin typeface="Arial" panose="020B0604020202020204" pitchFamily="34" charset="0"/>
                <a:ea typeface="+mn-ea"/>
                <a:cs typeface="Arial" panose="020B0604020202020204" pitchFamily="34" charset="0"/>
              </a:rPr>
              <a:t> </a:t>
            </a:r>
            <a:r>
              <a:rPr lang="en-US" sz="2556" b="1" kern="1200" dirty="0" err="1">
                <a:solidFill>
                  <a:schemeClr val="tx1"/>
                </a:solidFill>
                <a:latin typeface="Arial" panose="020B0604020202020204" pitchFamily="34" charset="0"/>
                <a:ea typeface="+mn-ea"/>
                <a:cs typeface="Arial" panose="020B0604020202020204" pitchFamily="34" charset="0"/>
              </a:rPr>
              <a:t>triển</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83961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8" name="Rectangle 513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40" name="Rectangle 513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142" name="Straight Connector 514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144" name="Rectangle 514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A4E44F-4112-6EF7-AEFE-65B072F5F733}"/>
              </a:ext>
            </a:extLst>
          </p:cNvPr>
          <p:cNvSpPr txBox="1"/>
          <p:nvPr/>
        </p:nvSpPr>
        <p:spPr>
          <a:xfrm>
            <a:off x="8141110" y="639097"/>
            <a:ext cx="3885427" cy="3686015"/>
          </a:xfrm>
          <a:prstGeom prst="rect">
            <a:avLst/>
          </a:prstGeom>
        </p:spPr>
        <p:txBody>
          <a:bodyPr vert="horz" lIns="91440" tIns="45720" rIns="91440" bIns="45720" rtlCol="0" anchor="b">
            <a:normAutofit/>
          </a:bodyPr>
          <a:lstStyle/>
          <a:p>
            <a:pPr defTabSz="288036">
              <a:spcAft>
                <a:spcPts val="600"/>
              </a:spcAft>
            </a:pPr>
            <a:r>
              <a:rPr lang="en-US" sz="6600" b="1" kern="1200" dirty="0" err="1">
                <a:solidFill>
                  <a:schemeClr val="tx1"/>
                </a:solidFill>
                <a:latin typeface="Arial" panose="020B0604020202020204" pitchFamily="34" charset="0"/>
                <a:cs typeface="Arial" panose="020B0604020202020204" pitchFamily="34" charset="0"/>
              </a:rPr>
              <a:t>Mô</a:t>
            </a:r>
            <a:r>
              <a:rPr lang="en-US" sz="6600" b="1" kern="1200" dirty="0">
                <a:solidFill>
                  <a:schemeClr val="tx1"/>
                </a:solidFill>
                <a:latin typeface="Arial" panose="020B0604020202020204" pitchFamily="34" charset="0"/>
                <a:cs typeface="Arial" panose="020B0604020202020204" pitchFamily="34" charset="0"/>
              </a:rPr>
              <a:t> </a:t>
            </a:r>
            <a:r>
              <a:rPr lang="en-US" sz="6600" b="1" kern="1200" dirty="0" err="1">
                <a:solidFill>
                  <a:schemeClr val="tx1"/>
                </a:solidFill>
                <a:latin typeface="Arial" panose="020B0604020202020204" pitchFamily="34" charset="0"/>
                <a:cs typeface="Arial" panose="020B0604020202020204" pitchFamily="34" charset="0"/>
              </a:rPr>
              <a:t>hình</a:t>
            </a:r>
            <a:r>
              <a:rPr lang="en-US" sz="6600" b="1" kern="1200" dirty="0">
                <a:solidFill>
                  <a:schemeClr val="tx1"/>
                </a:solidFill>
                <a:latin typeface="Arial" panose="020B0604020202020204" pitchFamily="34" charset="0"/>
                <a:cs typeface="Arial" panose="020B0604020202020204" pitchFamily="34" charset="0"/>
              </a:rPr>
              <a:t> </a:t>
            </a:r>
            <a:r>
              <a:rPr lang="en-US" sz="6600" b="1" kern="1200" dirty="0" err="1">
                <a:solidFill>
                  <a:schemeClr val="tx1"/>
                </a:solidFill>
                <a:latin typeface="Arial" panose="020B0604020202020204" pitchFamily="34" charset="0"/>
                <a:cs typeface="Arial" panose="020B0604020202020204" pitchFamily="34" charset="0"/>
              </a:rPr>
              <a:t>vật</a:t>
            </a:r>
            <a:r>
              <a:rPr lang="en-US" sz="6600" b="1" kern="1200" dirty="0">
                <a:solidFill>
                  <a:schemeClr val="tx1"/>
                </a:solidFill>
                <a:latin typeface="Arial" panose="020B0604020202020204" pitchFamily="34" charset="0"/>
                <a:cs typeface="Arial" panose="020B0604020202020204" pitchFamily="34" charset="0"/>
              </a:rPr>
              <a:t> </a:t>
            </a:r>
            <a:r>
              <a:rPr lang="en-US" sz="6600" b="1" kern="1200" dirty="0" err="1">
                <a:solidFill>
                  <a:schemeClr val="tx1"/>
                </a:solidFill>
                <a:latin typeface="Arial" panose="020B0604020202020204" pitchFamily="34" charset="0"/>
                <a:cs typeface="Arial" panose="020B0604020202020204" pitchFamily="34" charset="0"/>
              </a:rPr>
              <a:t>lý</a:t>
            </a:r>
            <a:endParaRPr lang="en-US" sz="6600" b="1" dirty="0">
              <a:latin typeface="Arial" panose="020B0604020202020204" pitchFamily="34" charset="0"/>
              <a:cs typeface="Arial" panose="020B0604020202020204" pitchFamily="34" charset="0"/>
            </a:endParaRPr>
          </a:p>
        </p:txBody>
      </p:sp>
      <p:cxnSp>
        <p:nvCxnSpPr>
          <p:cNvPr id="5146" name="Straight Connector 514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148" name="Rectangle 514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50" name="Rectangle 514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AutoShape 6">
            <a:extLst>
              <a:ext uri="{FF2B5EF4-FFF2-40B4-BE49-F238E27FC236}">
                <a16:creationId xmlns:a16="http://schemas.microsoft.com/office/drawing/2014/main" id="{0B34BA08-418F-9D30-C16D-0C767082F36F}"/>
              </a:ext>
            </a:extLst>
          </p:cNvPr>
          <p:cNvSpPr>
            <a:spLocks noChangeAspect="1" noChangeArrowheads="1"/>
          </p:cNvSpPr>
          <p:nvPr/>
        </p:nvSpPr>
        <p:spPr bwMode="auto">
          <a:xfrm>
            <a:off x="3919538" y="1676400"/>
            <a:ext cx="4352925" cy="350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pic>
        <p:nvPicPr>
          <p:cNvPr id="7170" name="Picture 1">
            <a:extLst>
              <a:ext uri="{FF2B5EF4-FFF2-40B4-BE49-F238E27FC236}">
                <a16:creationId xmlns:a16="http://schemas.microsoft.com/office/drawing/2014/main" id="{531C49BA-F1B6-0F3E-E4E8-49822FFCA3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346" y="762191"/>
            <a:ext cx="5581650" cy="51149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191F401-5A8D-06A7-A364-F17B2A3C9B84}"/>
              </a:ext>
            </a:extLst>
          </p:cNvPr>
          <p:cNvSpPr txBox="1"/>
          <p:nvPr/>
        </p:nvSpPr>
        <p:spPr>
          <a:xfrm>
            <a:off x="5966517" y="6398324"/>
            <a:ext cx="608454"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20</a:t>
            </a:r>
            <a:endParaRPr lang="en-GB"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6428288"/>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3CF3452-4331-3590-DC66-97D56FB2390B}"/>
              </a:ext>
            </a:extLst>
          </p:cNvPr>
          <p:cNvSpPr txBox="1"/>
          <p:nvPr/>
        </p:nvSpPr>
        <p:spPr>
          <a:xfrm>
            <a:off x="7859485" y="634946"/>
            <a:ext cx="3690257"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000" b="1" spc="-50" dirty="0">
                <a:latin typeface="Arial" panose="020B0604020202020204" pitchFamily="34" charset="0"/>
                <a:ea typeface="+mj-ea"/>
                <a:cs typeface="Arial" panose="020B0604020202020204" pitchFamily="34" charset="0"/>
              </a:rPr>
              <a:t>Giao </a:t>
            </a:r>
            <a:r>
              <a:rPr lang="en-US" sz="4000" b="1" spc="-50" dirty="0" err="1">
                <a:latin typeface="Arial" panose="020B0604020202020204" pitchFamily="34" charset="0"/>
                <a:ea typeface="+mj-ea"/>
                <a:cs typeface="Arial" panose="020B0604020202020204" pitchFamily="34" charset="0"/>
              </a:rPr>
              <a:t>diện</a:t>
            </a:r>
            <a:r>
              <a:rPr lang="en-US" sz="4000" b="1" spc="-50" dirty="0">
                <a:latin typeface="Arial" panose="020B0604020202020204" pitchFamily="34" charset="0"/>
                <a:ea typeface="+mj-ea"/>
                <a:cs typeface="Arial" panose="020B0604020202020204" pitchFamily="34" charset="0"/>
              </a:rPr>
              <a:t> </a:t>
            </a:r>
            <a:r>
              <a:rPr lang="en-US" sz="4000" b="1" spc="-50" dirty="0" err="1">
                <a:latin typeface="Arial" panose="020B0604020202020204" pitchFamily="34" charset="0"/>
                <a:ea typeface="+mj-ea"/>
                <a:cs typeface="Arial" panose="020B0604020202020204" pitchFamily="34" charset="0"/>
              </a:rPr>
              <a:t>đăng</a:t>
            </a:r>
            <a:r>
              <a:rPr lang="en-US" sz="4000" b="1" spc="-50" dirty="0">
                <a:latin typeface="Arial" panose="020B0604020202020204" pitchFamily="34" charset="0"/>
                <a:ea typeface="+mj-ea"/>
                <a:cs typeface="Arial" panose="020B0604020202020204" pitchFamily="34" charset="0"/>
              </a:rPr>
              <a:t> </a:t>
            </a:r>
            <a:r>
              <a:rPr lang="en-US" sz="4000" b="1" spc="-50" dirty="0" err="1">
                <a:latin typeface="Arial" panose="020B0604020202020204" pitchFamily="34" charset="0"/>
                <a:ea typeface="+mj-ea"/>
                <a:cs typeface="Arial" panose="020B0604020202020204" pitchFamily="34" charset="0"/>
              </a:rPr>
              <a:t>nhập</a:t>
            </a:r>
            <a:endParaRPr lang="en-US" sz="4000" b="1" spc="-50" dirty="0">
              <a:latin typeface="Arial" panose="020B0604020202020204" pitchFamily="34" charset="0"/>
              <a:ea typeface="+mj-ea"/>
              <a:cs typeface="Arial" panose="020B0604020202020204" pitchFamily="34" charset="0"/>
            </a:endParaRPr>
          </a:p>
        </p:txBody>
      </p:sp>
      <p:pic>
        <p:nvPicPr>
          <p:cNvPr id="8194" name="Picture 1">
            <a:extLst>
              <a:ext uri="{FF2B5EF4-FFF2-40B4-BE49-F238E27FC236}">
                <a16:creationId xmlns:a16="http://schemas.microsoft.com/office/drawing/2014/main" id="{9B012C2E-AEB3-A081-BD51-239A5105C5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29213" y="640081"/>
            <a:ext cx="3919373" cy="531440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201" name="Straight Connector 820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203" name="Rectangle 820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5" name="Rectangle 820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AutoShape 6">
            <a:extLst>
              <a:ext uri="{FF2B5EF4-FFF2-40B4-BE49-F238E27FC236}">
                <a16:creationId xmlns:a16="http://schemas.microsoft.com/office/drawing/2014/main" id="{1A943D9C-F434-2637-AA1B-A8C5F0925B4F}"/>
              </a:ext>
            </a:extLst>
          </p:cNvPr>
          <p:cNvSpPr>
            <a:spLocks noChangeAspect="1" noChangeArrowheads="1"/>
          </p:cNvSpPr>
          <p:nvPr/>
        </p:nvSpPr>
        <p:spPr bwMode="auto">
          <a:xfrm>
            <a:off x="3919538" y="1676400"/>
            <a:ext cx="4352925" cy="350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66B458A6-996B-EB0A-92C8-A00B919C1826}"/>
              </a:ext>
            </a:extLst>
          </p:cNvPr>
          <p:cNvSpPr txBox="1"/>
          <p:nvPr/>
        </p:nvSpPr>
        <p:spPr>
          <a:xfrm>
            <a:off x="5992643" y="6411724"/>
            <a:ext cx="608454"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21</a:t>
            </a:r>
            <a:endParaRPr lang="en-GB"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8740588"/>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3CF3452-4331-3590-DC66-97D56FB2390B}"/>
              </a:ext>
            </a:extLst>
          </p:cNvPr>
          <p:cNvSpPr txBox="1"/>
          <p:nvPr/>
        </p:nvSpPr>
        <p:spPr>
          <a:xfrm>
            <a:off x="7859485" y="634946"/>
            <a:ext cx="3690257" cy="1450757"/>
          </a:xfrm>
          <a:prstGeom prst="rect">
            <a:avLst/>
          </a:prstGeom>
        </p:spPr>
        <p:txBody>
          <a:bodyPr vert="horz" lIns="91440" tIns="45720" rIns="91440" bIns="45720" rtlCol="0" anchor="b">
            <a:noAutofit/>
          </a:bodyPr>
          <a:lstStyle/>
          <a:p>
            <a:pPr lvl="0">
              <a:spcBef>
                <a:spcPts val="600"/>
              </a:spcBef>
              <a:spcAft>
                <a:spcPts val="600"/>
              </a:spcAft>
            </a:pPr>
            <a:r>
              <a:rPr lang="en-US" sz="4000" b="1" dirty="0">
                <a:effectLst/>
                <a:latin typeface="Arial" panose="020B0604020202020204" pitchFamily="34" charset="0"/>
                <a:ea typeface="Times New Roman" panose="02020603050405020304" pitchFamily="18" charset="0"/>
                <a:cs typeface="Arial" panose="020B0604020202020204" pitchFamily="34" charset="0"/>
              </a:rPr>
              <a:t>Giao </a:t>
            </a:r>
            <a:r>
              <a:rPr lang="en-US" sz="4000" b="1" dirty="0" err="1">
                <a:effectLst/>
                <a:latin typeface="Arial" panose="020B0604020202020204" pitchFamily="34" charset="0"/>
                <a:ea typeface="Times New Roman" panose="02020603050405020304" pitchFamily="18" charset="0"/>
                <a:cs typeface="Arial" panose="020B0604020202020204" pitchFamily="34" charset="0"/>
              </a:rPr>
              <a:t>diện</a:t>
            </a:r>
            <a:r>
              <a:rPr lang="en-US" sz="4000" b="1" dirty="0">
                <a:effectLst/>
                <a:latin typeface="Arial" panose="020B0604020202020204" pitchFamily="34" charset="0"/>
                <a:ea typeface="Times New Roman" panose="02020603050405020304" pitchFamily="18" charset="0"/>
                <a:cs typeface="Arial" panose="020B0604020202020204" pitchFamily="34" charset="0"/>
              </a:rPr>
              <a:t> </a:t>
            </a:r>
            <a:r>
              <a:rPr lang="en-US" sz="4000" b="1" dirty="0" err="1">
                <a:effectLst/>
                <a:latin typeface="Arial" panose="020B0604020202020204" pitchFamily="34" charset="0"/>
                <a:ea typeface="Times New Roman" panose="02020603050405020304" pitchFamily="18" charset="0"/>
                <a:cs typeface="Arial" panose="020B0604020202020204" pitchFamily="34" charset="0"/>
              </a:rPr>
              <a:t>trang</a:t>
            </a:r>
            <a:r>
              <a:rPr lang="en-US" sz="4000" b="1" dirty="0">
                <a:effectLst/>
                <a:latin typeface="Arial" panose="020B0604020202020204" pitchFamily="34" charset="0"/>
                <a:ea typeface="Times New Roman" panose="02020603050405020304" pitchFamily="18" charset="0"/>
                <a:cs typeface="Arial" panose="020B0604020202020204" pitchFamily="34" charset="0"/>
              </a:rPr>
              <a:t> </a:t>
            </a:r>
            <a:r>
              <a:rPr lang="en-US" sz="4000" b="1" dirty="0" err="1">
                <a:effectLst/>
                <a:latin typeface="Arial" panose="020B0604020202020204" pitchFamily="34" charset="0"/>
                <a:ea typeface="Times New Roman" panose="02020603050405020304" pitchFamily="18" charset="0"/>
                <a:cs typeface="Arial" panose="020B0604020202020204" pitchFamily="34" charset="0"/>
              </a:rPr>
              <a:t>quản</a:t>
            </a:r>
            <a:r>
              <a:rPr lang="en-US" sz="4000" b="1" dirty="0">
                <a:effectLst/>
                <a:latin typeface="Arial" panose="020B0604020202020204" pitchFamily="34" charset="0"/>
                <a:ea typeface="Times New Roman" panose="02020603050405020304" pitchFamily="18" charset="0"/>
                <a:cs typeface="Arial" panose="020B0604020202020204" pitchFamily="34" charset="0"/>
              </a:rPr>
              <a:t> </a:t>
            </a:r>
            <a:r>
              <a:rPr lang="en-US" sz="4000" b="1" dirty="0" err="1">
                <a:effectLst/>
                <a:latin typeface="Arial" panose="020B0604020202020204" pitchFamily="34" charset="0"/>
                <a:ea typeface="Times New Roman" panose="02020603050405020304" pitchFamily="18" charset="0"/>
                <a:cs typeface="Arial" panose="020B0604020202020204" pitchFamily="34" charset="0"/>
              </a:rPr>
              <a:t>trị</a:t>
            </a:r>
            <a:endParaRPr lang="en-GB" sz="4000" dirty="0">
              <a:effectLst/>
              <a:latin typeface="Arial" panose="020B0604020202020204" pitchFamily="34" charset="0"/>
              <a:ea typeface="Times New Roman" panose="02020603050405020304" pitchFamily="18" charset="0"/>
              <a:cs typeface="Arial" panose="020B0604020202020204" pitchFamily="34" charset="0"/>
            </a:endParaRPr>
          </a:p>
        </p:txBody>
      </p:sp>
      <p:cxnSp>
        <p:nvCxnSpPr>
          <p:cNvPr id="8201" name="Straight Connector 820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203" name="Rectangle 820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5" name="Rectangle 820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AutoShape 6">
            <a:extLst>
              <a:ext uri="{FF2B5EF4-FFF2-40B4-BE49-F238E27FC236}">
                <a16:creationId xmlns:a16="http://schemas.microsoft.com/office/drawing/2014/main" id="{1A943D9C-F434-2637-AA1B-A8C5F0925B4F}"/>
              </a:ext>
            </a:extLst>
          </p:cNvPr>
          <p:cNvSpPr>
            <a:spLocks noChangeAspect="1" noChangeArrowheads="1"/>
          </p:cNvSpPr>
          <p:nvPr/>
        </p:nvSpPr>
        <p:spPr bwMode="auto">
          <a:xfrm>
            <a:off x="3919538" y="1676400"/>
            <a:ext cx="4352925" cy="350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18" name="Picture 1" descr="A screenshot of a computer&#10;&#10;Description automatically generated">
            <a:extLst>
              <a:ext uri="{FF2B5EF4-FFF2-40B4-BE49-F238E27FC236}">
                <a16:creationId xmlns:a16="http://schemas.microsoft.com/office/drawing/2014/main" id="{AC570835-B8A8-3033-FA1E-B835643013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150" y="1171788"/>
            <a:ext cx="5676780" cy="43617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223FBDB-077D-33CB-B8F9-19C028961736}"/>
              </a:ext>
            </a:extLst>
          </p:cNvPr>
          <p:cNvSpPr txBox="1"/>
          <p:nvPr/>
        </p:nvSpPr>
        <p:spPr>
          <a:xfrm>
            <a:off x="5992643" y="6411724"/>
            <a:ext cx="608454"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22</a:t>
            </a:r>
            <a:endParaRPr lang="en-GB"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9460521"/>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53C6094-13EA-1D45-DFF0-3CEA2FD1B373}"/>
              </a:ext>
            </a:extLst>
          </p:cNvPr>
          <p:cNvSpPr txBox="1"/>
          <p:nvPr/>
        </p:nvSpPr>
        <p:spPr>
          <a:xfrm>
            <a:off x="7859485" y="634946"/>
            <a:ext cx="3984172" cy="1450757"/>
          </a:xfrm>
          <a:prstGeom prst="rect">
            <a:avLst/>
          </a:prstGeom>
        </p:spPr>
        <p:txBody>
          <a:bodyPr vert="horz" lIns="91440" tIns="45720" rIns="91440" bIns="45720" rtlCol="0" anchor="b">
            <a:noAutofit/>
          </a:bodyPr>
          <a:lstStyle/>
          <a:p>
            <a:pPr defTabSz="914400">
              <a:lnSpc>
                <a:spcPct val="85000"/>
              </a:lnSpc>
              <a:spcBef>
                <a:spcPct val="0"/>
              </a:spcBef>
              <a:spcAft>
                <a:spcPts val="600"/>
              </a:spcAft>
            </a:pPr>
            <a:r>
              <a:rPr lang="en-US" sz="4000" b="1" spc="-50" dirty="0">
                <a:latin typeface="Arial" panose="020B0604020202020204" pitchFamily="34" charset="0"/>
                <a:ea typeface="+mj-ea"/>
                <a:cs typeface="Arial" panose="020B0604020202020204" pitchFamily="34" charset="0"/>
              </a:rPr>
              <a:t>Giao </a:t>
            </a:r>
            <a:r>
              <a:rPr lang="en-US" sz="4000" b="1" spc="-50" dirty="0" err="1">
                <a:latin typeface="Arial" panose="020B0604020202020204" pitchFamily="34" charset="0"/>
                <a:ea typeface="+mj-ea"/>
                <a:cs typeface="Arial" panose="020B0604020202020204" pitchFamily="34" charset="0"/>
              </a:rPr>
              <a:t>diện</a:t>
            </a:r>
            <a:r>
              <a:rPr lang="en-US" sz="4000" b="1" spc="-50" dirty="0">
                <a:latin typeface="Arial" panose="020B0604020202020204" pitchFamily="34" charset="0"/>
                <a:ea typeface="+mj-ea"/>
                <a:cs typeface="Arial" panose="020B0604020202020204" pitchFamily="34" charset="0"/>
              </a:rPr>
              <a:t> </a:t>
            </a:r>
            <a:r>
              <a:rPr lang="en-US" sz="4000" b="1" spc="-50" dirty="0" err="1">
                <a:latin typeface="Arial" panose="020B0604020202020204" pitchFamily="34" charset="0"/>
                <a:ea typeface="+mj-ea"/>
                <a:cs typeface="Arial" panose="020B0604020202020204" pitchFamily="34" charset="0"/>
              </a:rPr>
              <a:t>trang</a:t>
            </a:r>
            <a:r>
              <a:rPr lang="en-US" sz="4000" b="1" spc="-50" dirty="0">
                <a:latin typeface="Arial" panose="020B0604020202020204" pitchFamily="34" charset="0"/>
                <a:ea typeface="+mj-ea"/>
                <a:cs typeface="Arial" panose="020B0604020202020204" pitchFamily="34" charset="0"/>
              </a:rPr>
              <a:t> </a:t>
            </a:r>
            <a:r>
              <a:rPr lang="en-US" sz="4000" b="1" spc="-50" dirty="0" err="1">
                <a:latin typeface="Arial" panose="020B0604020202020204" pitchFamily="34" charset="0"/>
                <a:ea typeface="+mj-ea"/>
                <a:cs typeface="Arial" panose="020B0604020202020204" pitchFamily="34" charset="0"/>
              </a:rPr>
              <a:t>thêm</a:t>
            </a:r>
            <a:r>
              <a:rPr lang="en-US" sz="4000" b="1" spc="-50" dirty="0">
                <a:latin typeface="Arial" panose="020B0604020202020204" pitchFamily="34" charset="0"/>
                <a:ea typeface="+mj-ea"/>
                <a:cs typeface="Arial" panose="020B0604020202020204" pitchFamily="34" charset="0"/>
              </a:rPr>
              <a:t> </a:t>
            </a:r>
            <a:r>
              <a:rPr lang="en-US" sz="4000" b="1" spc="-50" dirty="0" err="1">
                <a:latin typeface="Arial" panose="020B0604020202020204" pitchFamily="34" charset="0"/>
                <a:ea typeface="+mj-ea"/>
                <a:cs typeface="Arial" panose="020B0604020202020204" pitchFamily="34" charset="0"/>
              </a:rPr>
              <a:t>danh</a:t>
            </a:r>
            <a:r>
              <a:rPr lang="en-US" sz="4000" b="1" spc="-50" dirty="0">
                <a:latin typeface="Arial" panose="020B0604020202020204" pitchFamily="34" charset="0"/>
                <a:ea typeface="+mj-ea"/>
                <a:cs typeface="Arial" panose="020B0604020202020204" pitchFamily="34" charset="0"/>
              </a:rPr>
              <a:t> </a:t>
            </a:r>
            <a:r>
              <a:rPr lang="en-US" sz="4000" b="1" spc="-50" dirty="0" err="1">
                <a:latin typeface="Arial" panose="020B0604020202020204" pitchFamily="34" charset="0"/>
                <a:ea typeface="+mj-ea"/>
                <a:cs typeface="Arial" panose="020B0604020202020204" pitchFamily="34" charset="0"/>
              </a:rPr>
              <a:t>mục</a:t>
            </a:r>
            <a:endParaRPr lang="en-US" sz="4000" b="1" spc="-50" dirty="0">
              <a:latin typeface="Arial" panose="020B0604020202020204" pitchFamily="34" charset="0"/>
              <a:ea typeface="+mj-ea"/>
              <a:cs typeface="Arial" panose="020B0604020202020204" pitchFamily="34" charset="0"/>
            </a:endParaRPr>
          </a:p>
        </p:txBody>
      </p:sp>
      <p:pic>
        <p:nvPicPr>
          <p:cNvPr id="8" name="Picture 7" descr="A screenshot of a computer&#10;&#10;Description automatically generated">
            <a:extLst>
              <a:ext uri="{FF2B5EF4-FFF2-40B4-BE49-F238E27FC236}">
                <a16:creationId xmlns:a16="http://schemas.microsoft.com/office/drawing/2014/main" id="{B1C53EA6-5553-349F-F468-1FD6C7A55E75}"/>
              </a:ext>
            </a:extLst>
          </p:cNvPr>
          <p:cNvPicPr>
            <a:picLocks noChangeAspect="1"/>
          </p:cNvPicPr>
          <p:nvPr/>
        </p:nvPicPr>
        <p:blipFill>
          <a:blip r:embed="rId2"/>
          <a:stretch>
            <a:fillRect/>
          </a:stretch>
        </p:blipFill>
        <p:spPr>
          <a:xfrm>
            <a:off x="633999" y="680197"/>
            <a:ext cx="6909801" cy="52341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6" name="Straight Connector 15">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AutoShape 6">
            <a:extLst>
              <a:ext uri="{FF2B5EF4-FFF2-40B4-BE49-F238E27FC236}">
                <a16:creationId xmlns:a16="http://schemas.microsoft.com/office/drawing/2014/main" id="{35E1AD09-116F-3D45-95CE-096A7A20DDA5}"/>
              </a:ext>
            </a:extLst>
          </p:cNvPr>
          <p:cNvSpPr>
            <a:spLocks noChangeAspect="1" noChangeArrowheads="1"/>
          </p:cNvSpPr>
          <p:nvPr/>
        </p:nvSpPr>
        <p:spPr bwMode="auto">
          <a:xfrm>
            <a:off x="3919538" y="1676400"/>
            <a:ext cx="4352925" cy="350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44B8D97E-2E5F-8970-D970-5AC0ED4DF4DC}"/>
              </a:ext>
            </a:extLst>
          </p:cNvPr>
          <p:cNvSpPr txBox="1"/>
          <p:nvPr/>
        </p:nvSpPr>
        <p:spPr>
          <a:xfrm>
            <a:off x="5992643" y="6411724"/>
            <a:ext cx="608454"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23</a:t>
            </a:r>
            <a:endParaRPr lang="en-GB"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9498081"/>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21A16A5-2543-58D4-DE3E-B4375A8FA421}"/>
              </a:ext>
            </a:extLst>
          </p:cNvPr>
          <p:cNvSpPr txBox="1"/>
          <p:nvPr/>
        </p:nvSpPr>
        <p:spPr>
          <a:xfrm>
            <a:off x="7859485" y="634946"/>
            <a:ext cx="4045132" cy="1450757"/>
          </a:xfrm>
          <a:prstGeom prst="rect">
            <a:avLst/>
          </a:prstGeom>
        </p:spPr>
        <p:txBody>
          <a:bodyPr vert="horz" lIns="91440" tIns="45720" rIns="91440" bIns="45720" rtlCol="0" anchor="b">
            <a:noAutofit/>
          </a:bodyPr>
          <a:lstStyle/>
          <a:p>
            <a:pPr defTabSz="914400">
              <a:lnSpc>
                <a:spcPct val="85000"/>
              </a:lnSpc>
              <a:spcBef>
                <a:spcPct val="0"/>
              </a:spcBef>
              <a:spcAft>
                <a:spcPts val="600"/>
              </a:spcAft>
            </a:pPr>
            <a:r>
              <a:rPr lang="en-US" sz="4000" b="1" spc="-50" dirty="0">
                <a:latin typeface="Arial" panose="020B0604020202020204" pitchFamily="34" charset="0"/>
                <a:ea typeface="+mj-ea"/>
                <a:cs typeface="Arial" panose="020B0604020202020204" pitchFamily="34" charset="0"/>
              </a:rPr>
              <a:t>Giao </a:t>
            </a:r>
            <a:r>
              <a:rPr lang="en-US" sz="4000" b="1" spc="-50" dirty="0" err="1">
                <a:latin typeface="Arial" panose="020B0604020202020204" pitchFamily="34" charset="0"/>
                <a:ea typeface="+mj-ea"/>
                <a:cs typeface="Arial" panose="020B0604020202020204" pitchFamily="34" charset="0"/>
              </a:rPr>
              <a:t>diện</a:t>
            </a:r>
            <a:r>
              <a:rPr lang="en-US" sz="4000" b="1" spc="-50" dirty="0">
                <a:latin typeface="Arial" panose="020B0604020202020204" pitchFamily="34" charset="0"/>
                <a:ea typeface="+mj-ea"/>
                <a:cs typeface="Arial" panose="020B0604020202020204" pitchFamily="34" charset="0"/>
              </a:rPr>
              <a:t> </a:t>
            </a:r>
            <a:r>
              <a:rPr lang="en-US" sz="4000" b="1" spc="-50" dirty="0" err="1">
                <a:latin typeface="Arial" panose="020B0604020202020204" pitchFamily="34" charset="0"/>
                <a:ea typeface="+mj-ea"/>
                <a:cs typeface="Arial" panose="020B0604020202020204" pitchFamily="34" charset="0"/>
              </a:rPr>
              <a:t>danh</a:t>
            </a:r>
            <a:r>
              <a:rPr lang="en-US" sz="4000" b="1" spc="-50" dirty="0">
                <a:latin typeface="Arial" panose="020B0604020202020204" pitchFamily="34" charset="0"/>
                <a:ea typeface="+mj-ea"/>
                <a:cs typeface="Arial" panose="020B0604020202020204" pitchFamily="34" charset="0"/>
              </a:rPr>
              <a:t> </a:t>
            </a:r>
            <a:r>
              <a:rPr lang="en-US" sz="4000" b="1" spc="-50" dirty="0" err="1">
                <a:latin typeface="Arial" panose="020B0604020202020204" pitchFamily="34" charset="0"/>
                <a:ea typeface="+mj-ea"/>
                <a:cs typeface="Arial" panose="020B0604020202020204" pitchFamily="34" charset="0"/>
              </a:rPr>
              <a:t>sách</a:t>
            </a:r>
            <a:r>
              <a:rPr lang="en-US" sz="4000" b="1" spc="-50" dirty="0">
                <a:latin typeface="Arial" panose="020B0604020202020204" pitchFamily="34" charset="0"/>
                <a:ea typeface="+mj-ea"/>
                <a:cs typeface="Arial" panose="020B0604020202020204" pitchFamily="34" charset="0"/>
              </a:rPr>
              <a:t> </a:t>
            </a:r>
            <a:r>
              <a:rPr lang="en-US" sz="4000" b="1" spc="-50" dirty="0" err="1">
                <a:latin typeface="Arial" panose="020B0604020202020204" pitchFamily="34" charset="0"/>
                <a:ea typeface="+mj-ea"/>
                <a:cs typeface="Arial" panose="020B0604020202020204" pitchFamily="34" charset="0"/>
              </a:rPr>
              <a:t>danh</a:t>
            </a:r>
            <a:r>
              <a:rPr lang="en-US" sz="4000" b="1" spc="-50" dirty="0">
                <a:latin typeface="Arial" panose="020B0604020202020204" pitchFamily="34" charset="0"/>
                <a:ea typeface="+mj-ea"/>
                <a:cs typeface="Arial" panose="020B0604020202020204" pitchFamily="34" charset="0"/>
              </a:rPr>
              <a:t> </a:t>
            </a:r>
            <a:r>
              <a:rPr lang="en-US" sz="4000" b="1" spc="-50" dirty="0" err="1">
                <a:latin typeface="Arial" panose="020B0604020202020204" pitchFamily="34" charset="0"/>
                <a:ea typeface="+mj-ea"/>
                <a:cs typeface="Arial" panose="020B0604020202020204" pitchFamily="34" charset="0"/>
              </a:rPr>
              <a:t>mục</a:t>
            </a:r>
            <a:endParaRPr lang="en-US" sz="4000" b="1" spc="-50" dirty="0">
              <a:latin typeface="Arial" panose="020B0604020202020204" pitchFamily="34" charset="0"/>
              <a:ea typeface="+mj-ea"/>
              <a:cs typeface="Arial" panose="020B0604020202020204" pitchFamily="34" charset="0"/>
            </a:endParaRPr>
          </a:p>
        </p:txBody>
      </p:sp>
      <p:pic>
        <p:nvPicPr>
          <p:cNvPr id="9" name="Picture 8" descr="A screenshot of a computer&#10;&#10;Description automatically generated">
            <a:extLst>
              <a:ext uri="{FF2B5EF4-FFF2-40B4-BE49-F238E27FC236}">
                <a16:creationId xmlns:a16="http://schemas.microsoft.com/office/drawing/2014/main" id="{BCF8A080-8EBF-1CEB-C1CA-42040B61897E}"/>
              </a:ext>
            </a:extLst>
          </p:cNvPr>
          <p:cNvPicPr>
            <a:picLocks noChangeAspect="1"/>
          </p:cNvPicPr>
          <p:nvPr/>
        </p:nvPicPr>
        <p:blipFill>
          <a:blip r:embed="rId2"/>
          <a:stretch>
            <a:fillRect/>
          </a:stretch>
        </p:blipFill>
        <p:spPr>
          <a:xfrm>
            <a:off x="633999" y="1150073"/>
            <a:ext cx="6909801" cy="4496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7" name="Straight Connector 16">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AutoShape 6">
            <a:extLst>
              <a:ext uri="{FF2B5EF4-FFF2-40B4-BE49-F238E27FC236}">
                <a16:creationId xmlns:a16="http://schemas.microsoft.com/office/drawing/2014/main" id="{D13521E3-ED24-9D6A-EDB5-4D248771346D}"/>
              </a:ext>
            </a:extLst>
          </p:cNvPr>
          <p:cNvSpPr>
            <a:spLocks noChangeAspect="1" noChangeArrowheads="1"/>
          </p:cNvSpPr>
          <p:nvPr/>
        </p:nvSpPr>
        <p:spPr bwMode="auto">
          <a:xfrm>
            <a:off x="3919538" y="1676400"/>
            <a:ext cx="4352925" cy="350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6C32FF9D-04BD-DCC2-DECF-BD40F58386BE}"/>
              </a:ext>
            </a:extLst>
          </p:cNvPr>
          <p:cNvSpPr txBox="1"/>
          <p:nvPr/>
        </p:nvSpPr>
        <p:spPr>
          <a:xfrm>
            <a:off x="5992643" y="6411724"/>
            <a:ext cx="608454"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24</a:t>
            </a:r>
            <a:endParaRPr lang="en-GB"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7391941"/>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F6F6FC0-2C7B-9CFC-BD34-B33BF441CE9B}"/>
              </a:ext>
            </a:extLst>
          </p:cNvPr>
          <p:cNvSpPr txBox="1"/>
          <p:nvPr/>
        </p:nvSpPr>
        <p:spPr>
          <a:xfrm>
            <a:off x="7859485" y="634946"/>
            <a:ext cx="3984172" cy="1450757"/>
          </a:xfrm>
          <a:prstGeom prst="rect">
            <a:avLst/>
          </a:prstGeom>
        </p:spPr>
        <p:txBody>
          <a:bodyPr vert="horz" lIns="91440" tIns="45720" rIns="91440" bIns="45720" rtlCol="0" anchor="b">
            <a:noAutofit/>
          </a:bodyPr>
          <a:lstStyle/>
          <a:p>
            <a:pPr defTabSz="914400">
              <a:lnSpc>
                <a:spcPct val="85000"/>
              </a:lnSpc>
              <a:spcBef>
                <a:spcPct val="0"/>
              </a:spcBef>
              <a:spcAft>
                <a:spcPts val="600"/>
              </a:spcAft>
            </a:pPr>
            <a:r>
              <a:rPr lang="en-US" sz="4000" b="1" spc="-50" dirty="0">
                <a:latin typeface="Arial" panose="020B0604020202020204" pitchFamily="34" charset="0"/>
                <a:ea typeface="+mj-ea"/>
                <a:cs typeface="Arial" panose="020B0604020202020204" pitchFamily="34" charset="0"/>
              </a:rPr>
              <a:t>Giao </a:t>
            </a:r>
            <a:r>
              <a:rPr lang="en-US" sz="4000" b="1" spc="-50" dirty="0" err="1">
                <a:latin typeface="Arial" panose="020B0604020202020204" pitchFamily="34" charset="0"/>
                <a:ea typeface="+mj-ea"/>
                <a:cs typeface="Arial" panose="020B0604020202020204" pitchFamily="34" charset="0"/>
              </a:rPr>
              <a:t>diện</a:t>
            </a:r>
            <a:r>
              <a:rPr lang="en-US" sz="4000" b="1" spc="-50" dirty="0">
                <a:latin typeface="Arial" panose="020B0604020202020204" pitchFamily="34" charset="0"/>
                <a:ea typeface="+mj-ea"/>
                <a:cs typeface="Arial" panose="020B0604020202020204" pitchFamily="34" charset="0"/>
              </a:rPr>
              <a:t> </a:t>
            </a:r>
            <a:r>
              <a:rPr lang="en-US" sz="4000" b="1" spc="-50" dirty="0" err="1">
                <a:latin typeface="Arial" panose="020B0604020202020204" pitchFamily="34" charset="0"/>
                <a:ea typeface="+mj-ea"/>
                <a:cs typeface="Arial" panose="020B0604020202020204" pitchFamily="34" charset="0"/>
              </a:rPr>
              <a:t>thêm</a:t>
            </a:r>
            <a:r>
              <a:rPr lang="en-US" sz="4000" b="1" spc="-50" dirty="0">
                <a:latin typeface="Arial" panose="020B0604020202020204" pitchFamily="34" charset="0"/>
                <a:ea typeface="+mj-ea"/>
                <a:cs typeface="Arial" panose="020B0604020202020204" pitchFamily="34" charset="0"/>
              </a:rPr>
              <a:t> </a:t>
            </a:r>
            <a:r>
              <a:rPr lang="en-US" sz="4000" b="1" spc="-50" dirty="0" err="1">
                <a:latin typeface="Arial" panose="020B0604020202020204" pitchFamily="34" charset="0"/>
                <a:ea typeface="+mj-ea"/>
                <a:cs typeface="Arial" panose="020B0604020202020204" pitchFamily="34" charset="0"/>
              </a:rPr>
              <a:t>sản</a:t>
            </a:r>
            <a:r>
              <a:rPr lang="en-US" sz="4000" b="1" spc="-50" dirty="0">
                <a:latin typeface="Arial" panose="020B0604020202020204" pitchFamily="34" charset="0"/>
                <a:ea typeface="+mj-ea"/>
                <a:cs typeface="Arial" panose="020B0604020202020204" pitchFamily="34" charset="0"/>
              </a:rPr>
              <a:t> </a:t>
            </a:r>
            <a:r>
              <a:rPr lang="en-US" sz="4000" b="1" spc="-50" dirty="0" err="1">
                <a:latin typeface="Arial" panose="020B0604020202020204" pitchFamily="34" charset="0"/>
                <a:ea typeface="+mj-ea"/>
                <a:cs typeface="Arial" panose="020B0604020202020204" pitchFamily="34" charset="0"/>
              </a:rPr>
              <a:t>phẩm</a:t>
            </a:r>
            <a:endParaRPr lang="en-US" sz="4000" b="1" spc="-50" dirty="0">
              <a:latin typeface="Arial" panose="020B0604020202020204" pitchFamily="34" charset="0"/>
              <a:ea typeface="+mj-ea"/>
              <a:cs typeface="Arial" panose="020B0604020202020204" pitchFamily="34" charset="0"/>
            </a:endParaRPr>
          </a:p>
        </p:txBody>
      </p:sp>
      <p:pic>
        <p:nvPicPr>
          <p:cNvPr id="9" name="Picture 8" descr="A screenshot of a computer&#10;&#10;Description automatically generated">
            <a:extLst>
              <a:ext uri="{FF2B5EF4-FFF2-40B4-BE49-F238E27FC236}">
                <a16:creationId xmlns:a16="http://schemas.microsoft.com/office/drawing/2014/main" id="{C994BF75-B682-A930-D9EC-AE36613DA4AE}"/>
              </a:ext>
            </a:extLst>
          </p:cNvPr>
          <p:cNvPicPr>
            <a:picLocks noChangeAspect="1"/>
          </p:cNvPicPr>
          <p:nvPr/>
        </p:nvPicPr>
        <p:blipFill>
          <a:blip r:embed="rId2"/>
          <a:stretch>
            <a:fillRect/>
          </a:stretch>
        </p:blipFill>
        <p:spPr>
          <a:xfrm>
            <a:off x="633999" y="1018095"/>
            <a:ext cx="6909801" cy="46287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7" name="Straight Connector 16">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AutoShape 6">
            <a:extLst>
              <a:ext uri="{FF2B5EF4-FFF2-40B4-BE49-F238E27FC236}">
                <a16:creationId xmlns:a16="http://schemas.microsoft.com/office/drawing/2014/main" id="{3BE76E0C-9D58-9780-60FA-D2938DB02302}"/>
              </a:ext>
            </a:extLst>
          </p:cNvPr>
          <p:cNvSpPr>
            <a:spLocks noChangeAspect="1" noChangeArrowheads="1"/>
          </p:cNvSpPr>
          <p:nvPr/>
        </p:nvSpPr>
        <p:spPr bwMode="auto">
          <a:xfrm>
            <a:off x="3919538" y="1676400"/>
            <a:ext cx="4352925" cy="350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55521868-F70F-E29C-442E-7913C407F1B8}"/>
              </a:ext>
            </a:extLst>
          </p:cNvPr>
          <p:cNvSpPr txBox="1"/>
          <p:nvPr/>
        </p:nvSpPr>
        <p:spPr>
          <a:xfrm>
            <a:off x="5992643" y="6411724"/>
            <a:ext cx="608454"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25</a:t>
            </a:r>
            <a:endParaRPr lang="en-GB"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7784857"/>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F6F6FC0-2C7B-9CFC-BD34-B33BF441CE9B}"/>
              </a:ext>
            </a:extLst>
          </p:cNvPr>
          <p:cNvSpPr txBox="1"/>
          <p:nvPr/>
        </p:nvSpPr>
        <p:spPr>
          <a:xfrm>
            <a:off x="7298873" y="634946"/>
            <a:ext cx="5181600" cy="1450757"/>
          </a:xfrm>
          <a:prstGeom prst="rect">
            <a:avLst/>
          </a:prstGeom>
        </p:spPr>
        <p:txBody>
          <a:bodyPr vert="horz" lIns="91440" tIns="45720" rIns="91440" bIns="45720" rtlCol="0" anchor="b">
            <a:noAutofit/>
          </a:bodyPr>
          <a:lstStyle/>
          <a:p>
            <a:pPr defTabSz="914400">
              <a:lnSpc>
                <a:spcPct val="85000"/>
              </a:lnSpc>
              <a:spcBef>
                <a:spcPct val="0"/>
              </a:spcBef>
              <a:spcAft>
                <a:spcPts val="600"/>
              </a:spcAft>
            </a:pPr>
            <a:r>
              <a:rPr lang="en-US" sz="3900" b="1" spc="-50" dirty="0">
                <a:latin typeface="Arial" panose="020B0604020202020204" pitchFamily="34" charset="0"/>
                <a:ea typeface="+mj-ea"/>
                <a:cs typeface="Arial" panose="020B0604020202020204" pitchFamily="34" charset="0"/>
              </a:rPr>
              <a:t>Giao </a:t>
            </a:r>
            <a:r>
              <a:rPr lang="en-US" sz="3900" b="1" spc="-50" dirty="0" err="1">
                <a:latin typeface="Arial" panose="020B0604020202020204" pitchFamily="34" charset="0"/>
                <a:ea typeface="+mj-ea"/>
                <a:cs typeface="Arial" panose="020B0604020202020204" pitchFamily="34" charset="0"/>
              </a:rPr>
              <a:t>diện</a:t>
            </a:r>
            <a:r>
              <a:rPr lang="en-US" sz="3900" b="1" spc="-50" dirty="0">
                <a:latin typeface="Arial" panose="020B0604020202020204" pitchFamily="34" charset="0"/>
                <a:ea typeface="+mj-ea"/>
                <a:cs typeface="Arial" panose="020B0604020202020204" pitchFamily="34" charset="0"/>
              </a:rPr>
              <a:t> </a:t>
            </a:r>
            <a:r>
              <a:rPr lang="en-US" sz="3900" b="1" spc="-50" dirty="0" err="1">
                <a:latin typeface="Arial" panose="020B0604020202020204" pitchFamily="34" charset="0"/>
                <a:ea typeface="+mj-ea"/>
                <a:cs typeface="Arial" panose="020B0604020202020204" pitchFamily="34" charset="0"/>
              </a:rPr>
              <a:t>danh</a:t>
            </a:r>
            <a:r>
              <a:rPr lang="en-US" sz="3900" b="1" spc="-50" dirty="0">
                <a:latin typeface="Arial" panose="020B0604020202020204" pitchFamily="34" charset="0"/>
                <a:ea typeface="+mj-ea"/>
                <a:cs typeface="Arial" panose="020B0604020202020204" pitchFamily="34" charset="0"/>
              </a:rPr>
              <a:t> </a:t>
            </a:r>
            <a:r>
              <a:rPr lang="en-US" sz="3900" b="1" spc="-50" dirty="0" err="1">
                <a:latin typeface="Arial" panose="020B0604020202020204" pitchFamily="34" charset="0"/>
                <a:ea typeface="+mj-ea"/>
                <a:cs typeface="Arial" panose="020B0604020202020204" pitchFamily="34" charset="0"/>
              </a:rPr>
              <a:t>sách</a:t>
            </a:r>
            <a:r>
              <a:rPr lang="en-US" sz="3900" b="1" spc="-50" dirty="0">
                <a:latin typeface="Arial" panose="020B0604020202020204" pitchFamily="34" charset="0"/>
                <a:ea typeface="+mj-ea"/>
                <a:cs typeface="Arial" panose="020B0604020202020204" pitchFamily="34" charset="0"/>
              </a:rPr>
              <a:t> </a:t>
            </a:r>
            <a:r>
              <a:rPr lang="en-US" sz="3900" b="1" spc="-50" dirty="0" err="1">
                <a:latin typeface="Arial" panose="020B0604020202020204" pitchFamily="34" charset="0"/>
                <a:ea typeface="+mj-ea"/>
                <a:cs typeface="Arial" panose="020B0604020202020204" pitchFamily="34" charset="0"/>
              </a:rPr>
              <a:t>tất</a:t>
            </a:r>
            <a:r>
              <a:rPr lang="en-US" sz="3900" b="1" spc="-50" dirty="0">
                <a:latin typeface="Arial" panose="020B0604020202020204" pitchFamily="34" charset="0"/>
                <a:ea typeface="+mj-ea"/>
                <a:cs typeface="Arial" panose="020B0604020202020204" pitchFamily="34" charset="0"/>
              </a:rPr>
              <a:t> </a:t>
            </a:r>
            <a:r>
              <a:rPr lang="en-US" sz="3900" b="1" spc="-50" dirty="0" err="1">
                <a:latin typeface="Arial" panose="020B0604020202020204" pitchFamily="34" charset="0"/>
                <a:ea typeface="+mj-ea"/>
                <a:cs typeface="Arial" panose="020B0604020202020204" pitchFamily="34" charset="0"/>
              </a:rPr>
              <a:t>cả</a:t>
            </a:r>
            <a:r>
              <a:rPr lang="en-US" sz="3900" b="1" spc="-50" dirty="0">
                <a:latin typeface="Arial" panose="020B0604020202020204" pitchFamily="34" charset="0"/>
                <a:ea typeface="+mj-ea"/>
                <a:cs typeface="Arial" panose="020B0604020202020204" pitchFamily="34" charset="0"/>
              </a:rPr>
              <a:t> </a:t>
            </a:r>
            <a:r>
              <a:rPr lang="en-US" sz="3900" b="1" spc="-50" dirty="0" err="1">
                <a:latin typeface="Arial" panose="020B0604020202020204" pitchFamily="34" charset="0"/>
                <a:ea typeface="+mj-ea"/>
                <a:cs typeface="Arial" panose="020B0604020202020204" pitchFamily="34" charset="0"/>
              </a:rPr>
              <a:t>sản</a:t>
            </a:r>
            <a:r>
              <a:rPr lang="en-US" sz="3900" b="1" spc="-50" dirty="0">
                <a:latin typeface="Arial" panose="020B0604020202020204" pitchFamily="34" charset="0"/>
                <a:ea typeface="+mj-ea"/>
                <a:cs typeface="Arial" panose="020B0604020202020204" pitchFamily="34" charset="0"/>
              </a:rPr>
              <a:t> </a:t>
            </a:r>
            <a:r>
              <a:rPr lang="en-US" sz="3900" b="1" spc="-50" dirty="0" err="1">
                <a:latin typeface="Arial" panose="020B0604020202020204" pitchFamily="34" charset="0"/>
                <a:ea typeface="+mj-ea"/>
                <a:cs typeface="Arial" panose="020B0604020202020204" pitchFamily="34" charset="0"/>
              </a:rPr>
              <a:t>phẩm</a:t>
            </a:r>
            <a:endParaRPr lang="en-US" sz="3900" b="1" spc="-50" dirty="0">
              <a:latin typeface="Arial" panose="020B0604020202020204" pitchFamily="34" charset="0"/>
              <a:ea typeface="+mj-ea"/>
              <a:cs typeface="Arial" panose="020B0604020202020204" pitchFamily="34" charset="0"/>
            </a:endParaRPr>
          </a:p>
        </p:txBody>
      </p:sp>
      <p:pic>
        <p:nvPicPr>
          <p:cNvPr id="3" name="Picture 2" descr="A screenshot of a computer&#10;&#10;Description automatically generated">
            <a:extLst>
              <a:ext uri="{FF2B5EF4-FFF2-40B4-BE49-F238E27FC236}">
                <a16:creationId xmlns:a16="http://schemas.microsoft.com/office/drawing/2014/main" id="{E4159687-AF1D-5061-2440-F5CF20125D4A}"/>
              </a:ext>
            </a:extLst>
          </p:cNvPr>
          <p:cNvPicPr>
            <a:picLocks noChangeAspect="1"/>
          </p:cNvPicPr>
          <p:nvPr/>
        </p:nvPicPr>
        <p:blipFill>
          <a:blip r:embed="rId2"/>
          <a:stretch>
            <a:fillRect/>
          </a:stretch>
        </p:blipFill>
        <p:spPr>
          <a:xfrm>
            <a:off x="405398" y="2085703"/>
            <a:ext cx="6909801" cy="40136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5" name="Straight Connector 14">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23CD8A8A-44EE-1C0D-C05C-399DB3CDC3D1}"/>
              </a:ext>
            </a:extLst>
          </p:cNvPr>
          <p:cNvSpPr txBox="1"/>
          <p:nvPr/>
        </p:nvSpPr>
        <p:spPr>
          <a:xfrm>
            <a:off x="5992643" y="6411724"/>
            <a:ext cx="608454"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26</a:t>
            </a:r>
            <a:endParaRPr lang="en-GB"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8049707"/>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F6F6FC0-2C7B-9CFC-BD34-B33BF441CE9B}"/>
              </a:ext>
            </a:extLst>
          </p:cNvPr>
          <p:cNvSpPr txBox="1"/>
          <p:nvPr/>
        </p:nvSpPr>
        <p:spPr>
          <a:xfrm>
            <a:off x="7859485" y="634946"/>
            <a:ext cx="3690257"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800" b="1" spc="-50" dirty="0">
                <a:latin typeface="Arial" panose="020B0604020202020204" pitchFamily="34" charset="0"/>
                <a:ea typeface="+mj-ea"/>
                <a:cs typeface="Arial" panose="020B0604020202020204" pitchFamily="34" charset="0"/>
              </a:rPr>
              <a:t>Giao </a:t>
            </a:r>
            <a:r>
              <a:rPr lang="en-US" sz="4800" b="1" spc="-50" dirty="0" err="1">
                <a:latin typeface="Arial" panose="020B0604020202020204" pitchFamily="34" charset="0"/>
                <a:ea typeface="+mj-ea"/>
                <a:cs typeface="Arial" panose="020B0604020202020204" pitchFamily="34" charset="0"/>
              </a:rPr>
              <a:t>diện</a:t>
            </a:r>
            <a:r>
              <a:rPr lang="en-US" sz="4800" b="1" spc="-50" dirty="0">
                <a:latin typeface="Arial" panose="020B0604020202020204" pitchFamily="34" charset="0"/>
                <a:ea typeface="+mj-ea"/>
                <a:cs typeface="Arial" panose="020B0604020202020204" pitchFamily="34" charset="0"/>
              </a:rPr>
              <a:t> </a:t>
            </a:r>
            <a:r>
              <a:rPr lang="en-US" sz="4800" b="1" spc="-50" dirty="0" err="1">
                <a:latin typeface="Arial" panose="020B0604020202020204" pitchFamily="34" charset="0"/>
                <a:ea typeface="+mj-ea"/>
                <a:cs typeface="Arial" panose="020B0604020202020204" pitchFamily="34" charset="0"/>
              </a:rPr>
              <a:t>thêm</a:t>
            </a:r>
            <a:r>
              <a:rPr lang="en-US" sz="4800" b="1" spc="-50" dirty="0">
                <a:latin typeface="Arial" panose="020B0604020202020204" pitchFamily="34" charset="0"/>
                <a:ea typeface="+mj-ea"/>
                <a:cs typeface="Arial" panose="020B0604020202020204" pitchFamily="34" charset="0"/>
              </a:rPr>
              <a:t> slides</a:t>
            </a:r>
          </a:p>
        </p:txBody>
      </p:sp>
      <p:pic>
        <p:nvPicPr>
          <p:cNvPr id="8" name="Picture 7" descr="A screenshot of a computer&#10;&#10;Description automatically generated">
            <a:extLst>
              <a:ext uri="{FF2B5EF4-FFF2-40B4-BE49-F238E27FC236}">
                <a16:creationId xmlns:a16="http://schemas.microsoft.com/office/drawing/2014/main" id="{74B89D8D-4FE6-5A9D-0205-7D63FBD6693A}"/>
              </a:ext>
            </a:extLst>
          </p:cNvPr>
          <p:cNvPicPr>
            <a:picLocks noChangeAspect="1"/>
          </p:cNvPicPr>
          <p:nvPr/>
        </p:nvPicPr>
        <p:blipFill>
          <a:blip r:embed="rId2"/>
          <a:stretch>
            <a:fillRect/>
          </a:stretch>
        </p:blipFill>
        <p:spPr>
          <a:xfrm>
            <a:off x="517704" y="1185259"/>
            <a:ext cx="6909801" cy="39963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6" name="Straight Connector 15">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AutoShape 6">
            <a:extLst>
              <a:ext uri="{FF2B5EF4-FFF2-40B4-BE49-F238E27FC236}">
                <a16:creationId xmlns:a16="http://schemas.microsoft.com/office/drawing/2014/main" id="{3BE76E0C-9D58-9780-60FA-D2938DB02302}"/>
              </a:ext>
            </a:extLst>
          </p:cNvPr>
          <p:cNvSpPr>
            <a:spLocks noChangeAspect="1" noChangeArrowheads="1"/>
          </p:cNvSpPr>
          <p:nvPr/>
        </p:nvSpPr>
        <p:spPr bwMode="auto">
          <a:xfrm>
            <a:off x="3919538" y="1676400"/>
            <a:ext cx="4352925" cy="350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E3931710-2EF5-A9D4-0943-96AB5742E0B0}"/>
              </a:ext>
            </a:extLst>
          </p:cNvPr>
          <p:cNvSpPr txBox="1"/>
          <p:nvPr/>
        </p:nvSpPr>
        <p:spPr>
          <a:xfrm>
            <a:off x="6018768" y="6400800"/>
            <a:ext cx="608454"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27</a:t>
            </a:r>
            <a:endParaRPr lang="en-GB"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8704411"/>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F6F6FC0-2C7B-9CFC-BD34-B33BF441CE9B}"/>
              </a:ext>
            </a:extLst>
          </p:cNvPr>
          <p:cNvSpPr txBox="1"/>
          <p:nvPr/>
        </p:nvSpPr>
        <p:spPr>
          <a:xfrm>
            <a:off x="7427505" y="651584"/>
            <a:ext cx="4998720" cy="1450757"/>
          </a:xfrm>
          <a:prstGeom prst="rect">
            <a:avLst/>
          </a:prstGeom>
        </p:spPr>
        <p:txBody>
          <a:bodyPr vert="horz" lIns="91440" tIns="45720" rIns="91440" bIns="45720" rtlCol="0" anchor="b">
            <a:noAutofit/>
          </a:bodyPr>
          <a:lstStyle/>
          <a:p>
            <a:pPr defTabSz="914400">
              <a:lnSpc>
                <a:spcPct val="85000"/>
              </a:lnSpc>
              <a:spcBef>
                <a:spcPct val="0"/>
              </a:spcBef>
              <a:spcAft>
                <a:spcPts val="600"/>
              </a:spcAft>
            </a:pPr>
            <a:r>
              <a:rPr lang="en-US" sz="3800" b="1" spc="-50" dirty="0">
                <a:solidFill>
                  <a:schemeClr val="tx1">
                    <a:lumMod val="75000"/>
                    <a:lumOff val="25000"/>
                  </a:schemeClr>
                </a:solidFill>
                <a:latin typeface="Arial" panose="020B0604020202020204" pitchFamily="34" charset="0"/>
                <a:ea typeface="+mj-ea"/>
                <a:cs typeface="Arial" panose="020B0604020202020204" pitchFamily="34" charset="0"/>
              </a:rPr>
              <a:t>Giao </a:t>
            </a:r>
            <a:r>
              <a:rPr lang="en-US" sz="3800" b="1" spc="-50" dirty="0" err="1">
                <a:solidFill>
                  <a:schemeClr val="tx1">
                    <a:lumMod val="75000"/>
                    <a:lumOff val="25000"/>
                  </a:schemeClr>
                </a:solidFill>
                <a:latin typeface="Arial" panose="020B0604020202020204" pitchFamily="34" charset="0"/>
                <a:ea typeface="+mj-ea"/>
                <a:cs typeface="Arial" panose="020B0604020202020204" pitchFamily="34" charset="0"/>
              </a:rPr>
              <a:t>diện</a:t>
            </a:r>
            <a:r>
              <a:rPr lang="en-US" sz="3800" b="1" spc="-50" dirty="0">
                <a:solidFill>
                  <a:schemeClr val="tx1">
                    <a:lumMod val="75000"/>
                    <a:lumOff val="25000"/>
                  </a:schemeClr>
                </a:solidFill>
                <a:latin typeface="Arial" panose="020B0604020202020204" pitchFamily="34" charset="0"/>
                <a:ea typeface="+mj-ea"/>
                <a:cs typeface="Arial" panose="020B0604020202020204" pitchFamily="34" charset="0"/>
              </a:rPr>
              <a:t> </a:t>
            </a:r>
            <a:r>
              <a:rPr lang="en-US" sz="3800" b="1" spc="-50" dirty="0" err="1">
                <a:solidFill>
                  <a:schemeClr val="tx1">
                    <a:lumMod val="75000"/>
                    <a:lumOff val="25000"/>
                  </a:schemeClr>
                </a:solidFill>
                <a:latin typeface="Arial" panose="020B0604020202020204" pitchFamily="34" charset="0"/>
                <a:ea typeface="+mj-ea"/>
                <a:cs typeface="Arial" panose="020B0604020202020204" pitchFamily="34" charset="0"/>
              </a:rPr>
              <a:t>danh</a:t>
            </a:r>
            <a:r>
              <a:rPr lang="en-US" sz="3800" b="1" spc="-50" dirty="0">
                <a:solidFill>
                  <a:schemeClr val="tx1">
                    <a:lumMod val="75000"/>
                    <a:lumOff val="25000"/>
                  </a:schemeClr>
                </a:solidFill>
                <a:latin typeface="Arial" panose="020B0604020202020204" pitchFamily="34" charset="0"/>
                <a:ea typeface="+mj-ea"/>
                <a:cs typeface="Arial" panose="020B0604020202020204" pitchFamily="34" charset="0"/>
              </a:rPr>
              <a:t> </a:t>
            </a:r>
            <a:r>
              <a:rPr lang="en-US" sz="3800" b="1" spc="-50" dirty="0" err="1">
                <a:solidFill>
                  <a:schemeClr val="tx1">
                    <a:lumMod val="75000"/>
                    <a:lumOff val="25000"/>
                  </a:schemeClr>
                </a:solidFill>
                <a:latin typeface="Arial" panose="020B0604020202020204" pitchFamily="34" charset="0"/>
                <a:ea typeface="+mj-ea"/>
                <a:cs typeface="Arial" panose="020B0604020202020204" pitchFamily="34" charset="0"/>
              </a:rPr>
              <a:t>sách</a:t>
            </a:r>
            <a:r>
              <a:rPr lang="en-US" sz="3800" b="1" spc="-50" dirty="0">
                <a:solidFill>
                  <a:schemeClr val="tx1">
                    <a:lumMod val="75000"/>
                    <a:lumOff val="25000"/>
                  </a:schemeClr>
                </a:solidFill>
                <a:latin typeface="Arial" panose="020B0604020202020204" pitchFamily="34" charset="0"/>
                <a:ea typeface="+mj-ea"/>
                <a:cs typeface="Arial" panose="020B0604020202020204" pitchFamily="34" charset="0"/>
              </a:rPr>
              <a:t> </a:t>
            </a:r>
            <a:r>
              <a:rPr lang="en-US" sz="3800" b="1" spc="-50" dirty="0" err="1">
                <a:solidFill>
                  <a:schemeClr val="tx1">
                    <a:lumMod val="75000"/>
                    <a:lumOff val="25000"/>
                  </a:schemeClr>
                </a:solidFill>
                <a:latin typeface="Arial" panose="020B0604020202020204" pitchFamily="34" charset="0"/>
                <a:ea typeface="+mj-ea"/>
                <a:cs typeface="Arial" panose="020B0604020202020204" pitchFamily="34" charset="0"/>
              </a:rPr>
              <a:t>sản</a:t>
            </a:r>
            <a:r>
              <a:rPr lang="en-US" sz="3800" b="1" spc="-50" dirty="0">
                <a:solidFill>
                  <a:schemeClr val="tx1">
                    <a:lumMod val="75000"/>
                    <a:lumOff val="25000"/>
                  </a:schemeClr>
                </a:solidFill>
                <a:latin typeface="Arial" panose="020B0604020202020204" pitchFamily="34" charset="0"/>
                <a:ea typeface="+mj-ea"/>
                <a:cs typeface="Arial" panose="020B0604020202020204" pitchFamily="34" charset="0"/>
              </a:rPr>
              <a:t> </a:t>
            </a:r>
            <a:r>
              <a:rPr lang="en-US" sz="3800" b="1" spc="-50" dirty="0" err="1">
                <a:solidFill>
                  <a:schemeClr val="tx1">
                    <a:lumMod val="75000"/>
                    <a:lumOff val="25000"/>
                  </a:schemeClr>
                </a:solidFill>
                <a:latin typeface="Arial" panose="020B0604020202020204" pitchFamily="34" charset="0"/>
                <a:ea typeface="+mj-ea"/>
                <a:cs typeface="Arial" panose="020B0604020202020204" pitchFamily="34" charset="0"/>
              </a:rPr>
              <a:t>phẩm</a:t>
            </a:r>
            <a:r>
              <a:rPr lang="en-US" sz="3800" b="1" spc="-50" dirty="0">
                <a:solidFill>
                  <a:schemeClr val="tx1">
                    <a:lumMod val="75000"/>
                    <a:lumOff val="25000"/>
                  </a:schemeClr>
                </a:solidFill>
                <a:latin typeface="Arial" panose="020B0604020202020204" pitchFamily="34" charset="0"/>
                <a:ea typeface="+mj-ea"/>
                <a:cs typeface="Arial" panose="020B0604020202020204" pitchFamily="34" charset="0"/>
              </a:rPr>
              <a:t> </a:t>
            </a:r>
            <a:r>
              <a:rPr lang="en-US" sz="3800" b="1" spc="-50" dirty="0" err="1">
                <a:solidFill>
                  <a:schemeClr val="tx1">
                    <a:lumMod val="75000"/>
                    <a:lumOff val="25000"/>
                  </a:schemeClr>
                </a:solidFill>
                <a:latin typeface="Arial" panose="020B0604020202020204" pitchFamily="34" charset="0"/>
                <a:ea typeface="+mj-ea"/>
                <a:cs typeface="Arial" panose="020B0604020202020204" pitchFamily="34" charset="0"/>
              </a:rPr>
              <a:t>đặt</a:t>
            </a:r>
            <a:r>
              <a:rPr lang="en-US" sz="3800" b="1" spc="-50" dirty="0">
                <a:solidFill>
                  <a:schemeClr val="tx1">
                    <a:lumMod val="75000"/>
                    <a:lumOff val="25000"/>
                  </a:schemeClr>
                </a:solidFill>
                <a:latin typeface="Arial" panose="020B0604020202020204" pitchFamily="34" charset="0"/>
                <a:ea typeface="+mj-ea"/>
                <a:cs typeface="Arial" panose="020B0604020202020204" pitchFamily="34" charset="0"/>
              </a:rPr>
              <a:t> </a:t>
            </a:r>
            <a:r>
              <a:rPr lang="en-US" sz="3800" b="1" spc="-50" dirty="0" err="1">
                <a:solidFill>
                  <a:schemeClr val="tx1">
                    <a:lumMod val="75000"/>
                    <a:lumOff val="25000"/>
                  </a:schemeClr>
                </a:solidFill>
                <a:latin typeface="Arial" panose="020B0604020202020204" pitchFamily="34" charset="0"/>
                <a:ea typeface="+mj-ea"/>
                <a:cs typeface="Arial" panose="020B0604020202020204" pitchFamily="34" charset="0"/>
              </a:rPr>
              <a:t>hàng</a:t>
            </a:r>
            <a:endParaRPr lang="en-US" sz="3800" b="1" spc="-50" dirty="0">
              <a:solidFill>
                <a:schemeClr val="tx1">
                  <a:lumMod val="75000"/>
                  <a:lumOff val="25000"/>
                </a:schemeClr>
              </a:solidFill>
              <a:latin typeface="Arial" panose="020B0604020202020204" pitchFamily="34" charset="0"/>
              <a:ea typeface="+mj-ea"/>
              <a:cs typeface="Arial" panose="020B0604020202020204" pitchFamily="34" charset="0"/>
            </a:endParaRPr>
          </a:p>
        </p:txBody>
      </p:sp>
      <p:pic>
        <p:nvPicPr>
          <p:cNvPr id="8" name="Picture 7" descr="A screenshot of a computer&#10;&#10;Description automatically generated">
            <a:extLst>
              <a:ext uri="{FF2B5EF4-FFF2-40B4-BE49-F238E27FC236}">
                <a16:creationId xmlns:a16="http://schemas.microsoft.com/office/drawing/2014/main" id="{29B1FBF4-E85E-54EC-204D-BD320ED8160C}"/>
              </a:ext>
            </a:extLst>
          </p:cNvPr>
          <p:cNvPicPr>
            <a:picLocks noChangeAspect="1"/>
          </p:cNvPicPr>
          <p:nvPr/>
        </p:nvPicPr>
        <p:blipFill>
          <a:blip r:embed="rId2"/>
          <a:stretch>
            <a:fillRect/>
          </a:stretch>
        </p:blipFill>
        <p:spPr>
          <a:xfrm>
            <a:off x="285385" y="1975656"/>
            <a:ext cx="6909801" cy="37823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6" name="Straight Connector 15">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AutoShape 6">
            <a:extLst>
              <a:ext uri="{FF2B5EF4-FFF2-40B4-BE49-F238E27FC236}">
                <a16:creationId xmlns:a16="http://schemas.microsoft.com/office/drawing/2014/main" id="{3BE76E0C-9D58-9780-60FA-D2938DB02302}"/>
              </a:ext>
            </a:extLst>
          </p:cNvPr>
          <p:cNvSpPr>
            <a:spLocks noChangeAspect="1" noChangeArrowheads="1"/>
          </p:cNvSpPr>
          <p:nvPr/>
        </p:nvSpPr>
        <p:spPr bwMode="auto">
          <a:xfrm>
            <a:off x="3919538" y="1676400"/>
            <a:ext cx="4352925" cy="350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69BED639-94AA-1B4F-D125-C1983430CE03}"/>
              </a:ext>
            </a:extLst>
          </p:cNvPr>
          <p:cNvSpPr txBox="1"/>
          <p:nvPr/>
        </p:nvSpPr>
        <p:spPr>
          <a:xfrm>
            <a:off x="5992643" y="6411724"/>
            <a:ext cx="608454"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28</a:t>
            </a:r>
            <a:endParaRPr lang="en-GB"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1734746"/>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6F6FC0-2C7B-9CFC-BD34-B33BF441CE9B}"/>
              </a:ext>
            </a:extLst>
          </p:cNvPr>
          <p:cNvSpPr txBox="1"/>
          <p:nvPr/>
        </p:nvSpPr>
        <p:spPr>
          <a:xfrm>
            <a:off x="1097280" y="809625"/>
            <a:ext cx="10058400" cy="927735"/>
          </a:xfrm>
          <a:prstGeom prst="rect">
            <a:avLst/>
          </a:prstGeom>
        </p:spPr>
        <p:txBody>
          <a:bodyPr vert="horz" lIns="91440" tIns="45720" rIns="91440" bIns="45720" rtlCol="0" anchor="b">
            <a:normAutofit/>
          </a:bodyPr>
          <a:lstStyle/>
          <a:p>
            <a:r>
              <a:rPr lang="en-US" sz="4800" b="1">
                <a:latin typeface="Arial" panose="020B0604020202020204" pitchFamily="34" charset="0"/>
                <a:cs typeface="Arial" panose="020B0604020202020204" pitchFamily="34" charset="0"/>
              </a:rPr>
              <a:t>Giao diện chi tiết đơn hàng </a:t>
            </a:r>
            <a:endParaRPr lang="en-US" sz="4800" b="1" dirty="0">
              <a:latin typeface="Arial" panose="020B0604020202020204" pitchFamily="34" charset="0"/>
              <a:cs typeface="Arial" panose="020B0604020202020204" pitchFamily="34" charset="0"/>
            </a:endParaRPr>
          </a:p>
        </p:txBody>
      </p:sp>
      <p:sp>
        <p:nvSpPr>
          <p:cNvPr id="5" name="AutoShape 6">
            <a:extLst>
              <a:ext uri="{FF2B5EF4-FFF2-40B4-BE49-F238E27FC236}">
                <a16:creationId xmlns:a16="http://schemas.microsoft.com/office/drawing/2014/main" id="{3BE76E0C-9D58-9780-60FA-D2938DB02302}"/>
              </a:ext>
            </a:extLst>
          </p:cNvPr>
          <p:cNvSpPr>
            <a:spLocks noChangeAspect="1" noChangeArrowheads="1"/>
          </p:cNvSpPr>
          <p:nvPr/>
        </p:nvSpPr>
        <p:spPr bwMode="auto">
          <a:xfrm>
            <a:off x="3919538" y="1676400"/>
            <a:ext cx="4352925" cy="350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4A4C57CF-5D57-59C4-28C8-E5B3A5404922}"/>
              </a:ext>
            </a:extLst>
          </p:cNvPr>
          <p:cNvSpPr txBox="1"/>
          <p:nvPr/>
        </p:nvSpPr>
        <p:spPr>
          <a:xfrm>
            <a:off x="5992642" y="6411724"/>
            <a:ext cx="541508"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29</a:t>
            </a:r>
            <a:endParaRPr lang="en-GB" sz="2000" b="1" dirty="0">
              <a:solidFill>
                <a:schemeClr val="bg1"/>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263AC02A-362A-99AF-7559-D6B42092C5C4}"/>
              </a:ext>
            </a:extLst>
          </p:cNvPr>
          <p:cNvPicPr>
            <a:picLocks noChangeAspect="1"/>
          </p:cNvPicPr>
          <p:nvPr/>
        </p:nvPicPr>
        <p:blipFill>
          <a:blip r:embed="rId2"/>
          <a:stretch>
            <a:fillRect/>
          </a:stretch>
        </p:blipFill>
        <p:spPr>
          <a:xfrm>
            <a:off x="1097280" y="1942010"/>
            <a:ext cx="10239375" cy="3296740"/>
          </a:xfrm>
          <a:prstGeom prst="rect">
            <a:avLst/>
          </a:prstGeom>
        </p:spPr>
      </p:pic>
    </p:spTree>
    <p:extLst>
      <p:ext uri="{BB962C8B-B14F-4D97-AF65-F5344CB8AC3E}">
        <p14:creationId xmlns:p14="http://schemas.microsoft.com/office/powerpoint/2010/main" val="234074791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5394F1C9-4776-A67B-1A78-DF4870ACD760}"/>
              </a:ext>
            </a:extLst>
          </p:cNvPr>
          <p:cNvSpPr txBox="1"/>
          <p:nvPr/>
        </p:nvSpPr>
        <p:spPr>
          <a:xfrm>
            <a:off x="1" y="605896"/>
            <a:ext cx="4124814" cy="5646208"/>
          </a:xfrm>
          <a:prstGeom prst="rect">
            <a:avLst/>
          </a:prstGeom>
        </p:spPr>
        <p:txBody>
          <a:bodyPr vert="horz" lIns="91440" tIns="45720" rIns="91440" bIns="45720" rtlCol="0" anchor="ctr">
            <a:normAutofit/>
          </a:bodyPr>
          <a:lstStyle/>
          <a:p>
            <a:pPr defTabSz="914400">
              <a:lnSpc>
                <a:spcPct val="85000"/>
              </a:lnSpc>
              <a:spcBef>
                <a:spcPct val="0"/>
              </a:spcBef>
              <a:spcAft>
                <a:spcPts val="600"/>
              </a:spcAft>
            </a:pPr>
            <a:r>
              <a:rPr lang="en-US" sz="6000" b="1" spc="-50" dirty="0" err="1">
                <a:solidFill>
                  <a:srgbClr val="FFFFFF"/>
                </a:solidFill>
                <a:latin typeface="Arial" panose="020B0604020202020204" pitchFamily="34" charset="0"/>
                <a:ea typeface="+mj-ea"/>
                <a:cs typeface="Arial" panose="020B0604020202020204" pitchFamily="34" charset="0"/>
              </a:rPr>
              <a:t>Chương</a:t>
            </a:r>
            <a:r>
              <a:rPr lang="en-US" sz="6000" b="1" spc="-50" dirty="0">
                <a:solidFill>
                  <a:srgbClr val="FFFFFF"/>
                </a:solidFill>
                <a:latin typeface="Arial" panose="020B0604020202020204" pitchFamily="34" charset="0"/>
                <a:ea typeface="+mj-ea"/>
                <a:cs typeface="Arial" panose="020B0604020202020204" pitchFamily="34" charset="0"/>
              </a:rPr>
              <a:t> 1 </a:t>
            </a:r>
            <a:endParaRPr lang="en-US" sz="6000" spc="-50" dirty="0">
              <a:solidFill>
                <a:srgbClr val="FFFFFF"/>
              </a:solidFill>
              <a:latin typeface="Arial" panose="020B0604020202020204" pitchFamily="34" charset="0"/>
              <a:ea typeface="+mj-ea"/>
              <a:cs typeface="Arial" panose="020B0604020202020204" pitchFamily="34" charset="0"/>
            </a:endParaRPr>
          </a:p>
        </p:txBody>
      </p:sp>
      <p:sp>
        <p:nvSpPr>
          <p:cNvPr id="51" name="Rectangle 5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A3E28D03-7C2B-F46F-E0CB-05E87DB52CE9}"/>
              </a:ext>
            </a:extLst>
          </p:cNvPr>
          <p:cNvSpPr txBox="1"/>
          <p:nvPr/>
        </p:nvSpPr>
        <p:spPr>
          <a:xfrm>
            <a:off x="4742016" y="605896"/>
            <a:ext cx="6413663" cy="5646208"/>
          </a:xfrm>
          <a:prstGeom prst="rect">
            <a:avLst/>
          </a:prstGeom>
        </p:spPr>
        <p:txBody>
          <a:bodyPr vert="horz" lIns="0" tIns="45720" rIns="0" bIns="45720" rtlCol="0" anchor="ctr">
            <a:normAutofit/>
          </a:bodyPr>
          <a:lstStyle/>
          <a:p>
            <a:pPr defTabSz="914400">
              <a:lnSpc>
                <a:spcPct val="90000"/>
              </a:lnSpc>
              <a:spcBef>
                <a:spcPct val="0"/>
              </a:spcBef>
              <a:spcAft>
                <a:spcPts val="600"/>
              </a:spcAft>
              <a:buClr>
                <a:schemeClr val="accent1"/>
              </a:buClr>
              <a:buFont typeface="Calibri" panose="020F0502020204030204" pitchFamily="34" charset="0"/>
            </a:pPr>
            <a:r>
              <a:rPr lang="en-US" sz="6000" b="1" spc="-50" dirty="0" err="1">
                <a:solidFill>
                  <a:schemeClr val="tx1">
                    <a:lumMod val="75000"/>
                    <a:lumOff val="25000"/>
                  </a:schemeClr>
                </a:solidFill>
                <a:latin typeface="Arial" panose="020B0604020202020204" pitchFamily="34" charset="0"/>
                <a:cs typeface="Arial" panose="020B0604020202020204" pitchFamily="34" charset="0"/>
              </a:rPr>
              <a:t>Tổng</a:t>
            </a:r>
            <a:r>
              <a:rPr lang="en-US" sz="6000" b="1" spc="-50" dirty="0">
                <a:solidFill>
                  <a:schemeClr val="tx1">
                    <a:lumMod val="75000"/>
                    <a:lumOff val="25000"/>
                  </a:schemeClr>
                </a:solidFill>
                <a:latin typeface="Arial" panose="020B0604020202020204" pitchFamily="34" charset="0"/>
                <a:cs typeface="Arial" panose="020B0604020202020204" pitchFamily="34" charset="0"/>
              </a:rPr>
              <a:t> </a:t>
            </a:r>
            <a:r>
              <a:rPr lang="en-US" sz="6000" b="1" spc="-50" dirty="0" err="1">
                <a:solidFill>
                  <a:schemeClr val="tx1">
                    <a:lumMod val="75000"/>
                    <a:lumOff val="25000"/>
                  </a:schemeClr>
                </a:solidFill>
                <a:latin typeface="Arial" panose="020B0604020202020204" pitchFamily="34" charset="0"/>
                <a:cs typeface="Arial" panose="020B0604020202020204" pitchFamily="34" charset="0"/>
              </a:rPr>
              <a:t>quan</a:t>
            </a:r>
            <a:endParaRPr lang="en-US" sz="6000" b="1" spc="-5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1D135CB-F1F8-F7B4-CEA7-60348BE93BD7}"/>
              </a:ext>
            </a:extLst>
          </p:cNvPr>
          <p:cNvSpPr txBox="1"/>
          <p:nvPr/>
        </p:nvSpPr>
        <p:spPr>
          <a:xfrm>
            <a:off x="5992643" y="6411724"/>
            <a:ext cx="379582"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3</a:t>
            </a:r>
            <a:endParaRPr lang="en-GB"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876138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4C5BF3C1-711D-E3FE-BF91-D3200071D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CB1FA1A-2236-4C4A-EE4E-5D8EED71C1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9225F82A-C3E7-DCFA-5F08-E2B29835A6BC}"/>
              </a:ext>
            </a:extLst>
          </p:cNvPr>
          <p:cNvSpPr txBox="1"/>
          <p:nvPr/>
        </p:nvSpPr>
        <p:spPr>
          <a:xfrm>
            <a:off x="1" y="605896"/>
            <a:ext cx="4050806" cy="5646208"/>
          </a:xfrm>
          <a:prstGeom prst="rect">
            <a:avLst/>
          </a:prstGeom>
        </p:spPr>
        <p:txBody>
          <a:bodyPr vert="horz" lIns="91440" tIns="45720" rIns="91440" bIns="45720" rtlCol="0" anchor="ctr">
            <a:normAutofit/>
          </a:bodyPr>
          <a:lstStyle/>
          <a:p>
            <a:pPr defTabSz="914400">
              <a:lnSpc>
                <a:spcPct val="85000"/>
              </a:lnSpc>
              <a:spcBef>
                <a:spcPct val="0"/>
              </a:spcBef>
              <a:spcAft>
                <a:spcPts val="600"/>
              </a:spcAft>
            </a:pPr>
            <a:r>
              <a:rPr lang="en-US" sz="6000" b="1" spc="-50" dirty="0" err="1">
                <a:solidFill>
                  <a:srgbClr val="FFFFFF"/>
                </a:solidFill>
                <a:latin typeface="Arial" panose="020B0604020202020204" pitchFamily="34" charset="0"/>
                <a:ea typeface="+mj-ea"/>
                <a:cs typeface="Arial" panose="020B0604020202020204" pitchFamily="34" charset="0"/>
              </a:rPr>
              <a:t>Chương</a:t>
            </a:r>
            <a:r>
              <a:rPr lang="en-US" sz="6000" b="1" spc="-50" dirty="0">
                <a:solidFill>
                  <a:srgbClr val="FFFFFF"/>
                </a:solidFill>
                <a:latin typeface="Arial" panose="020B0604020202020204" pitchFamily="34" charset="0"/>
                <a:ea typeface="+mj-ea"/>
                <a:cs typeface="Arial" panose="020B0604020202020204" pitchFamily="34" charset="0"/>
              </a:rPr>
              <a:t> 4</a:t>
            </a:r>
            <a:endParaRPr lang="en-US" sz="6000" spc="-50" dirty="0">
              <a:solidFill>
                <a:srgbClr val="FFFFFF"/>
              </a:solidFill>
              <a:latin typeface="Arial" panose="020B0604020202020204" pitchFamily="34" charset="0"/>
              <a:ea typeface="+mj-ea"/>
              <a:cs typeface="Arial" panose="020B0604020202020204" pitchFamily="34" charset="0"/>
            </a:endParaRPr>
          </a:p>
        </p:txBody>
      </p:sp>
      <p:sp>
        <p:nvSpPr>
          <p:cNvPr id="7" name="Rectangle 6">
            <a:extLst>
              <a:ext uri="{FF2B5EF4-FFF2-40B4-BE49-F238E27FC236}">
                <a16:creationId xmlns:a16="http://schemas.microsoft.com/office/drawing/2014/main" id="{9453D0D8-8457-532D-C878-0D7100DEC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41D250E6-C94F-5661-C83A-203148D52463}"/>
              </a:ext>
            </a:extLst>
          </p:cNvPr>
          <p:cNvSpPr txBox="1"/>
          <p:nvPr/>
        </p:nvSpPr>
        <p:spPr>
          <a:xfrm>
            <a:off x="4742015" y="605896"/>
            <a:ext cx="7319355" cy="5646208"/>
          </a:xfrm>
          <a:prstGeom prst="rect">
            <a:avLst/>
          </a:prstGeom>
        </p:spPr>
        <p:txBody>
          <a:bodyPr vert="horz" lIns="0" tIns="45720" rIns="0" bIns="45720" rtlCol="0" anchor="ctr">
            <a:normAutofit/>
          </a:bodyPr>
          <a:lstStyle/>
          <a:p>
            <a:pPr defTabSz="914400">
              <a:lnSpc>
                <a:spcPct val="90000"/>
              </a:lnSpc>
              <a:spcBef>
                <a:spcPct val="0"/>
              </a:spcBef>
              <a:spcAft>
                <a:spcPts val="600"/>
              </a:spcAft>
              <a:buClr>
                <a:schemeClr val="accent1"/>
              </a:buClr>
              <a:buFont typeface="Calibri" panose="020F0502020204030204" pitchFamily="34" charset="0"/>
            </a:pPr>
            <a:r>
              <a:rPr lang="en-US" sz="6000" b="1" spc="-50" dirty="0" err="1">
                <a:latin typeface="Arial" panose="020B0604020202020204" pitchFamily="34" charset="0"/>
                <a:ea typeface="+mj-ea"/>
                <a:cs typeface="Arial" panose="020B0604020202020204" pitchFamily="34" charset="0"/>
              </a:rPr>
              <a:t>Kết</a:t>
            </a:r>
            <a:r>
              <a:rPr lang="en-US" sz="6000" b="1" spc="-50" dirty="0">
                <a:latin typeface="Arial" panose="020B0604020202020204" pitchFamily="34" charset="0"/>
                <a:ea typeface="+mj-ea"/>
                <a:cs typeface="Arial" panose="020B0604020202020204" pitchFamily="34" charset="0"/>
              </a:rPr>
              <a:t> </a:t>
            </a:r>
            <a:r>
              <a:rPr lang="en-US" sz="6000" b="1" spc="-50" dirty="0" err="1">
                <a:latin typeface="Arial" panose="020B0604020202020204" pitchFamily="34" charset="0"/>
                <a:ea typeface="+mj-ea"/>
                <a:cs typeface="Arial" panose="020B0604020202020204" pitchFamily="34" charset="0"/>
              </a:rPr>
              <a:t>quả</a:t>
            </a:r>
            <a:r>
              <a:rPr lang="en-US" sz="6000" b="1" spc="-50" dirty="0">
                <a:latin typeface="Arial" panose="020B0604020202020204" pitchFamily="34" charset="0"/>
                <a:ea typeface="+mj-ea"/>
                <a:cs typeface="Arial" panose="020B0604020202020204" pitchFamily="34" charset="0"/>
              </a:rPr>
              <a:t> </a:t>
            </a:r>
            <a:r>
              <a:rPr lang="en-US" sz="6000" b="1" spc="-50" dirty="0" err="1">
                <a:latin typeface="Arial" panose="020B0604020202020204" pitchFamily="34" charset="0"/>
                <a:ea typeface="+mj-ea"/>
                <a:cs typeface="Arial" panose="020B0604020202020204" pitchFamily="34" charset="0"/>
              </a:rPr>
              <a:t>nghiên</a:t>
            </a:r>
            <a:r>
              <a:rPr lang="en-US" sz="6000" b="1" spc="-50" dirty="0">
                <a:latin typeface="Arial" panose="020B0604020202020204" pitchFamily="34" charset="0"/>
                <a:ea typeface="+mj-ea"/>
                <a:cs typeface="Arial" panose="020B0604020202020204" pitchFamily="34" charset="0"/>
              </a:rPr>
              <a:t> </a:t>
            </a:r>
            <a:r>
              <a:rPr lang="en-US" sz="6000" b="1" spc="-50" dirty="0" err="1">
                <a:latin typeface="Arial" panose="020B0604020202020204" pitchFamily="34" charset="0"/>
                <a:ea typeface="+mj-ea"/>
                <a:cs typeface="Arial" panose="020B0604020202020204" pitchFamily="34" charset="0"/>
              </a:rPr>
              <a:t>cứu</a:t>
            </a:r>
            <a:endParaRPr lang="en-US" sz="6000" b="1" spc="-5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63A7AEF-BA5C-E244-84DF-4FDA868A509D}"/>
              </a:ext>
            </a:extLst>
          </p:cNvPr>
          <p:cNvSpPr txBox="1"/>
          <p:nvPr/>
        </p:nvSpPr>
        <p:spPr>
          <a:xfrm>
            <a:off x="5992642" y="6411724"/>
            <a:ext cx="541508"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30</a:t>
            </a:r>
            <a:endParaRPr lang="en-GB"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4167917"/>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8E64A38-9E75-0AB0-E59E-C87A448B7DBE}"/>
              </a:ext>
            </a:extLst>
          </p:cNvPr>
          <p:cNvSpPr txBox="1"/>
          <p:nvPr/>
        </p:nvSpPr>
        <p:spPr>
          <a:xfrm>
            <a:off x="7859485" y="634946"/>
            <a:ext cx="3690257" cy="1450757"/>
          </a:xfrm>
          <a:prstGeom prst="rect">
            <a:avLst/>
          </a:prstGeom>
        </p:spPr>
        <p:txBody>
          <a:bodyPr vert="horz" lIns="91440" tIns="45720" rIns="91440" bIns="45720" rtlCol="0" anchor="b">
            <a:normAutofit/>
          </a:bodyPr>
          <a:lstStyle/>
          <a:p>
            <a:pPr defTabSz="914400">
              <a:lnSpc>
                <a:spcPct val="85000"/>
              </a:lnSpc>
              <a:spcBef>
                <a:spcPct val="0"/>
              </a:spcBef>
              <a:spcAft>
                <a:spcPts val="558"/>
              </a:spcAft>
            </a:pPr>
            <a:r>
              <a:rPr lang="en-US" sz="4800" b="1" spc="-50" dirty="0">
                <a:latin typeface="Arial" panose="020B0604020202020204" pitchFamily="34" charset="0"/>
                <a:ea typeface="+mj-ea"/>
                <a:cs typeface="Arial" panose="020B0604020202020204" pitchFamily="34" charset="0"/>
              </a:rPr>
              <a:t>Giao </a:t>
            </a:r>
            <a:r>
              <a:rPr lang="en-US" sz="4800" b="1" spc="-50" dirty="0" err="1">
                <a:latin typeface="Arial" panose="020B0604020202020204" pitchFamily="34" charset="0"/>
                <a:ea typeface="+mj-ea"/>
                <a:cs typeface="Arial" panose="020B0604020202020204" pitchFamily="34" charset="0"/>
              </a:rPr>
              <a:t>diện</a:t>
            </a:r>
            <a:r>
              <a:rPr lang="en-US" sz="4800" b="1" spc="-50" dirty="0">
                <a:latin typeface="Arial" panose="020B0604020202020204" pitchFamily="34" charset="0"/>
                <a:ea typeface="+mj-ea"/>
                <a:cs typeface="Arial" panose="020B0604020202020204" pitchFamily="34" charset="0"/>
              </a:rPr>
              <a:t> </a:t>
            </a:r>
            <a:r>
              <a:rPr lang="en-US" sz="4800" b="1" spc="-50" dirty="0" err="1">
                <a:latin typeface="Arial" panose="020B0604020202020204" pitchFamily="34" charset="0"/>
                <a:ea typeface="+mj-ea"/>
                <a:cs typeface="Arial" panose="020B0604020202020204" pitchFamily="34" charset="0"/>
              </a:rPr>
              <a:t>trang</a:t>
            </a:r>
            <a:r>
              <a:rPr lang="en-US" sz="4800" b="1" spc="-50" dirty="0">
                <a:latin typeface="Arial" panose="020B0604020202020204" pitchFamily="34" charset="0"/>
                <a:ea typeface="+mj-ea"/>
                <a:cs typeface="Arial" panose="020B0604020202020204" pitchFamily="34" charset="0"/>
              </a:rPr>
              <a:t> </a:t>
            </a:r>
            <a:r>
              <a:rPr lang="en-US" sz="4800" b="1" spc="-50" dirty="0" err="1">
                <a:latin typeface="Arial" panose="020B0604020202020204" pitchFamily="34" charset="0"/>
                <a:ea typeface="+mj-ea"/>
                <a:cs typeface="Arial" panose="020B0604020202020204" pitchFamily="34" charset="0"/>
              </a:rPr>
              <a:t>chủ</a:t>
            </a:r>
            <a:endParaRPr lang="en-US" sz="4800" b="1" spc="-50" dirty="0">
              <a:latin typeface="Arial" panose="020B0604020202020204" pitchFamily="34" charset="0"/>
              <a:ea typeface="+mj-ea"/>
              <a:cs typeface="Arial" panose="020B0604020202020204" pitchFamily="34" charset="0"/>
            </a:endParaRPr>
          </a:p>
        </p:txBody>
      </p:sp>
      <p:pic>
        <p:nvPicPr>
          <p:cNvPr id="10242" name="Picture 1">
            <a:extLst>
              <a:ext uri="{FF2B5EF4-FFF2-40B4-BE49-F238E27FC236}">
                <a16:creationId xmlns:a16="http://schemas.microsoft.com/office/drawing/2014/main" id="{DF1B1373-BF5F-12DD-A98C-684B048207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5929" y="1243866"/>
            <a:ext cx="7227218" cy="416640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249" name="Straight Connector 10248">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251" name="Rectangle 10250">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53" name="Rectangle 10252">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AutoShape 6">
            <a:extLst>
              <a:ext uri="{FF2B5EF4-FFF2-40B4-BE49-F238E27FC236}">
                <a16:creationId xmlns:a16="http://schemas.microsoft.com/office/drawing/2014/main" id="{DC86B610-36F8-C0F7-512C-427C861BB71F}"/>
              </a:ext>
            </a:extLst>
          </p:cNvPr>
          <p:cNvSpPr>
            <a:spLocks noChangeAspect="1" noChangeArrowheads="1"/>
          </p:cNvSpPr>
          <p:nvPr/>
        </p:nvSpPr>
        <p:spPr bwMode="auto">
          <a:xfrm>
            <a:off x="3919538" y="1676400"/>
            <a:ext cx="4352925" cy="350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D76B3CC3-29C0-11BF-771A-2AC3787607E0}"/>
              </a:ext>
            </a:extLst>
          </p:cNvPr>
          <p:cNvSpPr txBox="1"/>
          <p:nvPr/>
        </p:nvSpPr>
        <p:spPr>
          <a:xfrm>
            <a:off x="5992643" y="6411724"/>
            <a:ext cx="608454"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31</a:t>
            </a:r>
            <a:endParaRPr lang="en-GB"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1730204"/>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8E64A38-9E75-0AB0-E59E-C87A448B7DBE}"/>
              </a:ext>
            </a:extLst>
          </p:cNvPr>
          <p:cNvSpPr txBox="1"/>
          <p:nvPr/>
        </p:nvSpPr>
        <p:spPr>
          <a:xfrm>
            <a:off x="7859485" y="634946"/>
            <a:ext cx="3690257" cy="1450757"/>
          </a:xfrm>
          <a:prstGeom prst="rect">
            <a:avLst/>
          </a:prstGeom>
        </p:spPr>
        <p:txBody>
          <a:bodyPr vert="horz" lIns="91440" tIns="45720" rIns="91440" bIns="45720" rtlCol="0" anchor="b">
            <a:normAutofit/>
          </a:bodyPr>
          <a:lstStyle/>
          <a:p>
            <a:pPr algn="just" defTabSz="914400">
              <a:lnSpc>
                <a:spcPct val="85000"/>
              </a:lnSpc>
              <a:spcBef>
                <a:spcPct val="0"/>
              </a:spcBef>
              <a:spcAft>
                <a:spcPts val="558"/>
              </a:spcAft>
            </a:pPr>
            <a:r>
              <a:rPr lang="en-US" sz="4000" b="1" spc="-30" dirty="0" err="1">
                <a:effectLst/>
                <a:latin typeface="Arial" panose="020B0604020202020204" pitchFamily="34" charset="0"/>
                <a:ea typeface="Times New Roman" panose="02020603050405020304" pitchFamily="18" charset="0"/>
                <a:cs typeface="Arial" panose="020B0604020202020204" pitchFamily="34" charset="0"/>
              </a:rPr>
              <a:t>Sản</a:t>
            </a:r>
            <a:r>
              <a:rPr lang="en-US" sz="4000" b="1" spc="-30" dirty="0">
                <a:effectLst/>
                <a:latin typeface="Arial" panose="020B0604020202020204" pitchFamily="34" charset="0"/>
                <a:ea typeface="Times New Roman" panose="02020603050405020304" pitchFamily="18" charset="0"/>
                <a:cs typeface="Arial" panose="020B0604020202020204" pitchFamily="34" charset="0"/>
              </a:rPr>
              <a:t> </a:t>
            </a:r>
            <a:r>
              <a:rPr lang="en-US" sz="4000" b="1" spc="-30" dirty="0" err="1">
                <a:effectLst/>
                <a:latin typeface="Arial" panose="020B0604020202020204" pitchFamily="34" charset="0"/>
                <a:ea typeface="Times New Roman" panose="02020603050405020304" pitchFamily="18" charset="0"/>
                <a:cs typeface="Arial" panose="020B0604020202020204" pitchFamily="34" charset="0"/>
              </a:rPr>
              <a:t>phẩm</a:t>
            </a:r>
            <a:r>
              <a:rPr lang="en-US" sz="4000" b="1" spc="-30" dirty="0">
                <a:effectLst/>
                <a:latin typeface="Arial" panose="020B0604020202020204" pitchFamily="34" charset="0"/>
                <a:ea typeface="Times New Roman" panose="02020603050405020304" pitchFamily="18" charset="0"/>
                <a:cs typeface="Arial" panose="020B0604020202020204" pitchFamily="34" charset="0"/>
              </a:rPr>
              <a:t> </a:t>
            </a:r>
            <a:r>
              <a:rPr lang="en-US" sz="4000" b="1" spc="-30" dirty="0" err="1">
                <a:effectLst/>
                <a:latin typeface="Arial" panose="020B0604020202020204" pitchFamily="34" charset="0"/>
                <a:ea typeface="Times New Roman" panose="02020603050405020304" pitchFamily="18" charset="0"/>
                <a:cs typeface="Arial" panose="020B0604020202020204" pitchFamily="34" charset="0"/>
              </a:rPr>
              <a:t>của</a:t>
            </a:r>
            <a:r>
              <a:rPr lang="en-US" sz="4000" b="1" spc="-30" dirty="0">
                <a:effectLst/>
                <a:latin typeface="Arial" panose="020B0604020202020204" pitchFamily="34" charset="0"/>
                <a:ea typeface="Times New Roman" panose="02020603050405020304" pitchFamily="18" charset="0"/>
                <a:cs typeface="Arial" panose="020B0604020202020204" pitchFamily="34" charset="0"/>
              </a:rPr>
              <a:t> </a:t>
            </a:r>
            <a:r>
              <a:rPr lang="en-US" sz="4000" b="1" spc="-30" dirty="0" err="1">
                <a:effectLst/>
                <a:latin typeface="Arial" panose="020B0604020202020204" pitchFamily="34" charset="0"/>
                <a:ea typeface="Times New Roman" panose="02020603050405020304" pitchFamily="18" charset="0"/>
                <a:cs typeface="Arial" panose="020B0604020202020204" pitchFamily="34" charset="0"/>
              </a:rPr>
              <a:t>thương</a:t>
            </a:r>
            <a:r>
              <a:rPr lang="en-US" sz="4000" b="1" spc="-30" dirty="0">
                <a:effectLst/>
                <a:latin typeface="Arial" panose="020B0604020202020204" pitchFamily="34" charset="0"/>
                <a:ea typeface="Times New Roman" panose="02020603050405020304" pitchFamily="18" charset="0"/>
                <a:cs typeface="Arial" panose="020B0604020202020204" pitchFamily="34" charset="0"/>
              </a:rPr>
              <a:t> </a:t>
            </a:r>
            <a:r>
              <a:rPr lang="en-US" sz="4000" b="1" spc="-30" dirty="0" err="1">
                <a:effectLst/>
                <a:latin typeface="Arial" panose="020B0604020202020204" pitchFamily="34" charset="0"/>
                <a:ea typeface="Times New Roman" panose="02020603050405020304" pitchFamily="18" charset="0"/>
                <a:cs typeface="Arial" panose="020B0604020202020204" pitchFamily="34" charset="0"/>
              </a:rPr>
              <a:t>hiệu</a:t>
            </a:r>
            <a:endParaRPr lang="en-US" sz="4000" b="1" spc="-50" dirty="0">
              <a:latin typeface="Arial" panose="020B0604020202020204" pitchFamily="34" charset="0"/>
              <a:ea typeface="+mj-ea"/>
              <a:cs typeface="Arial" panose="020B0604020202020204" pitchFamily="34" charset="0"/>
            </a:endParaRPr>
          </a:p>
        </p:txBody>
      </p:sp>
      <p:cxnSp>
        <p:nvCxnSpPr>
          <p:cNvPr id="10249" name="Straight Connector 10248">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251" name="Rectangle 10250">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53" name="Rectangle 10252">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AutoShape 6">
            <a:extLst>
              <a:ext uri="{FF2B5EF4-FFF2-40B4-BE49-F238E27FC236}">
                <a16:creationId xmlns:a16="http://schemas.microsoft.com/office/drawing/2014/main" id="{DC86B610-36F8-C0F7-512C-427C861BB71F}"/>
              </a:ext>
            </a:extLst>
          </p:cNvPr>
          <p:cNvSpPr>
            <a:spLocks noChangeAspect="1" noChangeArrowheads="1"/>
          </p:cNvSpPr>
          <p:nvPr/>
        </p:nvSpPr>
        <p:spPr bwMode="auto">
          <a:xfrm>
            <a:off x="3919538" y="1676400"/>
            <a:ext cx="4352925" cy="350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66" name="Picture 1">
            <a:extLst>
              <a:ext uri="{FF2B5EF4-FFF2-40B4-BE49-F238E27FC236}">
                <a16:creationId xmlns:a16="http://schemas.microsoft.com/office/drawing/2014/main" id="{99CAA385-D30A-698F-2F7C-38C5AE1CA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227" y="1429395"/>
            <a:ext cx="6907439" cy="42361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030B507-B012-6C68-3B4F-4492992D460C}"/>
              </a:ext>
            </a:extLst>
          </p:cNvPr>
          <p:cNvSpPr txBox="1"/>
          <p:nvPr/>
        </p:nvSpPr>
        <p:spPr>
          <a:xfrm>
            <a:off x="5992643" y="6411724"/>
            <a:ext cx="608454"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32</a:t>
            </a:r>
            <a:endParaRPr lang="en-GB"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3485314"/>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FAB050A-C1C7-1EEB-F3C5-B661A31111B8}"/>
              </a:ext>
            </a:extLst>
          </p:cNvPr>
          <p:cNvSpPr txBox="1"/>
          <p:nvPr/>
        </p:nvSpPr>
        <p:spPr>
          <a:xfrm>
            <a:off x="7859485" y="634946"/>
            <a:ext cx="4254138" cy="1450757"/>
          </a:xfrm>
          <a:prstGeom prst="rect">
            <a:avLst/>
          </a:prstGeom>
        </p:spPr>
        <p:txBody>
          <a:bodyPr vert="horz" lIns="91440" tIns="45720" rIns="91440" bIns="45720" rtlCol="0" anchor="b">
            <a:normAutofit fontScale="92500"/>
          </a:bodyPr>
          <a:lstStyle/>
          <a:p>
            <a:pPr defTabSz="914400">
              <a:lnSpc>
                <a:spcPct val="150000"/>
              </a:lnSpc>
              <a:spcBef>
                <a:spcPct val="0"/>
              </a:spcBef>
              <a:spcAft>
                <a:spcPts val="600"/>
              </a:spcAft>
            </a:pPr>
            <a:r>
              <a:rPr lang="en-US" sz="3400" b="1" spc="-50" dirty="0">
                <a:latin typeface="Arial" panose="020B0604020202020204" pitchFamily="34" charset="0"/>
                <a:ea typeface="+mj-ea"/>
                <a:cs typeface="Arial" panose="020B0604020202020204" pitchFamily="34" charset="0"/>
              </a:rPr>
              <a:t>Giao </a:t>
            </a:r>
            <a:r>
              <a:rPr lang="en-US" sz="3400" b="1" spc="-50" dirty="0" err="1">
                <a:latin typeface="Arial" panose="020B0604020202020204" pitchFamily="34" charset="0"/>
                <a:ea typeface="+mj-ea"/>
                <a:cs typeface="Arial" panose="020B0604020202020204" pitchFamily="34" charset="0"/>
              </a:rPr>
              <a:t>diện</a:t>
            </a:r>
            <a:r>
              <a:rPr lang="en-US" sz="3400" b="1" spc="-50" dirty="0">
                <a:latin typeface="Arial" panose="020B0604020202020204" pitchFamily="34" charset="0"/>
                <a:ea typeface="+mj-ea"/>
                <a:cs typeface="Arial" panose="020B0604020202020204" pitchFamily="34" charset="0"/>
              </a:rPr>
              <a:t> </a:t>
            </a:r>
            <a:r>
              <a:rPr lang="en-US" sz="3400" b="1" spc="-50" dirty="0" err="1">
                <a:latin typeface="Arial" panose="020B0604020202020204" pitchFamily="34" charset="0"/>
                <a:ea typeface="+mj-ea"/>
                <a:cs typeface="Arial" panose="020B0604020202020204" pitchFamily="34" charset="0"/>
              </a:rPr>
              <a:t>trang</a:t>
            </a:r>
            <a:r>
              <a:rPr lang="en-US" sz="3400" b="1" spc="-50" dirty="0">
                <a:latin typeface="Arial" panose="020B0604020202020204" pitchFamily="34" charset="0"/>
                <a:ea typeface="+mj-ea"/>
                <a:cs typeface="Arial" panose="020B0604020202020204" pitchFamily="34" charset="0"/>
              </a:rPr>
              <a:t> </a:t>
            </a:r>
            <a:r>
              <a:rPr lang="en-US" sz="3400" b="1" spc="-50" dirty="0" err="1">
                <a:latin typeface="Arial" panose="020B0604020202020204" pitchFamily="34" charset="0"/>
                <a:ea typeface="+mj-ea"/>
                <a:cs typeface="Arial" panose="020B0604020202020204" pitchFamily="34" charset="0"/>
              </a:rPr>
              <a:t>xem</a:t>
            </a:r>
            <a:r>
              <a:rPr lang="en-US" sz="3400" b="1" spc="-50" dirty="0">
                <a:latin typeface="Arial" panose="020B0604020202020204" pitchFamily="34" charset="0"/>
                <a:ea typeface="+mj-ea"/>
                <a:cs typeface="Arial" panose="020B0604020202020204" pitchFamily="34" charset="0"/>
              </a:rPr>
              <a:t> chi </a:t>
            </a:r>
            <a:r>
              <a:rPr lang="en-US" sz="3400" b="1" spc="-50" dirty="0" err="1">
                <a:latin typeface="Arial" panose="020B0604020202020204" pitchFamily="34" charset="0"/>
                <a:ea typeface="+mj-ea"/>
                <a:cs typeface="Arial" panose="020B0604020202020204" pitchFamily="34" charset="0"/>
              </a:rPr>
              <a:t>tiết</a:t>
            </a:r>
            <a:r>
              <a:rPr lang="en-US" sz="3400" b="1" spc="-50" dirty="0">
                <a:latin typeface="Arial" panose="020B0604020202020204" pitchFamily="34" charset="0"/>
                <a:ea typeface="+mj-ea"/>
                <a:cs typeface="Arial" panose="020B0604020202020204" pitchFamily="34" charset="0"/>
              </a:rPr>
              <a:t> </a:t>
            </a:r>
            <a:r>
              <a:rPr lang="en-US" sz="3400" b="1" spc="-50" dirty="0" err="1">
                <a:latin typeface="Arial" panose="020B0604020202020204" pitchFamily="34" charset="0"/>
                <a:ea typeface="+mj-ea"/>
                <a:cs typeface="Arial" panose="020B0604020202020204" pitchFamily="34" charset="0"/>
              </a:rPr>
              <a:t>sản</a:t>
            </a:r>
            <a:r>
              <a:rPr lang="en-US" sz="3400" b="1" spc="-50" dirty="0">
                <a:latin typeface="Arial" panose="020B0604020202020204" pitchFamily="34" charset="0"/>
                <a:ea typeface="+mj-ea"/>
                <a:cs typeface="Arial" panose="020B0604020202020204" pitchFamily="34" charset="0"/>
              </a:rPr>
              <a:t> </a:t>
            </a:r>
            <a:r>
              <a:rPr lang="en-US" sz="3400" b="1" spc="-50" dirty="0" err="1">
                <a:latin typeface="Arial" panose="020B0604020202020204" pitchFamily="34" charset="0"/>
                <a:ea typeface="+mj-ea"/>
                <a:cs typeface="Arial" panose="020B0604020202020204" pitchFamily="34" charset="0"/>
              </a:rPr>
              <a:t>phẩm</a:t>
            </a:r>
            <a:endParaRPr lang="en-US" sz="3400" b="1" spc="-50" dirty="0">
              <a:latin typeface="Arial" panose="020B0604020202020204" pitchFamily="34" charset="0"/>
              <a:ea typeface="+mj-ea"/>
              <a:cs typeface="Arial" panose="020B0604020202020204" pitchFamily="34" charset="0"/>
            </a:endParaRPr>
          </a:p>
        </p:txBody>
      </p:sp>
      <p:pic>
        <p:nvPicPr>
          <p:cNvPr id="12" name="Picture 11" descr="A pair of shoes on a white background&#10;&#10;Description automatically generated">
            <a:extLst>
              <a:ext uri="{FF2B5EF4-FFF2-40B4-BE49-F238E27FC236}">
                <a16:creationId xmlns:a16="http://schemas.microsoft.com/office/drawing/2014/main" id="{ED3A7D21-38C8-16D0-1EC0-9E8FB1F1B0D7}"/>
              </a:ext>
            </a:extLst>
          </p:cNvPr>
          <p:cNvPicPr>
            <a:picLocks noChangeAspect="1"/>
          </p:cNvPicPr>
          <p:nvPr/>
        </p:nvPicPr>
        <p:blipFill>
          <a:blip r:embed="rId2"/>
          <a:stretch>
            <a:fillRect/>
          </a:stretch>
        </p:blipFill>
        <p:spPr>
          <a:xfrm>
            <a:off x="633999" y="1362540"/>
            <a:ext cx="6909801" cy="38694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20" name="Straight Connector 19">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AutoShape 6">
            <a:extLst>
              <a:ext uri="{FF2B5EF4-FFF2-40B4-BE49-F238E27FC236}">
                <a16:creationId xmlns:a16="http://schemas.microsoft.com/office/drawing/2014/main" id="{0FFBB55F-666A-CCB6-9678-4066367BC120}"/>
              </a:ext>
            </a:extLst>
          </p:cNvPr>
          <p:cNvSpPr>
            <a:spLocks noChangeAspect="1" noChangeArrowheads="1"/>
          </p:cNvSpPr>
          <p:nvPr/>
        </p:nvSpPr>
        <p:spPr bwMode="auto">
          <a:xfrm>
            <a:off x="3919538" y="1676400"/>
            <a:ext cx="4352925" cy="350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0F26A828-F5F9-BC64-AC5E-293387C8B8C8}"/>
              </a:ext>
            </a:extLst>
          </p:cNvPr>
          <p:cNvSpPr txBox="1"/>
          <p:nvPr/>
        </p:nvSpPr>
        <p:spPr>
          <a:xfrm>
            <a:off x="5992643" y="6411724"/>
            <a:ext cx="608454"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33</a:t>
            </a:r>
            <a:endParaRPr lang="en-GB"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4968473"/>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3">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8C0F7DF-CBA3-5F8E-04B4-FD9870E0C74B}"/>
              </a:ext>
            </a:extLst>
          </p:cNvPr>
          <p:cNvSpPr txBox="1"/>
          <p:nvPr/>
        </p:nvSpPr>
        <p:spPr>
          <a:xfrm>
            <a:off x="7859485" y="634946"/>
            <a:ext cx="3931921" cy="1450757"/>
          </a:xfrm>
          <a:prstGeom prst="rect">
            <a:avLst/>
          </a:prstGeom>
        </p:spPr>
        <p:txBody>
          <a:bodyPr vert="horz" lIns="91440" tIns="45720" rIns="91440" bIns="45720" rtlCol="0" anchor="b">
            <a:normAutofit fontScale="92500"/>
          </a:bodyPr>
          <a:lstStyle/>
          <a:p>
            <a:pPr defTabSz="914400">
              <a:lnSpc>
                <a:spcPct val="85000"/>
              </a:lnSpc>
              <a:spcBef>
                <a:spcPct val="0"/>
              </a:spcBef>
              <a:spcAft>
                <a:spcPts val="600"/>
              </a:spcAft>
            </a:pPr>
            <a:r>
              <a:rPr lang="en-US" sz="4400" b="1" spc="-50" dirty="0">
                <a:latin typeface="Arial" panose="020B0604020202020204" pitchFamily="34" charset="0"/>
                <a:ea typeface="+mj-ea"/>
                <a:cs typeface="Arial" panose="020B0604020202020204" pitchFamily="34" charset="0"/>
              </a:rPr>
              <a:t>Giao </a:t>
            </a:r>
            <a:r>
              <a:rPr lang="en-US" sz="4400" b="1" spc="-50" dirty="0" err="1">
                <a:latin typeface="Arial" panose="020B0604020202020204" pitchFamily="34" charset="0"/>
                <a:ea typeface="+mj-ea"/>
                <a:cs typeface="Arial" panose="020B0604020202020204" pitchFamily="34" charset="0"/>
              </a:rPr>
              <a:t>diện</a:t>
            </a:r>
            <a:r>
              <a:rPr lang="en-US" sz="4400" b="1" spc="-50" dirty="0">
                <a:latin typeface="Arial" panose="020B0604020202020204" pitchFamily="34" charset="0"/>
                <a:ea typeface="+mj-ea"/>
                <a:cs typeface="Arial" panose="020B0604020202020204" pitchFamily="34" charset="0"/>
              </a:rPr>
              <a:t> </a:t>
            </a:r>
            <a:r>
              <a:rPr lang="en-US" sz="4400" b="1" spc="-50" dirty="0" err="1">
                <a:latin typeface="Arial" panose="020B0604020202020204" pitchFamily="34" charset="0"/>
                <a:ea typeface="+mj-ea"/>
                <a:cs typeface="Arial" panose="020B0604020202020204" pitchFamily="34" charset="0"/>
              </a:rPr>
              <a:t>trang</a:t>
            </a:r>
            <a:r>
              <a:rPr lang="en-US" sz="4400" b="1" spc="-50" dirty="0">
                <a:latin typeface="Arial" panose="020B0604020202020204" pitchFamily="34" charset="0"/>
                <a:ea typeface="+mj-ea"/>
                <a:cs typeface="Arial" panose="020B0604020202020204" pitchFamily="34" charset="0"/>
              </a:rPr>
              <a:t> </a:t>
            </a:r>
            <a:r>
              <a:rPr lang="en-US" sz="4400" b="1" spc="-50" dirty="0" err="1">
                <a:latin typeface="Arial" panose="020B0604020202020204" pitchFamily="34" charset="0"/>
                <a:ea typeface="+mj-ea"/>
                <a:cs typeface="Arial" panose="020B0604020202020204" pitchFamily="34" charset="0"/>
              </a:rPr>
              <a:t>xem</a:t>
            </a:r>
            <a:r>
              <a:rPr lang="en-US" sz="4400" b="1" spc="-50" dirty="0">
                <a:latin typeface="Arial" panose="020B0604020202020204" pitchFamily="34" charset="0"/>
                <a:ea typeface="+mj-ea"/>
                <a:cs typeface="Arial" panose="020B0604020202020204" pitchFamily="34" charset="0"/>
              </a:rPr>
              <a:t> </a:t>
            </a:r>
            <a:r>
              <a:rPr lang="en-US" sz="4400" b="1" spc="-50" dirty="0" err="1">
                <a:latin typeface="Arial" panose="020B0604020202020204" pitchFamily="34" charset="0"/>
                <a:ea typeface="+mj-ea"/>
                <a:cs typeface="Arial" panose="020B0604020202020204" pitchFamily="34" charset="0"/>
              </a:rPr>
              <a:t>giỏ</a:t>
            </a:r>
            <a:r>
              <a:rPr lang="en-US" sz="4400" b="1" spc="-50" dirty="0">
                <a:latin typeface="Arial" panose="020B0604020202020204" pitchFamily="34" charset="0"/>
                <a:ea typeface="+mj-ea"/>
                <a:cs typeface="Arial" panose="020B0604020202020204" pitchFamily="34" charset="0"/>
              </a:rPr>
              <a:t> </a:t>
            </a:r>
            <a:r>
              <a:rPr lang="en-US" sz="4400" b="1" spc="-50" dirty="0" err="1">
                <a:latin typeface="Arial" panose="020B0604020202020204" pitchFamily="34" charset="0"/>
                <a:ea typeface="+mj-ea"/>
                <a:cs typeface="Arial" panose="020B0604020202020204" pitchFamily="34" charset="0"/>
              </a:rPr>
              <a:t>hàng</a:t>
            </a:r>
            <a:endParaRPr lang="en-US" sz="4400" b="1" spc="-50" dirty="0">
              <a:latin typeface="Arial" panose="020B0604020202020204" pitchFamily="34" charset="0"/>
              <a:ea typeface="+mj-ea"/>
              <a:cs typeface="Arial" panose="020B0604020202020204" pitchFamily="34" charset="0"/>
            </a:endParaRPr>
          </a:p>
        </p:txBody>
      </p:sp>
      <p:pic>
        <p:nvPicPr>
          <p:cNvPr id="8" name="Picture 7" descr="Screens screenshot of a login page&#10;&#10;Description automatically generated">
            <a:extLst>
              <a:ext uri="{FF2B5EF4-FFF2-40B4-BE49-F238E27FC236}">
                <a16:creationId xmlns:a16="http://schemas.microsoft.com/office/drawing/2014/main" id="{F747A6B5-6D55-A4CE-7539-8DD947073951}"/>
              </a:ext>
            </a:extLst>
          </p:cNvPr>
          <p:cNvPicPr>
            <a:picLocks noChangeAspect="1"/>
          </p:cNvPicPr>
          <p:nvPr/>
        </p:nvPicPr>
        <p:blipFill>
          <a:blip r:embed="rId2"/>
          <a:stretch>
            <a:fillRect/>
          </a:stretch>
        </p:blipFill>
        <p:spPr>
          <a:xfrm>
            <a:off x="633999" y="1267530"/>
            <a:ext cx="6909801" cy="40595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23" name="Straight Connector 15">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4" name="Rectangle 17">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9">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AutoShape 6">
            <a:extLst>
              <a:ext uri="{FF2B5EF4-FFF2-40B4-BE49-F238E27FC236}">
                <a16:creationId xmlns:a16="http://schemas.microsoft.com/office/drawing/2014/main" id="{07E14DB1-36B3-DFD2-B974-CC28170BE080}"/>
              </a:ext>
            </a:extLst>
          </p:cNvPr>
          <p:cNvSpPr>
            <a:spLocks noChangeAspect="1" noChangeArrowheads="1"/>
          </p:cNvSpPr>
          <p:nvPr/>
        </p:nvSpPr>
        <p:spPr bwMode="auto">
          <a:xfrm>
            <a:off x="3919538" y="1676400"/>
            <a:ext cx="4352925" cy="350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D471BF5D-D2E6-5DED-6170-555B7F9D9FC7}"/>
              </a:ext>
            </a:extLst>
          </p:cNvPr>
          <p:cNvSpPr txBox="1"/>
          <p:nvPr/>
        </p:nvSpPr>
        <p:spPr>
          <a:xfrm>
            <a:off x="5992643" y="6411724"/>
            <a:ext cx="608454"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34</a:t>
            </a:r>
            <a:endParaRPr lang="en-GB"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0338964"/>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6960AFB-62E6-A9C7-429A-EC7B74748114}"/>
              </a:ext>
            </a:extLst>
          </p:cNvPr>
          <p:cNvSpPr txBox="1"/>
          <p:nvPr/>
        </p:nvSpPr>
        <p:spPr>
          <a:xfrm>
            <a:off x="7859485" y="634946"/>
            <a:ext cx="3690257" cy="1450757"/>
          </a:xfrm>
          <a:prstGeom prst="rect">
            <a:avLst/>
          </a:prstGeom>
        </p:spPr>
        <p:txBody>
          <a:bodyPr vert="horz" lIns="91440" tIns="45720" rIns="91440" bIns="45720" rtlCol="0" anchor="b">
            <a:noAutofit/>
          </a:bodyPr>
          <a:lstStyle/>
          <a:p>
            <a:pPr defTabSz="914400">
              <a:lnSpc>
                <a:spcPct val="170000"/>
              </a:lnSpc>
              <a:spcBef>
                <a:spcPct val="0"/>
              </a:spcBef>
              <a:spcAft>
                <a:spcPts val="600"/>
              </a:spcAft>
            </a:pPr>
            <a:r>
              <a:rPr lang="en-US" sz="4000" b="1" spc="-50" dirty="0">
                <a:latin typeface="Arial" panose="020B0604020202020204" pitchFamily="34" charset="0"/>
                <a:ea typeface="+mj-ea"/>
                <a:cs typeface="Arial" panose="020B0604020202020204" pitchFamily="34" charset="0"/>
              </a:rPr>
              <a:t>Giao </a:t>
            </a:r>
            <a:r>
              <a:rPr lang="en-US" sz="4000" b="1" spc="-50" dirty="0" err="1">
                <a:latin typeface="Arial" panose="020B0604020202020204" pitchFamily="34" charset="0"/>
                <a:ea typeface="+mj-ea"/>
                <a:cs typeface="Arial" panose="020B0604020202020204" pitchFamily="34" charset="0"/>
              </a:rPr>
              <a:t>diện</a:t>
            </a:r>
            <a:r>
              <a:rPr lang="en-US" sz="4000" b="1" spc="-50" dirty="0">
                <a:latin typeface="Arial" panose="020B0604020202020204" pitchFamily="34" charset="0"/>
                <a:ea typeface="+mj-ea"/>
                <a:cs typeface="Arial" panose="020B0604020202020204" pitchFamily="34" charset="0"/>
              </a:rPr>
              <a:t> </a:t>
            </a:r>
            <a:r>
              <a:rPr lang="en-US" sz="4000" b="1" spc="-50" dirty="0" err="1">
                <a:latin typeface="Arial" panose="020B0604020202020204" pitchFamily="34" charset="0"/>
                <a:ea typeface="+mj-ea"/>
                <a:cs typeface="Arial" panose="020B0604020202020204" pitchFamily="34" charset="0"/>
              </a:rPr>
              <a:t>hóa</a:t>
            </a:r>
            <a:r>
              <a:rPr lang="en-US" sz="4000" b="1" spc="-50" dirty="0">
                <a:latin typeface="Arial" panose="020B0604020202020204" pitchFamily="34" charset="0"/>
                <a:ea typeface="+mj-ea"/>
                <a:cs typeface="Arial" panose="020B0604020202020204" pitchFamily="34" charset="0"/>
              </a:rPr>
              <a:t> </a:t>
            </a:r>
            <a:r>
              <a:rPr lang="en-US" sz="4000" b="1" spc="-50" dirty="0" err="1">
                <a:latin typeface="Arial" panose="020B0604020202020204" pitchFamily="34" charset="0"/>
                <a:ea typeface="+mj-ea"/>
                <a:cs typeface="Arial" panose="020B0604020202020204" pitchFamily="34" charset="0"/>
              </a:rPr>
              <a:t>đơn</a:t>
            </a:r>
            <a:r>
              <a:rPr lang="en-US" sz="4000" b="1" spc="-50" dirty="0">
                <a:latin typeface="Arial" panose="020B0604020202020204" pitchFamily="34" charset="0"/>
                <a:ea typeface="+mj-ea"/>
                <a:cs typeface="Arial" panose="020B0604020202020204" pitchFamily="34" charset="0"/>
              </a:rPr>
              <a:t> </a:t>
            </a:r>
            <a:r>
              <a:rPr lang="en-US" sz="4000" b="1" spc="-50" dirty="0" err="1">
                <a:latin typeface="Arial" panose="020B0604020202020204" pitchFamily="34" charset="0"/>
                <a:ea typeface="+mj-ea"/>
                <a:cs typeface="Arial" panose="020B0604020202020204" pitchFamily="34" charset="0"/>
              </a:rPr>
              <a:t>giỏ</a:t>
            </a:r>
            <a:r>
              <a:rPr lang="en-US" sz="4000" b="1" spc="-50" dirty="0">
                <a:latin typeface="Arial" panose="020B0604020202020204" pitchFamily="34" charset="0"/>
                <a:ea typeface="+mj-ea"/>
                <a:cs typeface="Arial" panose="020B0604020202020204" pitchFamily="34" charset="0"/>
              </a:rPr>
              <a:t> </a:t>
            </a:r>
            <a:r>
              <a:rPr lang="en-US" sz="4000" b="1" spc="-50" dirty="0" err="1">
                <a:latin typeface="Arial" panose="020B0604020202020204" pitchFamily="34" charset="0"/>
                <a:ea typeface="+mj-ea"/>
                <a:cs typeface="Arial" panose="020B0604020202020204" pitchFamily="34" charset="0"/>
              </a:rPr>
              <a:t>hàng</a:t>
            </a:r>
            <a:endParaRPr lang="en-US" sz="4000" b="1" spc="-50" dirty="0">
              <a:latin typeface="Arial" panose="020B0604020202020204" pitchFamily="34" charset="0"/>
              <a:ea typeface="+mj-ea"/>
              <a:cs typeface="Arial" panose="020B0604020202020204" pitchFamily="34" charset="0"/>
            </a:endParaRPr>
          </a:p>
        </p:txBody>
      </p:sp>
      <p:pic>
        <p:nvPicPr>
          <p:cNvPr id="14" name="Picture 13" descr="A screenshot of a phone&#10;&#10;Description automatically generated">
            <a:extLst>
              <a:ext uri="{FF2B5EF4-FFF2-40B4-BE49-F238E27FC236}">
                <a16:creationId xmlns:a16="http://schemas.microsoft.com/office/drawing/2014/main" id="{B110E631-4FAC-34E9-398C-496AC15D639A}"/>
              </a:ext>
            </a:extLst>
          </p:cNvPr>
          <p:cNvPicPr>
            <a:picLocks noChangeAspect="1"/>
          </p:cNvPicPr>
          <p:nvPr/>
        </p:nvPicPr>
        <p:blipFill>
          <a:blip r:embed="rId2"/>
          <a:stretch>
            <a:fillRect/>
          </a:stretch>
        </p:blipFill>
        <p:spPr>
          <a:xfrm>
            <a:off x="2008259" y="640081"/>
            <a:ext cx="4161280" cy="53144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29" name="Straight Connector 2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0" name="Rectangle 2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2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AutoShape 6">
            <a:extLst>
              <a:ext uri="{FF2B5EF4-FFF2-40B4-BE49-F238E27FC236}">
                <a16:creationId xmlns:a16="http://schemas.microsoft.com/office/drawing/2014/main" id="{7F3C642A-22AA-168F-9647-9D63BADB7A78}"/>
              </a:ext>
            </a:extLst>
          </p:cNvPr>
          <p:cNvSpPr>
            <a:spLocks noChangeAspect="1" noChangeArrowheads="1"/>
          </p:cNvSpPr>
          <p:nvPr/>
        </p:nvSpPr>
        <p:spPr bwMode="auto">
          <a:xfrm>
            <a:off x="3919538" y="1676400"/>
            <a:ext cx="4352925" cy="350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102CAB18-392A-EF7F-5F07-140EAF1652CF}"/>
              </a:ext>
            </a:extLst>
          </p:cNvPr>
          <p:cNvSpPr txBox="1"/>
          <p:nvPr/>
        </p:nvSpPr>
        <p:spPr>
          <a:xfrm>
            <a:off x="5992643" y="6411724"/>
            <a:ext cx="608454"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35</a:t>
            </a:r>
            <a:endParaRPr lang="en-GB"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8920891"/>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6960AFB-62E6-A9C7-429A-EC7B74748114}"/>
              </a:ext>
            </a:extLst>
          </p:cNvPr>
          <p:cNvSpPr txBox="1"/>
          <p:nvPr/>
        </p:nvSpPr>
        <p:spPr>
          <a:xfrm>
            <a:off x="7859485" y="634946"/>
            <a:ext cx="3690257" cy="1450757"/>
          </a:xfrm>
          <a:prstGeom prst="rect">
            <a:avLst/>
          </a:prstGeom>
        </p:spPr>
        <p:txBody>
          <a:bodyPr vert="horz" lIns="91440" tIns="45720" rIns="91440" bIns="45720" rtlCol="0" anchor="b">
            <a:noAutofit/>
          </a:bodyPr>
          <a:lstStyle/>
          <a:p>
            <a:pPr defTabSz="914400">
              <a:lnSpc>
                <a:spcPct val="170000"/>
              </a:lnSpc>
              <a:spcBef>
                <a:spcPct val="0"/>
              </a:spcBef>
              <a:spcAft>
                <a:spcPts val="600"/>
              </a:spcAft>
            </a:pPr>
            <a:r>
              <a:rPr lang="en-US" sz="4000" b="1" spc="-50" dirty="0">
                <a:latin typeface="Arial" panose="020B0604020202020204" pitchFamily="34" charset="0"/>
                <a:ea typeface="+mj-ea"/>
                <a:cs typeface="Arial" panose="020B0604020202020204" pitchFamily="34" charset="0"/>
              </a:rPr>
              <a:t>Giao </a:t>
            </a:r>
            <a:r>
              <a:rPr lang="en-US" sz="4000" b="1" spc="-50" dirty="0" err="1">
                <a:latin typeface="Arial" panose="020B0604020202020204" pitchFamily="34" charset="0"/>
                <a:ea typeface="+mj-ea"/>
                <a:cs typeface="Arial" panose="020B0604020202020204" pitchFamily="34" charset="0"/>
              </a:rPr>
              <a:t>diện</a:t>
            </a:r>
            <a:r>
              <a:rPr lang="en-US" sz="4000" b="1" spc="-50" dirty="0">
                <a:latin typeface="Arial" panose="020B0604020202020204" pitchFamily="34" charset="0"/>
                <a:ea typeface="+mj-ea"/>
                <a:cs typeface="Arial" panose="020B0604020202020204" pitchFamily="34" charset="0"/>
              </a:rPr>
              <a:t> </a:t>
            </a:r>
            <a:r>
              <a:rPr lang="en-US" sz="4000" b="1" spc="-50" dirty="0" err="1">
                <a:latin typeface="Arial" panose="020B0604020202020204" pitchFamily="34" charset="0"/>
                <a:ea typeface="+mj-ea"/>
                <a:cs typeface="Arial" panose="020B0604020202020204" pitchFamily="34" charset="0"/>
              </a:rPr>
              <a:t>trang</a:t>
            </a:r>
            <a:r>
              <a:rPr lang="en-US" sz="4000" b="1" spc="-50" dirty="0">
                <a:latin typeface="Arial" panose="020B0604020202020204" pitchFamily="34" charset="0"/>
                <a:ea typeface="+mj-ea"/>
                <a:cs typeface="Arial" panose="020B0604020202020204" pitchFamily="34" charset="0"/>
              </a:rPr>
              <a:t> </a:t>
            </a:r>
            <a:r>
              <a:rPr lang="en-US" sz="4000" b="1" spc="-50" dirty="0" err="1">
                <a:latin typeface="Arial" panose="020B0604020202020204" pitchFamily="34" charset="0"/>
                <a:ea typeface="+mj-ea"/>
                <a:cs typeface="Arial" panose="020B0604020202020204" pitchFamily="34" charset="0"/>
              </a:rPr>
              <a:t>liên</a:t>
            </a:r>
            <a:r>
              <a:rPr lang="en-US" sz="4000" b="1" spc="-50" dirty="0">
                <a:latin typeface="Arial" panose="020B0604020202020204" pitchFamily="34" charset="0"/>
                <a:ea typeface="+mj-ea"/>
                <a:cs typeface="Arial" panose="020B0604020202020204" pitchFamily="34" charset="0"/>
              </a:rPr>
              <a:t> </a:t>
            </a:r>
            <a:r>
              <a:rPr lang="en-US" sz="4000" b="1" spc="-50" dirty="0" err="1">
                <a:latin typeface="Arial" panose="020B0604020202020204" pitchFamily="34" charset="0"/>
                <a:ea typeface="+mj-ea"/>
                <a:cs typeface="Arial" panose="020B0604020202020204" pitchFamily="34" charset="0"/>
              </a:rPr>
              <a:t>hệ</a:t>
            </a:r>
            <a:endParaRPr lang="en-US" sz="4000" b="1" spc="-50" dirty="0">
              <a:latin typeface="Arial" panose="020B0604020202020204" pitchFamily="34" charset="0"/>
              <a:ea typeface="+mj-ea"/>
              <a:cs typeface="Arial" panose="020B0604020202020204" pitchFamily="34" charset="0"/>
            </a:endParaRPr>
          </a:p>
        </p:txBody>
      </p:sp>
      <p:cxnSp>
        <p:nvCxnSpPr>
          <p:cNvPr id="29" name="Straight Connector 2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0" name="Rectangle 2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2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AutoShape 6">
            <a:extLst>
              <a:ext uri="{FF2B5EF4-FFF2-40B4-BE49-F238E27FC236}">
                <a16:creationId xmlns:a16="http://schemas.microsoft.com/office/drawing/2014/main" id="{7F3C642A-22AA-168F-9647-9D63BADB7A78}"/>
              </a:ext>
            </a:extLst>
          </p:cNvPr>
          <p:cNvSpPr>
            <a:spLocks noChangeAspect="1" noChangeArrowheads="1"/>
          </p:cNvSpPr>
          <p:nvPr/>
        </p:nvSpPr>
        <p:spPr bwMode="auto">
          <a:xfrm>
            <a:off x="3919538" y="1676400"/>
            <a:ext cx="4352925" cy="350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290" name="Picture 1">
            <a:extLst>
              <a:ext uri="{FF2B5EF4-FFF2-40B4-BE49-F238E27FC236}">
                <a16:creationId xmlns:a16="http://schemas.microsoft.com/office/drawing/2014/main" id="{8A5CB635-DF6E-AB35-6AD0-639F505BA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34" y="1511232"/>
            <a:ext cx="7034867" cy="42467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B5A4D83-1D0E-7A3B-B8AB-4E101752C907}"/>
              </a:ext>
            </a:extLst>
          </p:cNvPr>
          <p:cNvSpPr txBox="1"/>
          <p:nvPr/>
        </p:nvSpPr>
        <p:spPr>
          <a:xfrm>
            <a:off x="5992643" y="6411724"/>
            <a:ext cx="608454"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36</a:t>
            </a:r>
            <a:endParaRPr lang="en-GB"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1135541"/>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D86CEC2B-3BE7-267E-F3AB-9C8FB8DA2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E2BECC57-710B-B98C-DA17-22706A3AD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26F0C38E-63AA-B5EF-B04B-90A339813CBA}"/>
              </a:ext>
            </a:extLst>
          </p:cNvPr>
          <p:cNvSpPr txBox="1"/>
          <p:nvPr/>
        </p:nvSpPr>
        <p:spPr>
          <a:xfrm>
            <a:off x="1" y="605896"/>
            <a:ext cx="4104078" cy="5646208"/>
          </a:xfrm>
          <a:prstGeom prst="rect">
            <a:avLst/>
          </a:prstGeom>
        </p:spPr>
        <p:txBody>
          <a:bodyPr vert="horz" lIns="91440" tIns="45720" rIns="91440" bIns="45720" rtlCol="0" anchor="ctr">
            <a:normAutofit/>
          </a:bodyPr>
          <a:lstStyle/>
          <a:p>
            <a:pPr defTabSz="914400">
              <a:lnSpc>
                <a:spcPct val="85000"/>
              </a:lnSpc>
              <a:spcBef>
                <a:spcPct val="0"/>
              </a:spcBef>
              <a:spcAft>
                <a:spcPts val="600"/>
              </a:spcAft>
            </a:pPr>
            <a:r>
              <a:rPr lang="en-US" sz="6000" b="1" spc="-50" dirty="0" err="1">
                <a:solidFill>
                  <a:srgbClr val="FFFFFF"/>
                </a:solidFill>
                <a:latin typeface="Arial" panose="020B0604020202020204" pitchFamily="34" charset="0"/>
                <a:ea typeface="+mj-ea"/>
                <a:cs typeface="Arial" panose="020B0604020202020204" pitchFamily="34" charset="0"/>
              </a:rPr>
              <a:t>Chương</a:t>
            </a:r>
            <a:r>
              <a:rPr lang="en-US" sz="6000" b="1" spc="-50" dirty="0">
                <a:solidFill>
                  <a:srgbClr val="FFFFFF"/>
                </a:solidFill>
                <a:latin typeface="Arial" panose="020B0604020202020204" pitchFamily="34" charset="0"/>
                <a:ea typeface="+mj-ea"/>
                <a:cs typeface="Arial" panose="020B0604020202020204" pitchFamily="34" charset="0"/>
              </a:rPr>
              <a:t> 5 </a:t>
            </a:r>
            <a:endParaRPr lang="en-US" sz="6000" spc="-50" dirty="0">
              <a:solidFill>
                <a:srgbClr val="FFFFFF"/>
              </a:solidFill>
              <a:latin typeface="Arial" panose="020B0604020202020204" pitchFamily="34" charset="0"/>
              <a:ea typeface="+mj-ea"/>
              <a:cs typeface="Arial" panose="020B0604020202020204" pitchFamily="34" charset="0"/>
            </a:endParaRPr>
          </a:p>
        </p:txBody>
      </p:sp>
      <p:sp>
        <p:nvSpPr>
          <p:cNvPr id="7" name="Rectangle 6">
            <a:extLst>
              <a:ext uri="{FF2B5EF4-FFF2-40B4-BE49-F238E27FC236}">
                <a16:creationId xmlns:a16="http://schemas.microsoft.com/office/drawing/2014/main" id="{63D8414E-B0F1-3EF5-404A-C0F25E193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10A774CB-2729-88C1-BB2E-76ED9617F4B3}"/>
              </a:ext>
            </a:extLst>
          </p:cNvPr>
          <p:cNvSpPr txBox="1"/>
          <p:nvPr/>
        </p:nvSpPr>
        <p:spPr>
          <a:xfrm>
            <a:off x="4656529" y="758296"/>
            <a:ext cx="8345096" cy="5646208"/>
          </a:xfrm>
          <a:prstGeom prst="rect">
            <a:avLst/>
          </a:prstGeom>
        </p:spPr>
        <p:txBody>
          <a:bodyPr vert="horz" lIns="0" tIns="45720" rIns="0" bIns="45720" rtlCol="0" anchor="ctr">
            <a:normAutofit/>
          </a:bodyPr>
          <a:lstStyle/>
          <a:p>
            <a:pPr defTabSz="914400">
              <a:lnSpc>
                <a:spcPct val="90000"/>
              </a:lnSpc>
              <a:spcBef>
                <a:spcPct val="0"/>
              </a:spcBef>
              <a:spcAft>
                <a:spcPts val="600"/>
              </a:spcAft>
              <a:buClr>
                <a:schemeClr val="accent1"/>
              </a:buClr>
              <a:buFont typeface="Calibri" panose="020F0502020204030204" pitchFamily="34" charset="0"/>
            </a:pPr>
            <a:r>
              <a:rPr lang="en-US" sz="5500" b="1" spc="-50" dirty="0">
                <a:solidFill>
                  <a:schemeClr val="tx1">
                    <a:lumMod val="75000"/>
                    <a:lumOff val="25000"/>
                  </a:schemeClr>
                </a:solidFill>
                <a:effectLst/>
                <a:latin typeface="Arial" panose="020B0604020202020204" pitchFamily="34" charset="0"/>
                <a:ea typeface="+mj-ea"/>
                <a:cs typeface="Arial" panose="020B0604020202020204" pitchFamily="34" charset="0"/>
              </a:rPr>
              <a:t>KẾT LUẬN</a:t>
            </a:r>
          </a:p>
          <a:p>
            <a:pPr defTabSz="914400">
              <a:lnSpc>
                <a:spcPct val="90000"/>
              </a:lnSpc>
              <a:spcBef>
                <a:spcPct val="0"/>
              </a:spcBef>
              <a:spcAft>
                <a:spcPts val="600"/>
              </a:spcAft>
              <a:buClr>
                <a:schemeClr val="accent1"/>
              </a:buClr>
              <a:buFont typeface="Calibri" panose="020F0502020204030204" pitchFamily="34" charset="0"/>
            </a:pPr>
            <a:r>
              <a:rPr lang="en-US" sz="5500" b="1" spc="-50" dirty="0">
                <a:solidFill>
                  <a:schemeClr val="tx1">
                    <a:lumMod val="75000"/>
                    <a:lumOff val="25000"/>
                  </a:schemeClr>
                </a:solidFill>
                <a:effectLst/>
                <a:latin typeface="Arial" panose="020B0604020202020204" pitchFamily="34" charset="0"/>
                <a:ea typeface="+mj-ea"/>
                <a:cs typeface="Arial" panose="020B0604020202020204" pitchFamily="34" charset="0"/>
              </a:rPr>
              <a:t>VÀ</a:t>
            </a:r>
          </a:p>
          <a:p>
            <a:pPr defTabSz="914400">
              <a:lnSpc>
                <a:spcPct val="90000"/>
              </a:lnSpc>
              <a:spcBef>
                <a:spcPct val="0"/>
              </a:spcBef>
              <a:spcAft>
                <a:spcPts val="600"/>
              </a:spcAft>
              <a:buClr>
                <a:schemeClr val="accent1"/>
              </a:buClr>
              <a:buFont typeface="Calibri" panose="020F0502020204030204" pitchFamily="34" charset="0"/>
            </a:pPr>
            <a:r>
              <a:rPr lang="en-US" sz="5500" b="1" spc="-50" dirty="0">
                <a:solidFill>
                  <a:schemeClr val="tx1">
                    <a:lumMod val="75000"/>
                    <a:lumOff val="25000"/>
                  </a:schemeClr>
                </a:solidFill>
                <a:effectLst/>
                <a:latin typeface="Arial" panose="020B0604020202020204" pitchFamily="34" charset="0"/>
                <a:ea typeface="+mj-ea"/>
                <a:cs typeface="Arial" panose="020B0604020202020204" pitchFamily="34" charset="0"/>
              </a:rPr>
              <a:t>HƯỚNG PHÁT TRIỂN</a:t>
            </a:r>
            <a:endParaRPr lang="en-US" sz="5500" b="1" spc="-5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AA9F759-DC68-34F7-B02D-DE4D576FE147}"/>
              </a:ext>
            </a:extLst>
          </p:cNvPr>
          <p:cNvSpPr txBox="1"/>
          <p:nvPr/>
        </p:nvSpPr>
        <p:spPr>
          <a:xfrm>
            <a:off x="5992642" y="6411724"/>
            <a:ext cx="541508"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37</a:t>
            </a:r>
            <a:endParaRPr lang="en-GB"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0488589"/>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89E2768-6604-4C9C-1652-F4D6DC355E75}"/>
              </a:ext>
            </a:extLst>
          </p:cNvPr>
          <p:cNvSpPr txBox="1"/>
          <p:nvPr/>
        </p:nvSpPr>
        <p:spPr>
          <a:xfrm>
            <a:off x="1097280" y="286603"/>
            <a:ext cx="10058400" cy="1450757"/>
          </a:xfrm>
          <a:prstGeom prst="rect">
            <a:avLst/>
          </a:prstGeom>
        </p:spPr>
        <p:txBody>
          <a:bodyPr vert="horz" lIns="91440" tIns="45720" rIns="91440" bIns="45720" rtlCol="0" anchor="b">
            <a:normAutofit/>
          </a:bodyPr>
          <a:lstStyle/>
          <a:p>
            <a:pPr defTabSz="283464">
              <a:spcAft>
                <a:spcPts val="600"/>
              </a:spcAft>
            </a:pPr>
            <a:r>
              <a:rPr lang="en-US" sz="4800" b="1" kern="1200">
                <a:solidFill>
                  <a:schemeClr val="tx1"/>
                </a:solidFill>
                <a:latin typeface="Arial" panose="020B0604020202020204" pitchFamily="34" charset="0"/>
                <a:cs typeface="Arial" panose="020B0604020202020204" pitchFamily="34" charset="0"/>
              </a:rPr>
              <a:t>Kết luận </a:t>
            </a:r>
            <a:endParaRPr lang="en-US" sz="6600" b="1"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AEF5974E-DFE0-2590-7C53-9ACB3B8D1CCC}"/>
              </a:ext>
            </a:extLst>
          </p:cNvPr>
          <p:cNvSpPr txBox="1"/>
          <p:nvPr/>
        </p:nvSpPr>
        <p:spPr>
          <a:xfrm>
            <a:off x="537510" y="2343609"/>
            <a:ext cx="11451771" cy="3443187"/>
          </a:xfrm>
          <a:prstGeom prst="rect">
            <a:avLst/>
          </a:prstGeom>
          <a:noFill/>
        </p:spPr>
        <p:txBody>
          <a:bodyPr wrap="square" rtlCol="0">
            <a:spAutoFit/>
          </a:bodyPr>
          <a:lstStyle/>
          <a:p>
            <a:pPr indent="365760" algn="just">
              <a:lnSpc>
                <a:spcPct val="150000"/>
              </a:lnSpc>
              <a:spcBef>
                <a:spcPts val="600"/>
              </a:spcBef>
              <a:spcAft>
                <a:spcPts val="600"/>
              </a:spcAft>
            </a:pPr>
            <a:r>
              <a:rPr lang="en-US" sz="1800" dirty="0">
                <a:effectLst/>
                <a:latin typeface="Times New Roman" panose="02020603050405020304" pitchFamily="18" charset="0"/>
                <a:ea typeface="Times New Roman" panose="02020603050405020304" pitchFamily="18" charset="0"/>
              </a:rPr>
              <a:t>Trong </a:t>
            </a:r>
            <a:r>
              <a:rPr lang="en-US" sz="1800" dirty="0" err="1">
                <a:effectLst/>
                <a:latin typeface="Times New Roman" panose="02020603050405020304" pitchFamily="18" charset="0"/>
                <a:ea typeface="Times New Roman" panose="02020603050405020304" pitchFamily="18" charset="0"/>
              </a:rPr>
              <a:t>quá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đồ</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hội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tìm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hiểu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nắm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bắt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đặt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Laravel Framework. </a:t>
            </a:r>
            <a:r>
              <a:rPr lang="en-US" dirty="0" err="1">
                <a:latin typeface="Times New Roman" panose="02020603050405020304" pitchFamily="18" charset="0"/>
                <a:ea typeface="Times New Roman" panose="02020603050405020304" pitchFamily="18" charset="0"/>
              </a:rPr>
              <a:t>G</a:t>
            </a:r>
            <a:r>
              <a:rPr lang="en-US" sz="1800" dirty="0" err="1">
                <a:effectLst/>
                <a:latin typeface="Times New Roman" panose="02020603050405020304" pitchFamily="18" charset="0"/>
                <a:ea typeface="Times New Roman" panose="02020603050405020304" pitchFamily="18" charset="0"/>
              </a:rPr>
              <a:t>iúp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tôi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đặt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triển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trang</a:t>
            </a:r>
            <a:r>
              <a:rPr lang="en-US" sz="1800" dirty="0">
                <a:effectLst/>
                <a:latin typeface="Times New Roman" panose="02020603050405020304" pitchFamily="18" charset="0"/>
                <a:ea typeface="Times New Roman" panose="02020603050405020304" pitchFamily="18" charset="0"/>
              </a:rPr>
              <a:t> web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Đồ</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tôi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yêu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cửa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trọng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minh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tôi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Tôi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vọng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mở</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hội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nghiệm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tôi</a:t>
            </a:r>
            <a:r>
              <a:rPr lang="en-US" sz="1800" dirty="0">
                <a:effectLst/>
                <a:latin typeface="Times New Roman" panose="02020603050405020304" pitchFamily="18" charset="0"/>
                <a:ea typeface="Times New Roman" panose="02020603050405020304" pitchFamily="18" charset="0"/>
              </a:rPr>
              <a:t>.</a:t>
            </a:r>
            <a:endParaRPr lang="en-GB"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err="1">
                <a:effectLst/>
                <a:latin typeface="Times New Roman" panose="02020603050405020304" pitchFamily="18" charset="0"/>
                <a:ea typeface="Times New Roman" panose="02020603050405020304" pitchFamily="18" charset="0"/>
              </a:rPr>
              <a:t>Đây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tôi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tìm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hiểu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mềm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nguồn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mở</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thấy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thú</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cứu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cứu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kĩ</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Laravel Framework </a:t>
            </a:r>
            <a:r>
              <a:rPr lang="en-US" sz="1800" dirty="0" err="1">
                <a:effectLst/>
                <a:latin typeface="Times New Roman" panose="02020603050405020304" pitchFamily="18" charset="0"/>
                <a:ea typeface="Times New Roman" panose="02020603050405020304" pitchFamily="18" charset="0"/>
              </a:rPr>
              <a:t>nhưng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lựa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chọn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triển</a:t>
            </a:r>
            <a:r>
              <a:rPr lang="en-US" sz="1800" dirty="0">
                <a:effectLst/>
                <a:latin typeface="Times New Roman" panose="02020603050405020304" pitchFamily="18" charset="0"/>
                <a:ea typeface="Times New Roman" panose="02020603050405020304" pitchFamily="18" charset="0"/>
              </a:rPr>
              <a:t> website </a:t>
            </a:r>
            <a:r>
              <a:rPr lang="en-US" sz="1800" dirty="0" err="1">
                <a:effectLst/>
                <a:latin typeface="Times New Roman" panose="02020603050405020304" pitchFamily="18" charset="0"/>
                <a:ea typeface="Times New Roman" panose="02020603050405020304" pitchFamily="18" charset="0"/>
              </a:rPr>
              <a:t>bán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tôi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a:t>
            </a:r>
            <a:endParaRPr lang="en-US" sz="2000" dirty="0">
              <a:latin typeface="Arial" panose="020B0604020202020204" pitchFamily="34" charset="0"/>
              <a:ea typeface="Times New Roman" panose="02020603050405020304" pitchFamily="18" charset="0"/>
              <a:cs typeface="Arial" panose="020B0604020202020204" pitchFamily="34" charset="0"/>
            </a:endParaRPr>
          </a:p>
        </p:txBody>
      </p:sp>
      <p:sp>
        <p:nvSpPr>
          <p:cNvPr id="14" name="TextBox 13">
            <a:extLst>
              <a:ext uri="{FF2B5EF4-FFF2-40B4-BE49-F238E27FC236}">
                <a16:creationId xmlns:a16="http://schemas.microsoft.com/office/drawing/2014/main" id="{4E246AEB-39C0-144B-EA20-8AAA247BFD93}"/>
              </a:ext>
            </a:extLst>
          </p:cNvPr>
          <p:cNvSpPr txBox="1"/>
          <p:nvPr/>
        </p:nvSpPr>
        <p:spPr>
          <a:xfrm>
            <a:off x="5992642" y="6411724"/>
            <a:ext cx="541508"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38</a:t>
            </a:r>
            <a:endParaRPr lang="en-GB"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0765013"/>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619B4B-CF7D-DB28-7796-4B22E5EC3201}"/>
              </a:ext>
            </a:extLst>
          </p:cNvPr>
          <p:cNvSpPr txBox="1"/>
          <p:nvPr/>
        </p:nvSpPr>
        <p:spPr>
          <a:xfrm>
            <a:off x="1097280" y="286603"/>
            <a:ext cx="10058400" cy="1450757"/>
          </a:xfrm>
          <a:prstGeom prst="rect">
            <a:avLst/>
          </a:prstGeom>
        </p:spPr>
        <p:txBody>
          <a:bodyPr vert="horz" lIns="91440" tIns="45720" rIns="91440" bIns="45720" rtlCol="0" anchor="b">
            <a:normAutofit/>
          </a:bodyPr>
          <a:lstStyle/>
          <a:p>
            <a:pPr defTabSz="301752">
              <a:spcAft>
                <a:spcPts val="600"/>
              </a:spcAft>
            </a:pPr>
            <a:r>
              <a:rPr lang="en-US" sz="4800" b="1" kern="1200" dirty="0" err="1">
                <a:solidFill>
                  <a:schemeClr val="tx1"/>
                </a:solidFill>
                <a:latin typeface="Arial" panose="020B0604020202020204" pitchFamily="34" charset="0"/>
                <a:cs typeface="Arial" panose="020B0604020202020204" pitchFamily="34" charset="0"/>
              </a:rPr>
              <a:t>Hướng</a:t>
            </a:r>
            <a:r>
              <a:rPr lang="en-US" sz="4800" b="1" kern="1200" dirty="0">
                <a:solidFill>
                  <a:schemeClr val="tx1"/>
                </a:solidFill>
                <a:latin typeface="Arial" panose="020B0604020202020204" pitchFamily="34" charset="0"/>
                <a:cs typeface="Arial" panose="020B0604020202020204" pitchFamily="34" charset="0"/>
              </a:rPr>
              <a:t> </a:t>
            </a:r>
            <a:r>
              <a:rPr lang="en-US" sz="4800" b="1" kern="1200" dirty="0" err="1">
                <a:solidFill>
                  <a:schemeClr val="tx1"/>
                </a:solidFill>
                <a:latin typeface="Arial" panose="020B0604020202020204" pitchFamily="34" charset="0"/>
                <a:cs typeface="Arial" panose="020B0604020202020204" pitchFamily="34" charset="0"/>
              </a:rPr>
              <a:t>phát</a:t>
            </a:r>
            <a:r>
              <a:rPr lang="en-US" sz="4800" b="1" kern="1200" dirty="0">
                <a:solidFill>
                  <a:schemeClr val="tx1"/>
                </a:solidFill>
                <a:latin typeface="Arial" panose="020B0604020202020204" pitchFamily="34" charset="0"/>
                <a:cs typeface="Arial" panose="020B0604020202020204" pitchFamily="34" charset="0"/>
              </a:rPr>
              <a:t> </a:t>
            </a:r>
            <a:r>
              <a:rPr lang="en-US" sz="4800" b="1" kern="1200" dirty="0" err="1">
                <a:solidFill>
                  <a:schemeClr val="tx1"/>
                </a:solidFill>
                <a:latin typeface="Arial" panose="020B0604020202020204" pitchFamily="34" charset="0"/>
                <a:cs typeface="Arial" panose="020B0604020202020204" pitchFamily="34" charset="0"/>
              </a:rPr>
              <a:t>triển</a:t>
            </a:r>
            <a:endParaRPr lang="en-US" sz="6000" b="1" dirty="0">
              <a:latin typeface="Arial" panose="020B0604020202020204" pitchFamily="34" charset="0"/>
              <a:cs typeface="Arial" panose="020B0604020202020204" pitchFamily="34" charset="0"/>
            </a:endParaRPr>
          </a:p>
        </p:txBody>
      </p:sp>
      <p:sp>
        <p:nvSpPr>
          <p:cNvPr id="5" name="AutoShape 6">
            <a:extLst>
              <a:ext uri="{FF2B5EF4-FFF2-40B4-BE49-F238E27FC236}">
                <a16:creationId xmlns:a16="http://schemas.microsoft.com/office/drawing/2014/main" id="{DC093337-A3E4-8C4E-3D67-8A18BFAFCF31}"/>
              </a:ext>
            </a:extLst>
          </p:cNvPr>
          <p:cNvSpPr>
            <a:spLocks noChangeAspect="1" noChangeArrowheads="1"/>
          </p:cNvSpPr>
          <p:nvPr/>
        </p:nvSpPr>
        <p:spPr bwMode="auto">
          <a:xfrm>
            <a:off x="3919538" y="1676400"/>
            <a:ext cx="4352925" cy="350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62FA272-244B-86CD-5D9D-043142F7217E}"/>
              </a:ext>
            </a:extLst>
          </p:cNvPr>
          <p:cNvSpPr txBox="1"/>
          <p:nvPr/>
        </p:nvSpPr>
        <p:spPr>
          <a:xfrm>
            <a:off x="1536841" y="2508451"/>
            <a:ext cx="8911601" cy="2612190"/>
          </a:xfrm>
          <a:prstGeom prst="rect">
            <a:avLst/>
          </a:prstGeom>
          <a:noFill/>
        </p:spPr>
        <p:txBody>
          <a:bodyPr wrap="square" rtlCol="0">
            <a:spAutoFit/>
          </a:bodyPr>
          <a:lstStyle/>
          <a:p>
            <a:pPr indent="367030" algn="just">
              <a:lnSpc>
                <a:spcPct val="150000"/>
              </a:lnSpc>
              <a:spcBef>
                <a:spcPts val="600"/>
              </a:spcBef>
              <a:spcAft>
                <a:spcPts val="600"/>
              </a:spcAft>
            </a:pPr>
            <a:r>
              <a:rPr lang="en-US" sz="1800" dirty="0" err="1">
                <a:effectLst/>
                <a:latin typeface="Arial" panose="020B0604020202020204" pitchFamily="34" charset="0"/>
                <a:ea typeface="Times New Roman" panose="02020603050405020304" pitchFamily="18" charset="0"/>
                <a:cs typeface="Arial" panose="020B0604020202020204" pitchFamily="34" charset="0"/>
              </a:rPr>
              <a:t>Định</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hướng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phát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triển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của</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dự</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án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sẽ</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tập</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trung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vào</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việc</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liên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tục</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tối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ưu</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hóa</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các</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chức</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năng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bán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hàng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và</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những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ưu</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đãi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mang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đến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khách</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hàng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cho</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nên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tôi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mong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muốn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là</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có</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thể</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phát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triển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các</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chức</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năng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như</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thanh</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toán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trực</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tuyến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đánh</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giá</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sản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phẩm</a:t>
            </a:r>
            <a:r>
              <a:rPr lang="en-US" sz="1800" dirty="0">
                <a:effectLst/>
                <a:latin typeface="Arial" panose="020B0604020202020204" pitchFamily="34" charset="0"/>
                <a:ea typeface="Times New Roman" panose="02020603050405020304" pitchFamily="18" charset="0"/>
                <a:cs typeface="Arial" panose="020B0604020202020204" pitchFamily="34" charset="0"/>
              </a:rPr>
              <a:t>.</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nSpc>
                <a:spcPct val="150000"/>
              </a:lnSpc>
            </a:pP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Đặt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biệt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là</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chức</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năng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chăm</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sóc</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khách</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hàng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Những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cải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tiến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này</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nhằm</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mục</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đích</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đáp</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ứng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nhanh</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chóng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với</a:t>
            </a:r>
            <a:r>
              <a:rPr lang="en-US" sz="1800" dirty="0">
                <a:effectLst/>
                <a:latin typeface="Arial" panose="020B0604020202020204" pitchFamily="34" charset="0"/>
                <a:ea typeface="Times New Roman" panose="02020603050405020304" pitchFamily="18" charset="0"/>
                <a:cs typeface="Arial" panose="020B0604020202020204" pitchFamily="34" charset="0"/>
              </a:rPr>
              <a:t> xu </a:t>
            </a:r>
            <a:r>
              <a:rPr lang="en-US" sz="1800" dirty="0" err="1">
                <a:effectLst/>
                <a:latin typeface="Arial" panose="020B0604020202020204" pitchFamily="34" charset="0"/>
                <a:ea typeface="Times New Roman" panose="02020603050405020304" pitchFamily="18" charset="0"/>
                <a:cs typeface="Arial" panose="020B0604020202020204" pitchFamily="34" charset="0"/>
              </a:rPr>
              <a:t>hướng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thị</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trường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và</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nhu</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cầu</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ngày</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càng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đa</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dạng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của</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khách</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hàng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giúp</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khách</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hàng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có</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trải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nghiệm</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tốt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nhất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khi</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mua</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hàng</a:t>
            </a:r>
            <a:r>
              <a:rPr lang="en-US" sz="1800" dirty="0">
                <a:effectLst/>
                <a:latin typeface="Arial" panose="020B0604020202020204" pitchFamily="34" charset="0"/>
                <a:ea typeface="Times New Roman" panose="02020603050405020304" pitchFamily="18" charset="0"/>
                <a:cs typeface="Arial" panose="020B0604020202020204" pitchFamily="34" charset="0"/>
              </a:rPr>
              <a:t>.</a:t>
            </a:r>
            <a:endParaRPr lang="en-US" sz="2000" spc="-1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2" name="TextBox 1">
            <a:extLst>
              <a:ext uri="{FF2B5EF4-FFF2-40B4-BE49-F238E27FC236}">
                <a16:creationId xmlns:a16="http://schemas.microsoft.com/office/drawing/2014/main" id="{CA47BDE9-0F9C-B2FE-BCDC-36EE3AC3F250}"/>
              </a:ext>
            </a:extLst>
          </p:cNvPr>
          <p:cNvSpPr txBox="1"/>
          <p:nvPr/>
        </p:nvSpPr>
        <p:spPr>
          <a:xfrm>
            <a:off x="5992642" y="6411724"/>
            <a:ext cx="541508"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39</a:t>
            </a:r>
            <a:endParaRPr lang="en-GB"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544940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9EE8363-52E5-28D0-D15E-5C7840C9B92D}"/>
              </a:ext>
            </a:extLst>
          </p:cNvPr>
          <p:cNvSpPr txBox="1"/>
          <p:nvPr/>
        </p:nvSpPr>
        <p:spPr>
          <a:xfrm>
            <a:off x="1087315" y="1150968"/>
            <a:ext cx="3634328" cy="707886"/>
          </a:xfrm>
          <a:prstGeom prst="rect">
            <a:avLst/>
          </a:prstGeom>
          <a:noFill/>
        </p:spPr>
        <p:txBody>
          <a:bodyPr wrap="none" rtlCol="0">
            <a:spAutoFit/>
          </a:bodyPr>
          <a:lstStyle/>
          <a:p>
            <a:r>
              <a:rPr lang="en-US" sz="4000" b="1">
                <a:latin typeface="Arial" panose="020B0604020202020204" pitchFamily="34" charset="0"/>
                <a:cs typeface="Arial" panose="020B0604020202020204" pitchFamily="34" charset="0"/>
              </a:rPr>
              <a:t>1.1 Đặt vấn đề</a:t>
            </a:r>
            <a:endParaRPr lang="en-GB" sz="4000" b="1" dirty="0">
              <a:latin typeface="Arial" panose="020B0604020202020204" pitchFamily="34" charset="0"/>
              <a:cs typeface="Arial" panose="020B0604020202020204" pitchFamily="34" charset="0"/>
            </a:endParaRPr>
          </a:p>
        </p:txBody>
      </p:sp>
      <p:graphicFrame>
        <p:nvGraphicFramePr>
          <p:cNvPr id="8" name="TextBox 4">
            <a:extLst>
              <a:ext uri="{FF2B5EF4-FFF2-40B4-BE49-F238E27FC236}">
                <a16:creationId xmlns:a16="http://schemas.microsoft.com/office/drawing/2014/main" id="{D41869B6-479B-D8A1-247C-03DF3B0BBD16}"/>
              </a:ext>
            </a:extLst>
          </p:cNvPr>
          <p:cNvGraphicFramePr/>
          <p:nvPr>
            <p:extLst>
              <p:ext uri="{D42A27DB-BD31-4B8C-83A1-F6EECF244321}">
                <p14:modId xmlns:p14="http://schemas.microsoft.com/office/powerpoint/2010/main" val="3155704132"/>
              </p:ext>
            </p:extLst>
          </p:nvPr>
        </p:nvGraphicFramePr>
        <p:xfrm>
          <a:off x="274320" y="2238498"/>
          <a:ext cx="11643360" cy="3365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35AB7E27-D463-05DE-DD5E-142086914A7A}"/>
              </a:ext>
            </a:extLst>
          </p:cNvPr>
          <p:cNvSpPr txBox="1"/>
          <p:nvPr/>
        </p:nvSpPr>
        <p:spPr>
          <a:xfrm>
            <a:off x="5992643" y="6411724"/>
            <a:ext cx="379582"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4</a:t>
            </a:r>
            <a:endParaRPr lang="en-GB"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3734094"/>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0" name="Rectangle 2069">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72" name="Rectangle 2071">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74" name="Rectangle 2073">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76" name="Rectangle 2075">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CCBA0855-0093-FC31-C098-0E574D397A5C}"/>
              </a:ext>
            </a:extLst>
          </p:cNvPr>
          <p:cNvPicPr>
            <a:picLocks noChangeAspect="1"/>
          </p:cNvPicPr>
          <p:nvPr/>
        </p:nvPicPr>
        <p:blipFill>
          <a:blip r:embed="rId2"/>
          <a:stretch>
            <a:fillRect/>
          </a:stretch>
        </p:blipFill>
        <p:spPr>
          <a:xfrm>
            <a:off x="581025" y="1776201"/>
            <a:ext cx="11133963" cy="4555639"/>
          </a:xfrm>
          <a:prstGeom prst="rect">
            <a:avLst/>
          </a:prstGeom>
        </p:spPr>
      </p:pic>
      <p:sp>
        <p:nvSpPr>
          <p:cNvPr id="14" name="TextBox 13">
            <a:extLst>
              <a:ext uri="{FF2B5EF4-FFF2-40B4-BE49-F238E27FC236}">
                <a16:creationId xmlns:a16="http://schemas.microsoft.com/office/drawing/2014/main" id="{7583D652-225B-A454-8FC1-02CAB8DFB9FF}"/>
              </a:ext>
            </a:extLst>
          </p:cNvPr>
          <p:cNvSpPr txBox="1"/>
          <p:nvPr/>
        </p:nvSpPr>
        <p:spPr>
          <a:xfrm>
            <a:off x="1723056" y="874452"/>
            <a:ext cx="8849899" cy="1323439"/>
          </a:xfrm>
          <a:prstGeom prst="rect">
            <a:avLst/>
          </a:prstGeom>
          <a:solidFill>
            <a:schemeClr val="accent2">
              <a:lumMod val="20000"/>
              <a:lumOff val="80000"/>
            </a:schemeClr>
          </a:solidFill>
        </p:spPr>
        <p:txBody>
          <a:bodyPr wrap="square" rtlCol="0">
            <a:spAutoFit/>
          </a:bodyPr>
          <a:lstStyle/>
          <a:p>
            <a:pPr algn="ctr"/>
            <a:r>
              <a:rPr lang="en-US" sz="4000" b="1" dirty="0">
                <a:solidFill>
                  <a:srgbClr val="FF0000"/>
                </a:solidFill>
                <a:latin typeface="Arial" panose="020B0604020202020204" pitchFamily="34" charset="0"/>
                <a:cs typeface="Arial" panose="020B0604020202020204" pitchFamily="34" charset="0"/>
              </a:rPr>
              <a:t>Xin </a:t>
            </a:r>
            <a:r>
              <a:rPr lang="en-US" sz="4000" b="1" dirty="0" err="1">
                <a:solidFill>
                  <a:srgbClr val="FF0000"/>
                </a:solidFill>
                <a:latin typeface="Arial" panose="020B0604020202020204" pitchFamily="34" charset="0"/>
                <a:cs typeface="Arial" panose="020B0604020202020204" pitchFamily="34" charset="0"/>
              </a:rPr>
              <a:t>chân</a:t>
            </a:r>
            <a:r>
              <a:rPr lang="en-US" sz="4000" b="1" dirty="0">
                <a:solidFill>
                  <a:srgbClr val="FF0000"/>
                </a:solidFill>
                <a:latin typeface="Arial" panose="020B0604020202020204" pitchFamily="34" charset="0"/>
                <a:cs typeface="Arial" panose="020B0604020202020204" pitchFamily="34" charset="0"/>
              </a:rPr>
              <a:t> </a:t>
            </a:r>
            <a:r>
              <a:rPr lang="en-US" sz="4000" b="1" dirty="0" err="1">
                <a:solidFill>
                  <a:srgbClr val="FF0000"/>
                </a:solidFill>
                <a:latin typeface="Arial" panose="020B0604020202020204" pitchFamily="34" charset="0"/>
                <a:cs typeface="Arial" panose="020B0604020202020204" pitchFamily="34" charset="0"/>
              </a:rPr>
              <a:t>thành</a:t>
            </a:r>
            <a:r>
              <a:rPr lang="en-US" sz="4000" b="1" dirty="0">
                <a:solidFill>
                  <a:srgbClr val="FF0000"/>
                </a:solidFill>
                <a:latin typeface="Arial" panose="020B0604020202020204" pitchFamily="34" charset="0"/>
                <a:cs typeface="Arial" panose="020B0604020202020204" pitchFamily="34" charset="0"/>
              </a:rPr>
              <a:t> </a:t>
            </a:r>
            <a:r>
              <a:rPr lang="en-US" sz="4000" b="1" dirty="0" err="1">
                <a:solidFill>
                  <a:srgbClr val="FF0000"/>
                </a:solidFill>
                <a:latin typeface="Arial" panose="020B0604020202020204" pitchFamily="34" charset="0"/>
                <a:cs typeface="Arial" panose="020B0604020202020204" pitchFamily="34" charset="0"/>
              </a:rPr>
              <a:t>cảm</a:t>
            </a:r>
            <a:r>
              <a:rPr lang="en-US" sz="4000" b="1" dirty="0">
                <a:solidFill>
                  <a:srgbClr val="FF0000"/>
                </a:solidFill>
                <a:latin typeface="Arial" panose="020B0604020202020204" pitchFamily="34" charset="0"/>
                <a:cs typeface="Arial" panose="020B0604020202020204" pitchFamily="34" charset="0"/>
              </a:rPr>
              <a:t> </a:t>
            </a:r>
            <a:r>
              <a:rPr lang="en-US" sz="4000" b="1" dirty="0" err="1">
                <a:solidFill>
                  <a:srgbClr val="FF0000"/>
                </a:solidFill>
                <a:latin typeface="Arial" panose="020B0604020202020204" pitchFamily="34" charset="0"/>
                <a:cs typeface="Arial" panose="020B0604020202020204" pitchFamily="34" charset="0"/>
              </a:rPr>
              <a:t>ơn</a:t>
            </a:r>
            <a:r>
              <a:rPr lang="en-US" sz="4000" b="1" dirty="0">
                <a:solidFill>
                  <a:srgbClr val="FF0000"/>
                </a:solidFill>
                <a:latin typeface="Arial" panose="020B0604020202020204" pitchFamily="34" charset="0"/>
                <a:cs typeface="Arial" panose="020B0604020202020204" pitchFamily="34" charset="0"/>
              </a:rPr>
              <a:t> </a:t>
            </a:r>
            <a:r>
              <a:rPr lang="en-US" sz="4000" b="1" dirty="0" err="1">
                <a:solidFill>
                  <a:srgbClr val="FF0000"/>
                </a:solidFill>
                <a:latin typeface="Arial" panose="020B0604020202020204" pitchFamily="34" charset="0"/>
                <a:cs typeface="Arial" panose="020B0604020202020204" pitchFamily="34" charset="0"/>
              </a:rPr>
              <a:t>thầy</a:t>
            </a:r>
            <a:r>
              <a:rPr lang="en-US" sz="4000" b="1" dirty="0">
                <a:solidFill>
                  <a:srgbClr val="FF0000"/>
                </a:solidFill>
                <a:latin typeface="Arial" panose="020B0604020202020204" pitchFamily="34" charset="0"/>
                <a:cs typeface="Arial" panose="020B0604020202020204" pitchFamily="34" charset="0"/>
              </a:rPr>
              <a:t> </a:t>
            </a:r>
            <a:r>
              <a:rPr lang="en-US" sz="4000" b="1" dirty="0" err="1">
                <a:solidFill>
                  <a:srgbClr val="FF0000"/>
                </a:solidFill>
                <a:latin typeface="Arial" panose="020B0604020202020204" pitchFamily="34" charset="0"/>
                <a:cs typeface="Arial" panose="020B0604020202020204" pitchFamily="34" charset="0"/>
              </a:rPr>
              <a:t>đã</a:t>
            </a:r>
            <a:r>
              <a:rPr lang="en-US" sz="4000" b="1" dirty="0">
                <a:solidFill>
                  <a:srgbClr val="FF0000"/>
                </a:solidFill>
                <a:latin typeface="Arial" panose="020B0604020202020204" pitchFamily="34" charset="0"/>
                <a:cs typeface="Arial" panose="020B0604020202020204" pitchFamily="34" charset="0"/>
              </a:rPr>
              <a:t> </a:t>
            </a:r>
            <a:r>
              <a:rPr lang="en-US" sz="4000" b="1" dirty="0" err="1">
                <a:solidFill>
                  <a:srgbClr val="FF0000"/>
                </a:solidFill>
                <a:latin typeface="Arial" panose="020B0604020202020204" pitchFamily="34" charset="0"/>
                <a:cs typeface="Arial" panose="020B0604020202020204" pitchFamily="34" charset="0"/>
              </a:rPr>
              <a:t>lắng</a:t>
            </a:r>
            <a:r>
              <a:rPr lang="en-US" sz="4000" b="1" dirty="0">
                <a:solidFill>
                  <a:srgbClr val="FF0000"/>
                </a:solidFill>
                <a:latin typeface="Arial" panose="020B0604020202020204" pitchFamily="34" charset="0"/>
                <a:cs typeface="Arial" panose="020B0604020202020204" pitchFamily="34" charset="0"/>
              </a:rPr>
              <a:t> </a:t>
            </a:r>
            <a:r>
              <a:rPr lang="en-US" sz="4000" b="1" dirty="0" err="1">
                <a:solidFill>
                  <a:srgbClr val="FF0000"/>
                </a:solidFill>
                <a:latin typeface="Arial" panose="020B0604020202020204" pitchFamily="34" charset="0"/>
                <a:cs typeface="Arial" panose="020B0604020202020204" pitchFamily="34" charset="0"/>
              </a:rPr>
              <a:t>nghe</a:t>
            </a:r>
            <a:r>
              <a:rPr lang="en-US" sz="4000" b="1" dirty="0">
                <a:solidFill>
                  <a:srgbClr val="FF0000"/>
                </a:solidFill>
                <a:latin typeface="Arial" panose="020B0604020202020204" pitchFamily="34" charset="0"/>
                <a:cs typeface="Arial" panose="020B0604020202020204" pitchFamily="34" charset="0"/>
              </a:rPr>
              <a:t> </a:t>
            </a:r>
            <a:r>
              <a:rPr lang="en-US" sz="4000" b="1" dirty="0" err="1">
                <a:solidFill>
                  <a:srgbClr val="FF0000"/>
                </a:solidFill>
                <a:latin typeface="Arial" panose="020B0604020202020204" pitchFamily="34" charset="0"/>
                <a:cs typeface="Arial" panose="020B0604020202020204" pitchFamily="34" charset="0"/>
              </a:rPr>
              <a:t>phần</a:t>
            </a:r>
            <a:r>
              <a:rPr lang="en-US" sz="4000" b="1" dirty="0">
                <a:solidFill>
                  <a:srgbClr val="FF0000"/>
                </a:solidFill>
                <a:latin typeface="Arial" panose="020B0604020202020204" pitchFamily="34" charset="0"/>
                <a:cs typeface="Arial" panose="020B0604020202020204" pitchFamily="34" charset="0"/>
              </a:rPr>
              <a:t> </a:t>
            </a:r>
            <a:r>
              <a:rPr lang="en-US" sz="4000" b="1" dirty="0" err="1">
                <a:solidFill>
                  <a:srgbClr val="FF0000"/>
                </a:solidFill>
                <a:latin typeface="Arial" panose="020B0604020202020204" pitchFamily="34" charset="0"/>
                <a:cs typeface="Arial" panose="020B0604020202020204" pitchFamily="34" charset="0"/>
              </a:rPr>
              <a:t>trình</a:t>
            </a:r>
            <a:r>
              <a:rPr lang="en-US" sz="4000" b="1" dirty="0">
                <a:solidFill>
                  <a:srgbClr val="FF0000"/>
                </a:solidFill>
                <a:latin typeface="Arial" panose="020B0604020202020204" pitchFamily="34" charset="0"/>
                <a:cs typeface="Arial" panose="020B0604020202020204" pitchFamily="34" charset="0"/>
              </a:rPr>
              <a:t> </a:t>
            </a:r>
            <a:r>
              <a:rPr lang="en-US" sz="4000" b="1" dirty="0" err="1">
                <a:solidFill>
                  <a:srgbClr val="FF0000"/>
                </a:solidFill>
                <a:latin typeface="Arial" panose="020B0604020202020204" pitchFamily="34" charset="0"/>
                <a:cs typeface="Arial" panose="020B0604020202020204" pitchFamily="34" charset="0"/>
              </a:rPr>
              <a:t>bày</a:t>
            </a:r>
            <a:r>
              <a:rPr lang="en-US" sz="4000" b="1" dirty="0">
                <a:solidFill>
                  <a:srgbClr val="FF0000"/>
                </a:solidFill>
                <a:latin typeface="Arial" panose="020B0604020202020204" pitchFamily="34" charset="0"/>
                <a:cs typeface="Arial" panose="020B0604020202020204" pitchFamily="34" charset="0"/>
              </a:rPr>
              <a:t> </a:t>
            </a:r>
            <a:r>
              <a:rPr lang="en-US" sz="4000" b="1" dirty="0" err="1">
                <a:solidFill>
                  <a:srgbClr val="FF0000"/>
                </a:solidFill>
                <a:latin typeface="Arial" panose="020B0604020202020204" pitchFamily="34" charset="0"/>
                <a:cs typeface="Arial" panose="020B0604020202020204" pitchFamily="34" charset="0"/>
              </a:rPr>
              <a:t>của</a:t>
            </a:r>
            <a:r>
              <a:rPr lang="en-US" sz="4000" b="1" dirty="0">
                <a:solidFill>
                  <a:srgbClr val="FF0000"/>
                </a:solidFill>
                <a:latin typeface="Arial" panose="020B0604020202020204" pitchFamily="34" charset="0"/>
                <a:cs typeface="Arial" panose="020B0604020202020204" pitchFamily="34" charset="0"/>
              </a:rPr>
              <a:t> </a:t>
            </a:r>
            <a:r>
              <a:rPr lang="en-US" sz="4000" b="1" dirty="0" err="1">
                <a:solidFill>
                  <a:srgbClr val="FF0000"/>
                </a:solidFill>
                <a:latin typeface="Arial" panose="020B0604020202020204" pitchFamily="34" charset="0"/>
                <a:cs typeface="Arial" panose="020B0604020202020204" pitchFamily="34" charset="0"/>
              </a:rPr>
              <a:t>em</a:t>
            </a:r>
            <a:endParaRPr lang="en-GB" sz="40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297252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5650D8-DBCF-ED94-068D-F18CC40F5DD1}"/>
              </a:ext>
            </a:extLst>
          </p:cNvPr>
          <p:cNvSpPr txBox="1"/>
          <p:nvPr/>
        </p:nvSpPr>
        <p:spPr>
          <a:xfrm>
            <a:off x="617524" y="929382"/>
            <a:ext cx="7019894" cy="901593"/>
          </a:xfrm>
          <a:prstGeom prst="rect">
            <a:avLst/>
          </a:prstGeom>
          <a:noFill/>
        </p:spPr>
        <p:txBody>
          <a:bodyPr wrap="square">
            <a:spAutoFit/>
          </a:bodyPr>
          <a:lstStyle/>
          <a:p>
            <a:pPr lvl="1" algn="just">
              <a:lnSpc>
                <a:spcPct val="150000"/>
              </a:lnSpc>
              <a:spcBef>
                <a:spcPts val="600"/>
              </a:spcBef>
              <a:spcAft>
                <a:spcPts val="600"/>
              </a:spcAft>
              <a:buSzPts val="1300"/>
              <a:tabLst>
                <a:tab pos="457200" algn="l"/>
              </a:tabLst>
            </a:pPr>
            <a:r>
              <a:rPr lang="en-US" sz="4000" b="1" dirty="0">
                <a:latin typeface="Arial" panose="020B0604020202020204" pitchFamily="34" charset="0"/>
                <a:ea typeface="Times New Roman" panose="02020603050405020304" pitchFamily="18" charset="0"/>
                <a:cs typeface="Arial" panose="020B0604020202020204" pitchFamily="34" charset="0"/>
              </a:rPr>
              <a:t>1.2 </a:t>
            </a:r>
            <a:r>
              <a:rPr lang="en-US" sz="4000" b="1" dirty="0" err="1">
                <a:effectLst/>
                <a:latin typeface="Arial" panose="020B0604020202020204" pitchFamily="34" charset="0"/>
                <a:ea typeface="Times New Roman" panose="02020603050405020304" pitchFamily="18" charset="0"/>
                <a:cs typeface="Arial" panose="020B0604020202020204" pitchFamily="34" charset="0"/>
              </a:rPr>
              <a:t>Mục</a:t>
            </a:r>
            <a:r>
              <a:rPr lang="en-US" sz="4000" b="1" dirty="0">
                <a:effectLst/>
                <a:latin typeface="Arial" panose="020B0604020202020204" pitchFamily="34" charset="0"/>
                <a:ea typeface="Times New Roman" panose="02020603050405020304" pitchFamily="18" charset="0"/>
                <a:cs typeface="Arial" panose="020B0604020202020204" pitchFamily="34" charset="0"/>
              </a:rPr>
              <a:t> </a:t>
            </a:r>
            <a:r>
              <a:rPr lang="en-US" sz="4000" b="1" dirty="0" err="1">
                <a:effectLst/>
                <a:latin typeface="Arial" panose="020B0604020202020204" pitchFamily="34" charset="0"/>
                <a:ea typeface="Times New Roman" panose="02020603050405020304" pitchFamily="18" charset="0"/>
                <a:cs typeface="Arial" panose="020B0604020202020204" pitchFamily="34" charset="0"/>
              </a:rPr>
              <a:t>đích</a:t>
            </a:r>
            <a:r>
              <a:rPr lang="en-US" sz="4000" b="1" dirty="0">
                <a:effectLst/>
                <a:latin typeface="Arial" panose="020B0604020202020204" pitchFamily="34" charset="0"/>
                <a:ea typeface="Times New Roman" panose="02020603050405020304" pitchFamily="18" charset="0"/>
                <a:cs typeface="Arial" panose="020B0604020202020204" pitchFamily="34" charset="0"/>
              </a:rPr>
              <a:t> </a:t>
            </a:r>
            <a:r>
              <a:rPr lang="en-US" sz="4000" b="1" dirty="0" err="1">
                <a:effectLst/>
                <a:latin typeface="Arial" panose="020B0604020202020204" pitchFamily="34" charset="0"/>
                <a:ea typeface="Times New Roman" panose="02020603050405020304" pitchFamily="18" charset="0"/>
                <a:cs typeface="Arial" panose="020B0604020202020204" pitchFamily="34" charset="0"/>
              </a:rPr>
              <a:t>nghiên</a:t>
            </a:r>
            <a:r>
              <a:rPr lang="en-US" sz="4000" b="1" dirty="0">
                <a:effectLst/>
                <a:latin typeface="Arial" panose="020B0604020202020204" pitchFamily="34" charset="0"/>
                <a:ea typeface="Times New Roman" panose="02020603050405020304" pitchFamily="18" charset="0"/>
                <a:cs typeface="Arial" panose="020B0604020202020204" pitchFamily="34" charset="0"/>
              </a:rPr>
              <a:t> </a:t>
            </a:r>
            <a:r>
              <a:rPr lang="en-US" sz="4000" b="1" dirty="0" err="1">
                <a:effectLst/>
                <a:latin typeface="Arial" panose="020B0604020202020204" pitchFamily="34" charset="0"/>
                <a:ea typeface="Times New Roman" panose="02020603050405020304" pitchFamily="18" charset="0"/>
                <a:cs typeface="Arial" panose="020B0604020202020204" pitchFamily="34" charset="0"/>
              </a:rPr>
              <a:t>cứu</a:t>
            </a:r>
            <a:endParaRPr lang="en-GB" sz="4000" b="1"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7" name="TextBox 6">
            <a:extLst>
              <a:ext uri="{FF2B5EF4-FFF2-40B4-BE49-F238E27FC236}">
                <a16:creationId xmlns:a16="http://schemas.microsoft.com/office/drawing/2014/main" id="{6C55CA9C-D5C0-E57E-7C76-2D786D73CAFA}"/>
              </a:ext>
            </a:extLst>
          </p:cNvPr>
          <p:cNvSpPr txBox="1"/>
          <p:nvPr/>
        </p:nvSpPr>
        <p:spPr>
          <a:xfrm>
            <a:off x="1210491" y="2448265"/>
            <a:ext cx="10014858" cy="1287532"/>
          </a:xfrm>
          <a:prstGeom prst="rect">
            <a:avLst/>
          </a:prstGeom>
          <a:noFill/>
        </p:spPr>
        <p:txBody>
          <a:bodyPr wrap="square">
            <a:spAutoFit/>
          </a:bodyPr>
          <a:lstStyle/>
          <a:p>
            <a:pPr algn="just">
              <a:lnSpc>
                <a:spcPct val="150000"/>
              </a:lnSpc>
              <a:spcBef>
                <a:spcPts val="600"/>
              </a:spcBef>
              <a:spcAft>
                <a:spcPts val="600"/>
              </a:spcAft>
            </a:pP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Muốn</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học</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hỏi</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và</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nâng</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cao</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kỹ</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năng</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lập</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trình</a:t>
            </a:r>
            <a:r>
              <a:rPr lang="en-US" dirty="0">
                <a:effectLst/>
                <a:latin typeface="Arial" panose="020B0604020202020204" pitchFamily="34" charset="0"/>
                <a:ea typeface="Times New Roman" panose="02020603050405020304" pitchFamily="18" charset="0"/>
                <a:cs typeface="Arial" panose="020B0604020202020204" pitchFamily="34" charset="0"/>
              </a:rPr>
              <a:t> web </a:t>
            </a:r>
            <a:r>
              <a:rPr lang="en-US" dirty="0" err="1">
                <a:effectLst/>
                <a:latin typeface="Arial" panose="020B0604020202020204" pitchFamily="34" charset="0"/>
                <a:ea typeface="Times New Roman" panose="02020603050405020304" pitchFamily="18" charset="0"/>
                <a:cs typeface="Arial" panose="020B0604020202020204" pitchFamily="34" charset="0"/>
              </a:rPr>
              <a:t>bằng</a:t>
            </a:r>
            <a:r>
              <a:rPr lang="en-US" dirty="0">
                <a:effectLst/>
                <a:latin typeface="Arial" panose="020B0604020202020204" pitchFamily="34" charset="0"/>
                <a:ea typeface="Times New Roman" panose="02020603050405020304" pitchFamily="18" charset="0"/>
                <a:cs typeface="Arial" panose="020B0604020202020204" pitchFamily="34" charset="0"/>
              </a:rPr>
              <a:t> PHP </a:t>
            </a:r>
            <a:r>
              <a:rPr lang="en-US" dirty="0" err="1">
                <a:effectLst/>
                <a:latin typeface="Arial" panose="020B0604020202020204" pitchFamily="34" charset="0"/>
                <a:ea typeface="Times New Roman" panose="02020603050405020304" pitchFamily="18" charset="0"/>
                <a:cs typeface="Arial" panose="020B0604020202020204" pitchFamily="34" charset="0"/>
              </a:rPr>
              <a:t>và</a:t>
            </a:r>
            <a:r>
              <a:rPr lang="en-US" dirty="0">
                <a:effectLst/>
                <a:latin typeface="Arial" panose="020B0604020202020204" pitchFamily="34" charset="0"/>
                <a:ea typeface="Times New Roman" panose="02020603050405020304" pitchFamily="18" charset="0"/>
                <a:cs typeface="Arial" panose="020B0604020202020204" pitchFamily="34" charset="0"/>
              </a:rPr>
              <a:t> Laravel, </a:t>
            </a:r>
            <a:r>
              <a:rPr lang="en-US" dirty="0" err="1">
                <a:effectLst/>
                <a:latin typeface="Arial" panose="020B0604020202020204" pitchFamily="34" charset="0"/>
                <a:ea typeface="Times New Roman" panose="02020603050405020304" pitchFamily="18" charset="0"/>
                <a:cs typeface="Arial" panose="020B0604020202020204" pitchFamily="34" charset="0"/>
              </a:rPr>
              <a:t>cũng</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như</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áp</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dụng</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những</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kiến</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thức</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đã</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học</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trong</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môn</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học</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vào</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thực</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tế</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Muốn</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tạo</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ra</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một</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sản</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phẩm</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có</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ích</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cho</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xã</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hội</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và</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mang</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lại</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giá</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trị</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cho</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khách</a:t>
            </a:r>
            <a:r>
              <a:rPr lang="en-US" dirty="0">
                <a:effectLst/>
                <a:latin typeface="Arial" panose="020B0604020202020204" pitchFamily="34" charset="0"/>
                <a:ea typeface="Times New Roman" panose="02020603050405020304" pitchFamily="18" charset="0"/>
                <a:cs typeface="Arial" panose="020B0604020202020204" pitchFamily="34" charset="0"/>
              </a:rPr>
              <a:t> </a:t>
            </a:r>
            <a:r>
              <a:rPr lang="en-US" dirty="0" err="1">
                <a:effectLst/>
                <a:latin typeface="Arial" panose="020B0604020202020204" pitchFamily="34" charset="0"/>
                <a:ea typeface="Times New Roman" panose="02020603050405020304" pitchFamily="18" charset="0"/>
                <a:cs typeface="Arial" panose="020B0604020202020204" pitchFamily="34" charset="0"/>
              </a:rPr>
              <a:t>hàng</a:t>
            </a:r>
            <a:r>
              <a:rPr lang="en-US" dirty="0">
                <a:effectLst/>
                <a:latin typeface="Arial" panose="020B0604020202020204" pitchFamily="34" charset="0"/>
                <a:ea typeface="Times New Roman" panose="02020603050405020304" pitchFamily="18" charset="0"/>
                <a:cs typeface="Arial" panose="020B0604020202020204" pitchFamily="34" charset="0"/>
              </a:rPr>
              <a:t>.</a:t>
            </a:r>
            <a:endParaRPr lang="en-GB"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2" name="TextBox 1">
            <a:extLst>
              <a:ext uri="{FF2B5EF4-FFF2-40B4-BE49-F238E27FC236}">
                <a16:creationId xmlns:a16="http://schemas.microsoft.com/office/drawing/2014/main" id="{ED4A6B20-321F-3BD0-5460-80A5ACCD44CD}"/>
              </a:ext>
            </a:extLst>
          </p:cNvPr>
          <p:cNvSpPr txBox="1"/>
          <p:nvPr/>
        </p:nvSpPr>
        <p:spPr>
          <a:xfrm>
            <a:off x="5992643" y="6411724"/>
            <a:ext cx="379582"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5</a:t>
            </a:r>
            <a:endParaRPr lang="en-GB"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001226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5394F1C9-4776-A67B-1A78-DF4870ACD760}"/>
              </a:ext>
            </a:extLst>
          </p:cNvPr>
          <p:cNvSpPr txBox="1"/>
          <p:nvPr/>
        </p:nvSpPr>
        <p:spPr>
          <a:xfrm>
            <a:off x="1" y="605896"/>
            <a:ext cx="4124814" cy="5646208"/>
          </a:xfrm>
          <a:prstGeom prst="rect">
            <a:avLst/>
          </a:prstGeom>
        </p:spPr>
        <p:txBody>
          <a:bodyPr vert="horz" lIns="91440" tIns="45720" rIns="91440" bIns="45720" rtlCol="0" anchor="ctr">
            <a:normAutofit/>
          </a:bodyPr>
          <a:lstStyle/>
          <a:p>
            <a:pPr defTabSz="914400">
              <a:lnSpc>
                <a:spcPct val="85000"/>
              </a:lnSpc>
              <a:spcBef>
                <a:spcPct val="0"/>
              </a:spcBef>
              <a:spcAft>
                <a:spcPts val="600"/>
              </a:spcAft>
            </a:pPr>
            <a:r>
              <a:rPr lang="en-US" sz="6000" b="1" spc="-50" dirty="0" err="1">
                <a:solidFill>
                  <a:srgbClr val="FFFFFF"/>
                </a:solidFill>
                <a:latin typeface="Arial" panose="020B0604020202020204" pitchFamily="34" charset="0"/>
                <a:ea typeface="+mj-ea"/>
                <a:cs typeface="Arial" panose="020B0604020202020204" pitchFamily="34" charset="0"/>
              </a:rPr>
              <a:t>Chương</a:t>
            </a:r>
            <a:r>
              <a:rPr lang="en-US" sz="6000" b="1" spc="-50" dirty="0">
                <a:solidFill>
                  <a:srgbClr val="FFFFFF"/>
                </a:solidFill>
                <a:latin typeface="Arial" panose="020B0604020202020204" pitchFamily="34" charset="0"/>
                <a:ea typeface="+mj-ea"/>
                <a:cs typeface="Arial" panose="020B0604020202020204" pitchFamily="34" charset="0"/>
              </a:rPr>
              <a:t> 2 </a:t>
            </a:r>
            <a:endParaRPr lang="en-US" sz="6000" spc="-50" dirty="0">
              <a:solidFill>
                <a:srgbClr val="FFFFFF"/>
              </a:solidFill>
              <a:latin typeface="Arial" panose="020B0604020202020204" pitchFamily="34" charset="0"/>
              <a:ea typeface="+mj-ea"/>
              <a:cs typeface="Arial" panose="020B0604020202020204" pitchFamily="34" charset="0"/>
            </a:endParaRPr>
          </a:p>
        </p:txBody>
      </p:sp>
      <p:sp>
        <p:nvSpPr>
          <p:cNvPr id="51" name="Rectangle 5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A3E28D03-7C2B-F46F-E0CB-05E87DB52CE9}"/>
              </a:ext>
            </a:extLst>
          </p:cNvPr>
          <p:cNvSpPr txBox="1"/>
          <p:nvPr/>
        </p:nvSpPr>
        <p:spPr>
          <a:xfrm>
            <a:off x="4742016" y="605896"/>
            <a:ext cx="7258395" cy="5646208"/>
          </a:xfrm>
          <a:prstGeom prst="rect">
            <a:avLst/>
          </a:prstGeom>
        </p:spPr>
        <p:txBody>
          <a:bodyPr vert="horz" lIns="0" tIns="45720" rIns="0" bIns="45720" rtlCol="0" anchor="ctr">
            <a:normAutofit/>
          </a:bodyPr>
          <a:lstStyle/>
          <a:p>
            <a:pPr defTabSz="914400">
              <a:lnSpc>
                <a:spcPct val="90000"/>
              </a:lnSpc>
              <a:spcBef>
                <a:spcPct val="0"/>
              </a:spcBef>
              <a:spcAft>
                <a:spcPts val="600"/>
              </a:spcAft>
              <a:buClr>
                <a:schemeClr val="accent1"/>
              </a:buClr>
              <a:buFont typeface="Calibri" panose="020F0502020204030204" pitchFamily="34" charset="0"/>
            </a:pPr>
            <a:r>
              <a:rPr lang="en-US" sz="5500" b="1" spc="-50" dirty="0" err="1">
                <a:solidFill>
                  <a:schemeClr val="tx1">
                    <a:lumMod val="75000"/>
                    <a:lumOff val="25000"/>
                  </a:schemeClr>
                </a:solidFill>
                <a:latin typeface="Arial" panose="020B0604020202020204" pitchFamily="34" charset="0"/>
                <a:cs typeface="Arial" panose="020B0604020202020204" pitchFamily="34" charset="0"/>
              </a:rPr>
              <a:t>Nghiên</a:t>
            </a:r>
            <a:r>
              <a:rPr lang="en-US" sz="5500" b="1" spc="-50" dirty="0">
                <a:solidFill>
                  <a:schemeClr val="tx1">
                    <a:lumMod val="75000"/>
                    <a:lumOff val="25000"/>
                  </a:schemeClr>
                </a:solidFill>
                <a:latin typeface="Arial" panose="020B0604020202020204" pitchFamily="34" charset="0"/>
                <a:cs typeface="Arial" panose="020B0604020202020204" pitchFamily="34" charset="0"/>
              </a:rPr>
              <a:t> </a:t>
            </a:r>
            <a:r>
              <a:rPr lang="en-US" sz="5500" b="1" spc="-50" dirty="0" err="1">
                <a:solidFill>
                  <a:schemeClr val="tx1">
                    <a:lumMod val="75000"/>
                    <a:lumOff val="25000"/>
                  </a:schemeClr>
                </a:solidFill>
                <a:latin typeface="Arial" panose="020B0604020202020204" pitchFamily="34" charset="0"/>
                <a:cs typeface="Arial" panose="020B0604020202020204" pitchFamily="34" charset="0"/>
              </a:rPr>
              <a:t>cứu</a:t>
            </a:r>
            <a:r>
              <a:rPr lang="en-US" sz="5500" b="1" spc="-50" dirty="0">
                <a:solidFill>
                  <a:schemeClr val="tx1">
                    <a:lumMod val="75000"/>
                    <a:lumOff val="25000"/>
                  </a:schemeClr>
                </a:solidFill>
                <a:latin typeface="Arial" panose="020B0604020202020204" pitchFamily="34" charset="0"/>
                <a:cs typeface="Arial" panose="020B0604020202020204" pitchFamily="34" charset="0"/>
              </a:rPr>
              <a:t> </a:t>
            </a:r>
            <a:r>
              <a:rPr lang="en-US" sz="5500" b="1" spc="-50" dirty="0" err="1">
                <a:solidFill>
                  <a:schemeClr val="tx1">
                    <a:lumMod val="75000"/>
                    <a:lumOff val="25000"/>
                  </a:schemeClr>
                </a:solidFill>
                <a:latin typeface="Arial" panose="020B0604020202020204" pitchFamily="34" charset="0"/>
                <a:cs typeface="Arial" panose="020B0604020202020204" pitchFamily="34" charset="0"/>
              </a:rPr>
              <a:t>lý</a:t>
            </a:r>
            <a:r>
              <a:rPr lang="en-US" sz="5500" b="1" spc="-50" dirty="0">
                <a:solidFill>
                  <a:schemeClr val="tx1">
                    <a:lumMod val="75000"/>
                    <a:lumOff val="25000"/>
                  </a:schemeClr>
                </a:solidFill>
                <a:latin typeface="Arial" panose="020B0604020202020204" pitchFamily="34" charset="0"/>
                <a:cs typeface="Arial" panose="020B0604020202020204" pitchFamily="34" charset="0"/>
              </a:rPr>
              <a:t> </a:t>
            </a:r>
            <a:r>
              <a:rPr lang="en-US" sz="5500" b="1" spc="-50" dirty="0" err="1">
                <a:solidFill>
                  <a:schemeClr val="tx1">
                    <a:lumMod val="75000"/>
                    <a:lumOff val="25000"/>
                  </a:schemeClr>
                </a:solidFill>
                <a:latin typeface="Arial" panose="020B0604020202020204" pitchFamily="34" charset="0"/>
                <a:cs typeface="Arial" panose="020B0604020202020204" pitchFamily="34" charset="0"/>
              </a:rPr>
              <a:t>thuyết</a:t>
            </a:r>
            <a:endParaRPr lang="en-US" sz="5500" b="1" spc="-5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1D135CB-F1F8-F7B4-CEA7-60348BE93BD7}"/>
              </a:ext>
            </a:extLst>
          </p:cNvPr>
          <p:cNvSpPr txBox="1"/>
          <p:nvPr/>
        </p:nvSpPr>
        <p:spPr>
          <a:xfrm>
            <a:off x="5992643" y="6411724"/>
            <a:ext cx="379582"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6</a:t>
            </a:r>
            <a:endParaRPr lang="en-GB"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651225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E6EE65-8156-B3F7-DB4B-456DE3841855}"/>
              </a:ext>
            </a:extLst>
          </p:cNvPr>
          <p:cNvSpPr txBox="1"/>
          <p:nvPr/>
        </p:nvSpPr>
        <p:spPr>
          <a:xfrm>
            <a:off x="696686" y="911785"/>
            <a:ext cx="9484262" cy="901593"/>
          </a:xfrm>
          <a:prstGeom prst="rect">
            <a:avLst/>
          </a:prstGeom>
          <a:noFill/>
        </p:spPr>
        <p:txBody>
          <a:bodyPr wrap="square">
            <a:spAutoFit/>
          </a:bodyPr>
          <a:lstStyle/>
          <a:p>
            <a:pPr lvl="1" algn="just">
              <a:lnSpc>
                <a:spcPct val="150000"/>
              </a:lnSpc>
              <a:spcBef>
                <a:spcPts val="600"/>
              </a:spcBef>
              <a:spcAft>
                <a:spcPts val="600"/>
              </a:spcAft>
              <a:buSzPts val="1300"/>
            </a:pPr>
            <a:r>
              <a:rPr lang="en-GB" sz="4000" b="1" dirty="0">
                <a:effectLst/>
                <a:latin typeface="Arial" panose="020B0604020202020204" pitchFamily="34" charset="0"/>
                <a:ea typeface="Times New Roman" panose="02020603050405020304" pitchFamily="18" charset="0"/>
                <a:cs typeface="Arial" panose="020B0604020202020204" pitchFamily="34" charset="0"/>
              </a:rPr>
              <a:t>2.1 </a:t>
            </a:r>
            <a:r>
              <a:rPr lang="en-GB" sz="4000" b="1" dirty="0" err="1">
                <a:effectLst/>
                <a:latin typeface="Arial" panose="020B0604020202020204" pitchFamily="34" charset="0"/>
                <a:ea typeface="Times New Roman" panose="02020603050405020304" pitchFamily="18" charset="0"/>
                <a:cs typeface="Arial" panose="020B0604020202020204" pitchFamily="34" charset="0"/>
              </a:rPr>
              <a:t>Giới</a:t>
            </a:r>
            <a:r>
              <a:rPr lang="en-GB" sz="4000" b="1" dirty="0">
                <a:effectLst/>
                <a:latin typeface="Arial" panose="020B0604020202020204" pitchFamily="34" charset="0"/>
                <a:ea typeface="Times New Roman" panose="02020603050405020304" pitchFamily="18" charset="0"/>
                <a:cs typeface="Arial" panose="020B0604020202020204" pitchFamily="34" charset="0"/>
              </a:rPr>
              <a:t> </a:t>
            </a:r>
            <a:r>
              <a:rPr lang="en-GB" sz="4000" b="1" dirty="0" err="1">
                <a:effectLst/>
                <a:latin typeface="Arial" panose="020B0604020202020204" pitchFamily="34" charset="0"/>
                <a:ea typeface="Times New Roman" panose="02020603050405020304" pitchFamily="18" charset="0"/>
                <a:cs typeface="Arial" panose="020B0604020202020204" pitchFamily="34" charset="0"/>
              </a:rPr>
              <a:t>thiệu</a:t>
            </a:r>
            <a:r>
              <a:rPr lang="en-GB" sz="4000" b="1" dirty="0">
                <a:effectLst/>
                <a:latin typeface="Arial" panose="020B0604020202020204" pitchFamily="34" charset="0"/>
                <a:ea typeface="Times New Roman" panose="02020603050405020304" pitchFamily="18" charset="0"/>
                <a:cs typeface="Arial" panose="020B0604020202020204" pitchFamily="34" charset="0"/>
              </a:rPr>
              <a:t> </a:t>
            </a:r>
            <a:r>
              <a:rPr lang="en-GB" sz="4000" b="1" dirty="0" err="1">
                <a:effectLst/>
                <a:latin typeface="Arial" panose="020B0604020202020204" pitchFamily="34" charset="0"/>
                <a:ea typeface="Times New Roman" panose="02020603050405020304" pitchFamily="18" charset="0"/>
                <a:cs typeface="Arial" panose="020B0604020202020204" pitchFamily="34" charset="0"/>
              </a:rPr>
              <a:t>về</a:t>
            </a:r>
            <a:r>
              <a:rPr lang="en-GB" sz="4000" b="1" dirty="0">
                <a:effectLst/>
                <a:latin typeface="Arial" panose="020B0604020202020204" pitchFamily="34" charset="0"/>
                <a:ea typeface="Times New Roman" panose="02020603050405020304" pitchFamily="18" charset="0"/>
                <a:cs typeface="Arial" panose="020B0604020202020204" pitchFamily="34" charset="0"/>
              </a:rPr>
              <a:t> website </a:t>
            </a:r>
            <a:r>
              <a:rPr lang="en-GB" sz="4000" b="1" dirty="0" err="1">
                <a:effectLst/>
                <a:latin typeface="Arial" panose="020B0604020202020204" pitchFamily="34" charset="0"/>
                <a:ea typeface="Times New Roman" panose="02020603050405020304" pitchFamily="18" charset="0"/>
                <a:cs typeface="Arial" panose="020B0604020202020204" pitchFamily="34" charset="0"/>
              </a:rPr>
              <a:t>bán</a:t>
            </a:r>
            <a:r>
              <a:rPr lang="en-GB" sz="4000" b="1" dirty="0">
                <a:effectLst/>
                <a:latin typeface="Arial" panose="020B0604020202020204" pitchFamily="34" charset="0"/>
                <a:ea typeface="Times New Roman" panose="02020603050405020304" pitchFamily="18" charset="0"/>
                <a:cs typeface="Arial" panose="020B0604020202020204" pitchFamily="34" charset="0"/>
              </a:rPr>
              <a:t> </a:t>
            </a:r>
            <a:r>
              <a:rPr lang="en-GB" sz="4000" b="1" dirty="0" err="1">
                <a:effectLst/>
                <a:latin typeface="Arial" panose="020B0604020202020204" pitchFamily="34" charset="0"/>
                <a:ea typeface="Times New Roman" panose="02020603050405020304" pitchFamily="18" charset="0"/>
                <a:cs typeface="Arial" panose="020B0604020202020204" pitchFamily="34" charset="0"/>
              </a:rPr>
              <a:t>giày</a:t>
            </a:r>
            <a:endParaRPr lang="en-GB" sz="4000" b="1"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7" name="TextBox 6">
            <a:extLst>
              <a:ext uri="{FF2B5EF4-FFF2-40B4-BE49-F238E27FC236}">
                <a16:creationId xmlns:a16="http://schemas.microsoft.com/office/drawing/2014/main" id="{1845152F-988D-765A-B6E7-4ECA610F820F}"/>
              </a:ext>
            </a:extLst>
          </p:cNvPr>
          <p:cNvSpPr txBox="1"/>
          <p:nvPr/>
        </p:nvSpPr>
        <p:spPr>
          <a:xfrm>
            <a:off x="842756" y="2396662"/>
            <a:ext cx="10346860" cy="2343655"/>
          </a:xfrm>
          <a:prstGeom prst="rect">
            <a:avLst/>
          </a:prstGeom>
          <a:noFill/>
        </p:spPr>
        <p:txBody>
          <a:bodyPr wrap="square">
            <a:spAutoFit/>
          </a:bodyPr>
          <a:lstStyle/>
          <a:p>
            <a:pPr algn="just">
              <a:lnSpc>
                <a:spcPct val="150000"/>
              </a:lnSpc>
              <a:spcBef>
                <a:spcPts val="600"/>
              </a:spcBef>
              <a:spcAft>
                <a:spcPts val="600"/>
              </a:spcAft>
            </a:pPr>
            <a:r>
              <a:rPr lang="en-GB" sz="2000" dirty="0">
                <a:latin typeface="Arial" panose="020B0604020202020204" pitchFamily="34" charset="0"/>
                <a:cs typeface="Arial" panose="020B0604020202020204" pitchFamily="34" charset="0"/>
              </a:rPr>
              <a:t>	Website </a:t>
            </a:r>
            <a:r>
              <a:rPr lang="en-GB" sz="2000" dirty="0" err="1">
                <a:latin typeface="Arial" panose="020B0604020202020204" pitchFamily="34" charset="0"/>
                <a:cs typeface="Arial" panose="020B0604020202020204" pitchFamily="34" charset="0"/>
              </a:rPr>
              <a:t>bán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giày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trực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tuyến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cung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cấp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một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nền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tảng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thuận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tiện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việc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mua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bán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giày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đa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dạng</a:t>
            </a:r>
            <a:r>
              <a:rPr lang="en-GB" sz="2000" dirty="0">
                <a:latin typeface="Arial" panose="020B0604020202020204" pitchFamily="34" charset="0"/>
                <a:cs typeface="Arial" panose="020B0604020202020204" pitchFamily="34" charset="0"/>
              </a:rPr>
              <a:t>. Giao </a:t>
            </a:r>
            <a:r>
              <a:rPr lang="en-GB" sz="2000" dirty="0" err="1">
                <a:latin typeface="Arial" panose="020B0604020202020204" pitchFamily="34" charset="0"/>
                <a:cs typeface="Arial" panose="020B0604020202020204" pitchFamily="34" charset="0"/>
              </a:rPr>
              <a:t>diện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thân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thiện</a:t>
            </a:r>
            <a:r>
              <a:rPr lang="en-GB" sz="2000" dirty="0">
                <a:latin typeface="Arial" panose="020B0604020202020204" pitchFamily="34" charset="0"/>
                <a:cs typeface="Arial" panose="020B0604020202020204" pitchFamily="34" charset="0"/>
              </a:rPr>
              <a:t>, an </a:t>
            </a:r>
            <a:r>
              <a:rPr lang="en-GB" sz="2000" dirty="0" err="1">
                <a:latin typeface="Arial" panose="020B0604020202020204" pitchFamily="34" charset="0"/>
                <a:cs typeface="Arial" panose="020B0604020202020204" pitchFamily="34" charset="0"/>
              </a:rPr>
              <a:t>toàn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dễ</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sử</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dụng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giúp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người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dùng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tìm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kiếm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đặt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hàng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sản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phẩm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một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thuận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lợi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với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nhiều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lựa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chọn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về</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kiểu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dáng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thương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hiệu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Đây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một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địa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chỉ</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đáng</a:t>
            </a:r>
            <a:r>
              <a:rPr lang="en-GB" sz="2000" dirty="0">
                <a:latin typeface="Arial" panose="020B0604020202020204" pitchFamily="34" charset="0"/>
                <a:cs typeface="Arial" panose="020B0604020202020204" pitchFamily="34" charset="0"/>
              </a:rPr>
              <a:t> tin </a:t>
            </a:r>
            <a:r>
              <a:rPr lang="en-GB" sz="2000" dirty="0" err="1">
                <a:latin typeface="Arial" panose="020B0604020202020204" pitchFamily="34" charset="0"/>
                <a:cs typeface="Arial" panose="020B0604020202020204" pitchFamily="34" charset="0"/>
              </a:rPr>
              <a:t>cậy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tiện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lợi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cho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những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người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yêu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thích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giày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và</a:t>
            </a:r>
            <a:r>
              <a:rPr lang="en-GB" sz="2000" dirty="0">
                <a:latin typeface="Arial" panose="020B0604020202020204" pitchFamily="34" charset="0"/>
                <a:cs typeface="Arial" panose="020B0604020202020204" pitchFamily="34" charset="0"/>
              </a:rPr>
              <a:t> mong </a:t>
            </a:r>
            <a:r>
              <a:rPr lang="en-GB" sz="2000" dirty="0" err="1">
                <a:latin typeface="Arial" panose="020B0604020202020204" pitchFamily="34" charset="0"/>
                <a:cs typeface="Arial" panose="020B0604020202020204" pitchFamily="34" charset="0"/>
              </a:rPr>
              <a:t>muốn</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trải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nghiệm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mua</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sắm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trực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tuyến</a:t>
            </a:r>
            <a:r>
              <a:rPr lang="en-GB" sz="2000" dirty="0">
                <a:latin typeface="Arial" panose="020B0604020202020204" pitchFamily="34" charset="0"/>
                <a:cs typeface="Arial" panose="020B0604020202020204" pitchFamily="34" charset="0"/>
              </a:rPr>
              <a:t>.</a:t>
            </a:r>
          </a:p>
        </p:txBody>
      </p:sp>
      <p:sp>
        <p:nvSpPr>
          <p:cNvPr id="2" name="TextBox 1">
            <a:extLst>
              <a:ext uri="{FF2B5EF4-FFF2-40B4-BE49-F238E27FC236}">
                <a16:creationId xmlns:a16="http://schemas.microsoft.com/office/drawing/2014/main" id="{72CD163B-D8D1-F961-4359-BA63238EFC6E}"/>
              </a:ext>
            </a:extLst>
          </p:cNvPr>
          <p:cNvSpPr txBox="1"/>
          <p:nvPr/>
        </p:nvSpPr>
        <p:spPr>
          <a:xfrm>
            <a:off x="5992643" y="6411724"/>
            <a:ext cx="379582"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7</a:t>
            </a:r>
            <a:endParaRPr lang="en-GB"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015003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E6EE65-8156-B3F7-DB4B-456DE3841855}"/>
              </a:ext>
            </a:extLst>
          </p:cNvPr>
          <p:cNvSpPr txBox="1"/>
          <p:nvPr/>
        </p:nvSpPr>
        <p:spPr>
          <a:xfrm>
            <a:off x="696686" y="911785"/>
            <a:ext cx="9484262" cy="901593"/>
          </a:xfrm>
          <a:prstGeom prst="rect">
            <a:avLst/>
          </a:prstGeom>
          <a:noFill/>
        </p:spPr>
        <p:txBody>
          <a:bodyPr wrap="square">
            <a:spAutoFit/>
          </a:bodyPr>
          <a:lstStyle/>
          <a:p>
            <a:pPr lvl="1" algn="just">
              <a:lnSpc>
                <a:spcPct val="150000"/>
              </a:lnSpc>
              <a:spcBef>
                <a:spcPts val="600"/>
              </a:spcBef>
              <a:spcAft>
                <a:spcPts val="600"/>
              </a:spcAft>
              <a:buSzPts val="1300"/>
            </a:pPr>
            <a:r>
              <a:rPr lang="en-GB" sz="4000" b="1" dirty="0">
                <a:effectLst/>
                <a:latin typeface="Arial" panose="020B0604020202020204" pitchFamily="34" charset="0"/>
                <a:ea typeface="Times New Roman" panose="02020603050405020304" pitchFamily="18" charset="0"/>
                <a:cs typeface="Arial" panose="020B0604020202020204" pitchFamily="34" charset="0"/>
              </a:rPr>
              <a:t>2.2 </a:t>
            </a:r>
            <a:r>
              <a:rPr lang="fr-FR" sz="4000" b="1" dirty="0" err="1">
                <a:effectLst/>
                <a:latin typeface="Arial" panose="020B0604020202020204" pitchFamily="34" charset="0"/>
                <a:ea typeface="Times New Roman" panose="02020603050405020304" pitchFamily="18" charset="0"/>
                <a:cs typeface="Arial" panose="020B0604020202020204" pitchFamily="34" charset="0"/>
              </a:rPr>
              <a:t>Giới</a:t>
            </a:r>
            <a:r>
              <a:rPr lang="fr-FR" sz="4000" b="1" dirty="0">
                <a:effectLst/>
                <a:latin typeface="Arial" panose="020B0604020202020204" pitchFamily="34" charset="0"/>
                <a:ea typeface="Times New Roman" panose="02020603050405020304" pitchFamily="18" charset="0"/>
                <a:cs typeface="Arial" panose="020B0604020202020204" pitchFamily="34" charset="0"/>
              </a:rPr>
              <a:t> </a:t>
            </a:r>
            <a:r>
              <a:rPr lang="fr-FR" sz="4000" b="1" dirty="0" err="1">
                <a:effectLst/>
                <a:latin typeface="Arial" panose="020B0604020202020204" pitchFamily="34" charset="0"/>
                <a:ea typeface="Times New Roman" panose="02020603050405020304" pitchFamily="18" charset="0"/>
                <a:cs typeface="Arial" panose="020B0604020202020204" pitchFamily="34" charset="0"/>
              </a:rPr>
              <a:t>thiệu</a:t>
            </a:r>
            <a:r>
              <a:rPr lang="fr-FR" sz="4000" b="1" dirty="0">
                <a:effectLst/>
                <a:latin typeface="Arial" panose="020B0604020202020204" pitchFamily="34" charset="0"/>
                <a:ea typeface="Times New Roman" panose="02020603050405020304" pitchFamily="18" charset="0"/>
                <a:cs typeface="Arial" panose="020B0604020202020204" pitchFamily="34" charset="0"/>
              </a:rPr>
              <a:t> </a:t>
            </a:r>
            <a:r>
              <a:rPr lang="fr-FR" sz="4000" b="1" dirty="0" err="1">
                <a:effectLst/>
                <a:latin typeface="Arial" panose="020B0604020202020204" pitchFamily="34" charset="0"/>
                <a:ea typeface="Times New Roman" panose="02020603050405020304" pitchFamily="18" charset="0"/>
                <a:cs typeface="Arial" panose="020B0604020202020204" pitchFamily="34" charset="0"/>
              </a:rPr>
              <a:t>về</a:t>
            </a:r>
            <a:r>
              <a:rPr lang="fr-FR" sz="4000" b="1" dirty="0">
                <a:effectLst/>
                <a:latin typeface="Arial" panose="020B0604020202020204" pitchFamily="34" charset="0"/>
                <a:ea typeface="Times New Roman" panose="02020603050405020304" pitchFamily="18" charset="0"/>
                <a:cs typeface="Arial" panose="020B0604020202020204" pitchFamily="34" charset="0"/>
              </a:rPr>
              <a:t> </a:t>
            </a:r>
            <a:r>
              <a:rPr lang="fr-FR" sz="4000" b="1" dirty="0" err="1">
                <a:effectLst/>
                <a:latin typeface="Arial" panose="020B0604020202020204" pitchFamily="34" charset="0"/>
                <a:ea typeface="Times New Roman" panose="02020603050405020304" pitchFamily="18" charset="0"/>
                <a:cs typeface="Arial" panose="020B0604020202020204" pitchFamily="34" charset="0"/>
              </a:rPr>
              <a:t>Webserver</a:t>
            </a:r>
            <a:endParaRPr lang="en-GB" sz="4000" b="1"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7" name="TextBox 6">
            <a:extLst>
              <a:ext uri="{FF2B5EF4-FFF2-40B4-BE49-F238E27FC236}">
                <a16:creationId xmlns:a16="http://schemas.microsoft.com/office/drawing/2014/main" id="{1845152F-988D-765A-B6E7-4ECA610F820F}"/>
              </a:ext>
            </a:extLst>
          </p:cNvPr>
          <p:cNvSpPr txBox="1"/>
          <p:nvPr/>
        </p:nvSpPr>
        <p:spPr>
          <a:xfrm>
            <a:off x="842756" y="2396662"/>
            <a:ext cx="10346860" cy="1749197"/>
          </a:xfrm>
          <a:prstGeom prst="rect">
            <a:avLst/>
          </a:prstGeom>
          <a:noFill/>
        </p:spPr>
        <p:txBody>
          <a:bodyPr wrap="square">
            <a:spAutoFit/>
          </a:bodyPr>
          <a:lstStyle/>
          <a:p>
            <a:pPr algn="just">
              <a:lnSpc>
                <a:spcPct val="150000"/>
              </a:lnSpc>
              <a:spcBef>
                <a:spcPts val="600"/>
              </a:spcBef>
              <a:spcAft>
                <a:spcPts val="600"/>
              </a:spcAft>
            </a:pPr>
            <a:r>
              <a:rPr lang="en-GB" sz="2000" dirty="0">
                <a:latin typeface="Arial" panose="020B0604020202020204" pitchFamily="34" charset="0"/>
                <a:cs typeface="Arial" panose="020B0604020202020204" pitchFamily="34" charset="0"/>
              </a:rPr>
              <a:t>	</a:t>
            </a:r>
            <a:r>
              <a:rPr lang="fr-FR" sz="1800" dirty="0">
                <a:effectLst/>
                <a:latin typeface="Arial" panose="020B0604020202020204" pitchFamily="34" charset="0"/>
                <a:ea typeface="Times New Roman" panose="02020603050405020304" pitchFamily="18" charset="0"/>
                <a:cs typeface="Arial" panose="020B0604020202020204" pitchFamily="34" charset="0"/>
              </a:rPr>
              <a:t>Web server là </a:t>
            </a:r>
            <a:r>
              <a:rPr lang="fr-FR" sz="1800" dirty="0" err="1">
                <a:effectLst/>
                <a:latin typeface="Arial" panose="020B0604020202020204" pitchFamily="34" charset="0"/>
                <a:ea typeface="Times New Roman" panose="02020603050405020304" pitchFamily="18" charset="0"/>
                <a:cs typeface="Arial" panose="020B0604020202020204" pitchFamily="34" charset="0"/>
              </a:rPr>
              <a:t>một</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phần</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mềm</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hoặc</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máy</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chủ</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chịu</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trách</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nhiệm</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xử</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lý</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và</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phản</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hồi</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các</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yêu</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cầu</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từ</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người</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dùng</a:t>
            </a:r>
            <a:r>
              <a:rPr lang="fr-FR" sz="1800" dirty="0">
                <a:effectLst/>
                <a:latin typeface="Arial" panose="020B0604020202020204" pitchFamily="34" charset="0"/>
                <a:ea typeface="Times New Roman" panose="02020603050405020304" pitchFamily="18" charset="0"/>
                <a:cs typeface="Arial" panose="020B0604020202020204" pitchFamily="34" charset="0"/>
              </a:rPr>
              <a:t> qua </a:t>
            </a:r>
            <a:r>
              <a:rPr lang="fr-FR" sz="1800" dirty="0" err="1">
                <a:effectLst/>
                <a:latin typeface="Arial" panose="020B0604020202020204" pitchFamily="34" charset="0"/>
                <a:ea typeface="Times New Roman" panose="02020603050405020304" pitchFamily="18" charset="0"/>
                <a:cs typeface="Arial" panose="020B0604020202020204" pitchFamily="34" charset="0"/>
              </a:rPr>
              <a:t>mạng</a:t>
            </a:r>
            <a:r>
              <a:rPr lang="fr-FR" sz="1800" dirty="0">
                <a:effectLst/>
                <a:latin typeface="Arial" panose="020B0604020202020204" pitchFamily="34" charset="0"/>
                <a:ea typeface="Times New Roman" panose="02020603050405020304" pitchFamily="18" charset="0"/>
                <a:cs typeface="Arial" panose="020B0604020202020204" pitchFamily="34" charset="0"/>
              </a:rPr>
              <a:t> Internet. </a:t>
            </a:r>
            <a:r>
              <a:rPr lang="fr-FR" sz="1800" dirty="0" err="1">
                <a:effectLst/>
                <a:latin typeface="Arial" panose="020B0604020202020204" pitchFamily="34" charset="0"/>
                <a:ea typeface="Times New Roman" panose="02020603050405020304" pitchFamily="18" charset="0"/>
                <a:cs typeface="Arial" panose="020B0604020202020204" pitchFamily="34" charset="0"/>
              </a:rPr>
              <a:t>Chức</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năng</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chính</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của</a:t>
            </a:r>
            <a:r>
              <a:rPr lang="fr-FR" sz="1800" dirty="0">
                <a:effectLst/>
                <a:latin typeface="Arial" panose="020B0604020202020204" pitchFamily="34" charset="0"/>
                <a:ea typeface="Times New Roman" panose="02020603050405020304" pitchFamily="18" charset="0"/>
                <a:cs typeface="Arial" panose="020B0604020202020204" pitchFamily="34" charset="0"/>
              </a:rPr>
              <a:t> web server là </a:t>
            </a:r>
            <a:r>
              <a:rPr lang="fr-FR" sz="1800" dirty="0" err="1">
                <a:effectLst/>
                <a:latin typeface="Arial" panose="020B0604020202020204" pitchFamily="34" charset="0"/>
                <a:ea typeface="Times New Roman" panose="02020603050405020304" pitchFamily="18" charset="0"/>
                <a:cs typeface="Arial" panose="020B0604020202020204" pitchFamily="34" charset="0"/>
              </a:rPr>
              <a:t>cung</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cấp</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các</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tài</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nguyên</a:t>
            </a:r>
            <a:r>
              <a:rPr lang="fr-FR" sz="1800" dirty="0">
                <a:effectLst/>
                <a:latin typeface="Arial" panose="020B0604020202020204" pitchFamily="34" charset="0"/>
                <a:ea typeface="Times New Roman" panose="02020603050405020304" pitchFamily="18" charset="0"/>
                <a:cs typeface="Arial" panose="020B0604020202020204" pitchFamily="34" charset="0"/>
              </a:rPr>
              <a:t> web, </a:t>
            </a:r>
            <a:r>
              <a:rPr lang="fr-FR" sz="1800" dirty="0" err="1">
                <a:effectLst/>
                <a:latin typeface="Arial" panose="020B0604020202020204" pitchFamily="34" charset="0"/>
                <a:ea typeface="Times New Roman" panose="02020603050405020304" pitchFamily="18" charset="0"/>
                <a:cs typeface="Arial" panose="020B0604020202020204" pitchFamily="34" charset="0"/>
              </a:rPr>
              <a:t>như</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trang</a:t>
            </a:r>
            <a:r>
              <a:rPr lang="fr-FR" sz="1800" dirty="0">
                <a:effectLst/>
                <a:latin typeface="Arial" panose="020B0604020202020204" pitchFamily="34" charset="0"/>
                <a:ea typeface="Times New Roman" panose="02020603050405020304" pitchFamily="18" charset="0"/>
                <a:cs typeface="Arial" panose="020B0604020202020204" pitchFamily="34" charset="0"/>
              </a:rPr>
              <a:t> HTML, </a:t>
            </a:r>
            <a:r>
              <a:rPr lang="fr-FR" sz="1800" dirty="0" err="1">
                <a:effectLst/>
                <a:latin typeface="Arial" panose="020B0604020202020204" pitchFamily="34" charset="0"/>
                <a:ea typeface="Times New Roman" panose="02020603050405020304" pitchFamily="18" charset="0"/>
                <a:cs typeface="Arial" panose="020B0604020202020204" pitchFamily="34" charset="0"/>
              </a:rPr>
              <a:t>ảnh</a:t>
            </a:r>
            <a:r>
              <a:rPr lang="fr-FR" sz="1800" dirty="0">
                <a:effectLst/>
                <a:latin typeface="Arial" panose="020B0604020202020204" pitchFamily="34" charset="0"/>
                <a:ea typeface="Times New Roman" panose="02020603050405020304" pitchFamily="18" charset="0"/>
                <a:cs typeface="Arial" panose="020B0604020202020204" pitchFamily="34" charset="0"/>
              </a:rPr>
              <a:t>, CSS, JavaScript, </a:t>
            </a:r>
            <a:r>
              <a:rPr lang="fr-FR" sz="1800" dirty="0" err="1">
                <a:effectLst/>
                <a:latin typeface="Arial" panose="020B0604020202020204" pitchFamily="34" charset="0"/>
                <a:ea typeface="Times New Roman" panose="02020603050405020304" pitchFamily="18" charset="0"/>
                <a:cs typeface="Arial" panose="020B0604020202020204" pitchFamily="34" charset="0"/>
              </a:rPr>
              <a:t>và</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các</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tài</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liệu</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multimedia</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khác</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cho</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các</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trình</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duyệt</a:t>
            </a:r>
            <a:r>
              <a:rPr lang="fr-FR" sz="1800" dirty="0">
                <a:effectLst/>
                <a:latin typeface="Arial" panose="020B0604020202020204" pitchFamily="34" charset="0"/>
                <a:ea typeface="Times New Roman" panose="02020603050405020304" pitchFamily="18" charset="0"/>
                <a:cs typeface="Arial" panose="020B0604020202020204" pitchFamily="34" charset="0"/>
              </a:rPr>
              <a:t> web </a:t>
            </a:r>
            <a:r>
              <a:rPr lang="fr-FR" sz="1800" dirty="0" err="1">
                <a:effectLst/>
                <a:latin typeface="Arial" panose="020B0604020202020204" pitchFamily="34" charset="0"/>
                <a:ea typeface="Times New Roman" panose="02020603050405020304" pitchFamily="18" charset="0"/>
                <a:cs typeface="Arial" panose="020B0604020202020204" pitchFamily="34" charset="0"/>
              </a:rPr>
              <a:t>của</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người</a:t>
            </a:r>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800" dirty="0" err="1">
                <a:effectLst/>
                <a:latin typeface="Arial" panose="020B0604020202020204" pitchFamily="34" charset="0"/>
                <a:ea typeface="Times New Roman" panose="02020603050405020304" pitchFamily="18" charset="0"/>
                <a:cs typeface="Arial" panose="020B0604020202020204" pitchFamily="34" charset="0"/>
              </a:rPr>
              <a:t>dùng</a:t>
            </a:r>
            <a:r>
              <a:rPr lang="fr-FR" sz="1800" dirty="0">
                <a:effectLst/>
                <a:latin typeface="Arial" panose="020B0604020202020204" pitchFamily="34" charset="0"/>
                <a:ea typeface="Times New Roman" panose="02020603050405020304" pitchFamily="18" charset="0"/>
                <a:cs typeface="Arial" panose="020B0604020202020204" pitchFamily="34" charset="0"/>
              </a:rPr>
              <a:t>.</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2" name="TextBox 1">
            <a:extLst>
              <a:ext uri="{FF2B5EF4-FFF2-40B4-BE49-F238E27FC236}">
                <a16:creationId xmlns:a16="http://schemas.microsoft.com/office/drawing/2014/main" id="{DEAA6D30-EFEF-23A8-C005-812A7DB4EA92}"/>
              </a:ext>
            </a:extLst>
          </p:cNvPr>
          <p:cNvSpPr txBox="1"/>
          <p:nvPr/>
        </p:nvSpPr>
        <p:spPr>
          <a:xfrm>
            <a:off x="5992643" y="6411724"/>
            <a:ext cx="379582"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8</a:t>
            </a:r>
            <a:endParaRPr lang="en-GB"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625778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4">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EEAB5A0-ECFD-ADAC-561C-EDC01E528C42}"/>
              </a:ext>
            </a:extLst>
          </p:cNvPr>
          <p:cNvSpPr txBox="1"/>
          <p:nvPr/>
        </p:nvSpPr>
        <p:spPr>
          <a:xfrm>
            <a:off x="6222502" y="523680"/>
            <a:ext cx="5127171"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000" b="1" spc="-50" dirty="0">
                <a:latin typeface="Arial" panose="020B0604020202020204" pitchFamily="34" charset="0"/>
                <a:ea typeface="+mj-ea"/>
                <a:cs typeface="Arial" panose="020B0604020202020204" pitchFamily="34" charset="0"/>
              </a:rPr>
              <a:t>2.3 </a:t>
            </a:r>
            <a:r>
              <a:rPr lang="en-US" sz="4000" b="1" spc="-50" dirty="0" err="1">
                <a:latin typeface="Arial" panose="020B0604020202020204" pitchFamily="34" charset="0"/>
                <a:ea typeface="+mj-ea"/>
                <a:cs typeface="Arial" panose="020B0604020202020204" pitchFamily="34" charset="0"/>
              </a:rPr>
              <a:t>Ngôn</a:t>
            </a:r>
            <a:r>
              <a:rPr lang="en-US" sz="4000" b="1" spc="-50" dirty="0">
                <a:latin typeface="Arial" panose="020B0604020202020204" pitchFamily="34" charset="0"/>
                <a:ea typeface="+mj-ea"/>
                <a:cs typeface="Arial" panose="020B0604020202020204" pitchFamily="34" charset="0"/>
              </a:rPr>
              <a:t> </a:t>
            </a:r>
            <a:r>
              <a:rPr lang="en-US" sz="4000" b="1" spc="-50" dirty="0" err="1">
                <a:latin typeface="Arial" panose="020B0604020202020204" pitchFamily="34" charset="0"/>
                <a:ea typeface="+mj-ea"/>
                <a:cs typeface="Arial" panose="020B0604020202020204" pitchFamily="34" charset="0"/>
              </a:rPr>
              <a:t>ngữ</a:t>
            </a:r>
            <a:r>
              <a:rPr lang="en-US" sz="4000" b="1" spc="-50" dirty="0">
                <a:latin typeface="Arial" panose="020B0604020202020204" pitchFamily="34" charset="0"/>
                <a:ea typeface="+mj-ea"/>
                <a:cs typeface="Arial" panose="020B0604020202020204" pitchFamily="34" charset="0"/>
              </a:rPr>
              <a:t> PHP </a:t>
            </a:r>
          </a:p>
        </p:txBody>
      </p:sp>
      <p:pic>
        <p:nvPicPr>
          <p:cNvPr id="6" name="Picture 5">
            <a:extLst>
              <a:ext uri="{FF2B5EF4-FFF2-40B4-BE49-F238E27FC236}">
                <a16:creationId xmlns:a16="http://schemas.microsoft.com/office/drawing/2014/main" id="{D5F23E5F-136E-FB2A-CA66-E8EBDA6AED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43193" y="2085702"/>
            <a:ext cx="4917066" cy="2655215"/>
          </a:xfrm>
          <a:prstGeom prst="rect">
            <a:avLst/>
          </a:prstGeom>
          <a:noFill/>
        </p:spPr>
      </p:pic>
      <p:cxnSp>
        <p:nvCxnSpPr>
          <p:cNvPr id="30" name="Straight Connector 26">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2" name="Rectangle 28">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0">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0" name="TextBox 1">
            <a:extLst>
              <a:ext uri="{FF2B5EF4-FFF2-40B4-BE49-F238E27FC236}">
                <a16:creationId xmlns:a16="http://schemas.microsoft.com/office/drawing/2014/main" id="{9D4B6448-858B-5A5D-5FB8-ED3F16F3BE64}"/>
              </a:ext>
            </a:extLst>
          </p:cNvPr>
          <p:cNvGraphicFramePr/>
          <p:nvPr>
            <p:extLst>
              <p:ext uri="{D42A27DB-BD31-4B8C-83A1-F6EECF244321}">
                <p14:modId xmlns:p14="http://schemas.microsoft.com/office/powerpoint/2010/main" val="2893755344"/>
              </p:ext>
            </p:extLst>
          </p:nvPr>
        </p:nvGraphicFramePr>
        <p:xfrm>
          <a:off x="6411683" y="2085701"/>
          <a:ext cx="5600233" cy="41373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E50FF98E-D46C-2C46-876A-B7CF442EA0A7}"/>
              </a:ext>
            </a:extLst>
          </p:cNvPr>
          <p:cNvSpPr txBox="1"/>
          <p:nvPr/>
        </p:nvSpPr>
        <p:spPr>
          <a:xfrm>
            <a:off x="5992643" y="6411724"/>
            <a:ext cx="379582"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9</a:t>
            </a:r>
            <a:endParaRPr lang="en-GB"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5116458"/>
      </p:ext>
    </p:extLst>
  </p:cSld>
  <p:clrMapOvr>
    <a:masterClrMapping/>
  </p:clrMapOvr>
  <p:transition spd="slow">
    <p:wipe/>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319</TotalTime>
  <Words>1492</Words>
  <Application>Microsoft Office PowerPoint</Application>
  <PresentationFormat>Widescreen</PresentationFormat>
  <Paragraphs>137</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Times New Roman</vt:lpstr>
      <vt:lpstr>Wingdings</vt:lpstr>
      <vt:lpstr>Retrospect</vt:lpstr>
      <vt:lpstr>PowerPoint Presentation</vt:lpstr>
      <vt:lpstr>TỔNG QUAN ĐỀ TÀI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Điền Nguyễn</dc:creator>
  <cp:lastModifiedBy>phucdat13111311@gmail.com</cp:lastModifiedBy>
  <cp:revision>34</cp:revision>
  <dcterms:created xsi:type="dcterms:W3CDTF">2023-12-27T09:55:13Z</dcterms:created>
  <dcterms:modified xsi:type="dcterms:W3CDTF">2024-01-14T14:09:16Z</dcterms:modified>
</cp:coreProperties>
</file>