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0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04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7013" autoAdjust="0"/>
  </p:normalViewPr>
  <p:slideViewPr>
    <p:cSldViewPr snapToGrid="0">
      <p:cViewPr varScale="1">
        <p:scale>
          <a:sx n="80" d="100"/>
          <a:sy n="80" d="100"/>
        </p:scale>
        <p:origin x="4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11/04/2017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3743-D3B3-40F8-B6B1-78A534F4E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33"/>
            <a:ext cx="12192000" cy="2719949"/>
          </a:xfrm>
          <a:prstGeom prst="rect">
            <a:avLst/>
          </a:prstGeom>
          <a:effectLst/>
        </p:spPr>
      </p:pic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61703" y="2527396"/>
            <a:ext cx="11308719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660962" y="4504081"/>
            <a:ext cx="9196223" cy="914400"/>
          </a:xfrm>
        </p:spPr>
        <p:txBody>
          <a:bodyPr/>
          <a:lstStyle>
            <a:lvl1pPr marL="0" indent="0" algn="ctr">
              <a:buNone/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2714533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4124380" y="-892404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2"/>
            <a:ext cx="10966374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0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036872" y="-3355243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65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152400"/>
            <a:ext cx="11669711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124380" y="-3288376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>
                <a:latin typeface="Arial" charset="0"/>
                <a:ea typeface="Arial" charset="0"/>
                <a:cs typeface="Arial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2288" y="1600200"/>
            <a:ext cx="5264150" cy="4525963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149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582399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062617" y="-3363877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>
                <a:latin typeface="Arial" charset="0"/>
                <a:ea typeface="Arial" charset="0"/>
                <a:cs typeface="Arial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>
                <a:latin typeface="Arial" charset="0"/>
                <a:ea typeface="Arial" charset="0"/>
                <a:cs typeface="Arial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61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70764" y="4200699"/>
            <a:ext cx="6276109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700756" y="419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0765" y="5077692"/>
            <a:ext cx="634133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2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/>
              <a:t>Flashlight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luôn text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Ánh xạ thành phần giao diện</a:t>
            </a:r>
          </a:p>
          <a:p>
            <a:r>
              <a:rPr lang="en-US"/>
              <a:t>Cập nhật lại giá trị tương ứng với slider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Cấu hình chỉ hiện bàn phím số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15" y="3065668"/>
            <a:ext cx="6776283" cy="459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57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lí khi textfield thay đổi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Khai báo UITextFieldDelegate</a:t>
            </a:r>
          </a:p>
          <a:p>
            <a:r>
              <a:rPr lang="en-US"/>
              <a:t>Chỉ định delegate là lớp hiện tại</a:t>
            </a:r>
          </a:p>
          <a:p>
            <a:r>
              <a:rPr lang="en-US"/>
              <a:t>Cài đặt hàm </a:t>
            </a:r>
            <a:r>
              <a:rPr lang="en-US" b="1"/>
              <a:t>textfield</a:t>
            </a:r>
            <a:r>
              <a:rPr lang="en-US"/>
              <a:t> shouldChangeCharactersIn range</a:t>
            </a:r>
          </a:p>
          <a:p>
            <a:pPr lvl="1"/>
            <a:r>
              <a:rPr lang="en-US"/>
              <a:t>Xảy ra trước khi thay đổi giá trị</a:t>
            </a:r>
          </a:p>
          <a:p>
            <a:pPr lvl="1"/>
            <a:r>
              <a:rPr lang="en-US"/>
              <a:t>Có nghĩa là vẫn lấy được giá trị cũ!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4145060"/>
            <a:ext cx="6620289" cy="2428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08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ra segue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ID</a:t>
            </a:r>
          </a:p>
          <a:p>
            <a:r>
              <a:rPr lang="en-US"/>
              <a:t>Xử lí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68" y="2980889"/>
            <a:ext cx="8240660" cy="2815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88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Quay lại mà không lưu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Xử lí nút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78" y="2530155"/>
            <a:ext cx="61341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3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Khi chọn màu, về màn hình chính không ưng ý, muốn đổi màu</a:t>
            </a:r>
          </a:p>
          <a:p>
            <a:r>
              <a:rPr lang="en-US"/>
              <a:t>Màn hình settings vẫn hiện mặc định màu đen, không phải màu trước đó vừa chọn!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Giải pháp</a:t>
            </a:r>
            <a:r>
              <a:rPr lang="en-US"/>
              <a:t>: </a:t>
            </a:r>
          </a:p>
          <a:p>
            <a:pPr lvl="1"/>
            <a:r>
              <a:rPr lang="en-US"/>
              <a:t>Truyền và lưu ngược lại màn hình settings!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0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Tách màu ra 4 thành phần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25" y="2334586"/>
            <a:ext cx="79375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22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lại giao diện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SettingsController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73" y="2265363"/>
            <a:ext cx="6184900" cy="424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15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lí ở màn hình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Ánh xạ label hiển thị feed forward double tap</a:t>
            </a:r>
          </a:p>
          <a:p>
            <a:r>
              <a:rPr lang="en-US"/>
              <a:t>Kiểm tra nếu chưa lưu việc double tapped thì hiện, ngược lại ẩn</a:t>
            </a:r>
          </a:p>
          <a:p>
            <a:r>
              <a:rPr lang="en-US"/>
              <a:t>Khi double tap thì lưu lại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3432865"/>
            <a:ext cx="9385300" cy="78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55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&amp; nạp màu đã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30" y="1638301"/>
            <a:ext cx="7239000" cy="207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11" y="4013201"/>
            <a:ext cx="9740900" cy="231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24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Nhấn giữ để nhấp nháy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00199"/>
            <a:ext cx="111506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666996"/>
            <a:ext cx="11277600" cy="372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Sản phẩm tạo 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Dùng màn hình làm đèn pin</a:t>
            </a:r>
          </a:p>
          <a:p>
            <a:r>
              <a:rPr lang="en-US"/>
              <a:t>Kĩ thuật chính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Màu sắc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GestureRecognizer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Scrollview chống che khuất bàn phím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35" y="1600199"/>
            <a:ext cx="2838247" cy="4260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5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Kéo thả GestureRecognizer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Giữ control và kéo thả (giống ánh xạ sự kiện!)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Thêm hai cái, một cái nhận diện left, một cái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8" y="2406650"/>
            <a:ext cx="3289300" cy="311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406125"/>
            <a:ext cx="408940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006678" y="3769453"/>
            <a:ext cx="2030136" cy="302004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2914" y="2406124"/>
            <a:ext cx="478172" cy="3846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8954" y="6216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332" y="4908550"/>
            <a:ext cx="33020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486" y="2381015"/>
            <a:ext cx="3238500" cy="153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836" y="4119896"/>
            <a:ext cx="3225800" cy="154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9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lí khi swipe left &amp;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45" y="1803866"/>
            <a:ext cx="9257659" cy="4020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52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Còn sự kiện pan thì sao?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kéo thả để tăng giảm alpha?</a:t>
            </a:r>
          </a:p>
          <a:p>
            <a:r>
              <a:rPr lang="en-US"/>
              <a:t>Giải pháp: </a:t>
            </a:r>
            <a:r>
              <a:rPr lang="en-US">
                <a:solidFill>
                  <a:srgbClr val="7030A0"/>
                </a:solidFill>
              </a:rPr>
              <a:t>UIPanGestureRecognizer</a:t>
            </a:r>
          </a:p>
          <a:p>
            <a:endParaRPr lang="en-US"/>
          </a:p>
          <a:p>
            <a:r>
              <a:rPr lang="en-US"/>
              <a:t>Xác định độ dịch chuyển </a:t>
            </a:r>
            <a:r>
              <a:rPr lang="mr-IN"/>
              <a:t>–</a:t>
            </a:r>
            <a:r>
              <a:rPr lang="en-US"/>
              <a:t> translation</a:t>
            </a:r>
          </a:p>
          <a:p>
            <a:r>
              <a:rPr lang="en-US"/>
              <a:t>Mẹo: Set độ dịch chuyển về 0 sau khi xử lí!</a:t>
            </a:r>
          </a:p>
          <a:p>
            <a:endParaRPr lang="en-US"/>
          </a:p>
          <a:p>
            <a:r>
              <a:rPr lang="en-US" b="1"/>
              <a:t>PanGesture</a:t>
            </a:r>
            <a:r>
              <a:rPr lang="en-US"/>
              <a:t> sẽ xung đột với </a:t>
            </a:r>
            <a:r>
              <a:rPr lang="en-US" b="1"/>
              <a:t>SwipeGesture</a:t>
            </a:r>
          </a:p>
          <a:p>
            <a:pPr lvl="1"/>
            <a:r>
              <a:rPr lang="en-US"/>
              <a:t>=&gt;Giải pháp: Tạo một view để chuyên dùng cho Pan</a:t>
            </a:r>
          </a:p>
          <a:p>
            <a:pPr lvl="1"/>
            <a:r>
              <a:rPr lang="en-US"/>
              <a:t>Chú ý nếu set alpha = 0 sẽ ko thể tương tác =&gt; Màu ClearColor!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7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 xử lí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612901"/>
            <a:ext cx="8445500" cy="471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5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Gom nhóm các control nhúng scrollview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nhanh nhất: </a:t>
            </a:r>
            <a:r>
              <a:rPr lang="en-US" b="1"/>
              <a:t>Editor</a:t>
            </a:r>
            <a:r>
              <a:rPr lang="en-US"/>
              <a:t> &gt; </a:t>
            </a:r>
            <a:r>
              <a:rPr lang="en-US" b="1"/>
              <a:t>Embed in </a:t>
            </a:r>
            <a:r>
              <a:rPr lang="en-US"/>
              <a:t>&gt; </a:t>
            </a:r>
            <a:r>
              <a:rPr lang="en-US" b="1"/>
              <a:t>View</a:t>
            </a:r>
          </a:p>
          <a:p>
            <a:r>
              <a:rPr lang="en-US"/>
              <a:t>Chỉ định các ràng buộc cho nhóm các control ở trên</a:t>
            </a:r>
          </a:p>
          <a:p>
            <a:pPr lvl="1"/>
            <a:r>
              <a:rPr lang="en-US"/>
              <a:t>Canh lề trên </a:t>
            </a:r>
            <a:r>
              <a:rPr lang="mr-IN"/>
              <a:t>–</a:t>
            </a:r>
            <a:r>
              <a:rPr lang="en-US"/>
              <a:t> top: 0</a:t>
            </a:r>
          </a:p>
          <a:p>
            <a:pPr lvl="1"/>
            <a:r>
              <a:rPr lang="en-US"/>
              <a:t>Canh lề trái, phải: 0</a:t>
            </a:r>
          </a:p>
          <a:p>
            <a:pPr lvl="1"/>
            <a:r>
              <a:rPr lang="en-US"/>
              <a:t>Chiều cao: Cố định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19" y="2938408"/>
            <a:ext cx="4495603" cy="3647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013196" y="3682767"/>
            <a:ext cx="1459685" cy="86406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9956" y="6153752"/>
            <a:ext cx="343949" cy="35341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Bọc tất cả vào một scrollview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Nguyên tắc chính </a:t>
            </a:r>
          </a:p>
          <a:p>
            <a:pPr lvl="1"/>
            <a:r>
              <a:rPr lang="en-US"/>
              <a:t>Scrollview sẽ chiếm kích thước bằng với kích thước control nó chứa</a:t>
            </a:r>
          </a:p>
          <a:p>
            <a:pPr lvl="1"/>
            <a:r>
              <a:rPr lang="en-US"/>
              <a:t>Scrollview chỉ </a:t>
            </a:r>
            <a:r>
              <a:rPr lang="en-US">
                <a:solidFill>
                  <a:srgbClr val="FF0000"/>
                </a:solidFill>
              </a:rPr>
              <a:t>nên có 1</a:t>
            </a:r>
            <a:r>
              <a:rPr lang="en-US"/>
              <a:t> child</a:t>
            </a:r>
          </a:p>
          <a:p>
            <a:pPr lvl="1"/>
            <a:endParaRPr lang="en-US"/>
          </a:p>
          <a:p>
            <a:r>
              <a:rPr lang="en-US"/>
              <a:t>Thêm một scrollview</a:t>
            </a:r>
          </a:p>
          <a:p>
            <a:pPr lvl="1"/>
            <a:r>
              <a:rPr lang="en-US"/>
              <a:t>Chỉnh scroll view autolayout 4 góc: 0, 0, 0, 0</a:t>
            </a:r>
          </a:p>
          <a:p>
            <a:r>
              <a:rPr lang="en-US"/>
              <a:t>Đưa view vào bên trong scrollview</a:t>
            </a:r>
          </a:p>
          <a:p>
            <a:pPr lvl="1"/>
            <a:r>
              <a:rPr lang="en-US"/>
              <a:t>Chỉnh view này canh 4 góc: 0, 0, 0 ,0</a:t>
            </a:r>
          </a:p>
          <a:p>
            <a:pPr lvl="1"/>
            <a:r>
              <a:rPr lang="en-US"/>
              <a:t>Chỉ định width và height của nó so với view </a:t>
            </a:r>
            <a:r>
              <a:rPr lang="en-US">
                <a:solidFill>
                  <a:srgbClr val="FF0000"/>
                </a:solidFill>
              </a:rPr>
              <a:t>gốc</a:t>
            </a:r>
          </a:p>
          <a:p>
            <a:r>
              <a:rPr lang="en-US"/>
              <a:t>Kiểm tra auto layout vẫn hoạt động tốt trên các thiết bị chính!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Bắt sự kiện bàn phím xuất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NotificationCenter.</a:t>
            </a:r>
            <a:r>
              <a:rPr lang="en-US">
                <a:solidFill>
                  <a:srgbClr val="7030A0"/>
                </a:solidFill>
              </a:rPr>
              <a:t>default</a:t>
            </a:r>
            <a:r>
              <a:rPr lang="en-US"/>
              <a:t>.addObserver</a:t>
            </a:r>
          </a:p>
          <a:p>
            <a:pPr lvl="1"/>
            <a:r>
              <a:rPr lang="en-US" b="1"/>
              <a:t>NSNotification</a:t>
            </a:r>
            <a:r>
              <a:rPr lang="en-US"/>
              <a:t>.Name.</a:t>
            </a:r>
            <a:r>
              <a:rPr lang="en-US">
                <a:solidFill>
                  <a:srgbClr val="7030A0"/>
                </a:solidFill>
              </a:rPr>
              <a:t>UIKeyboardWillShow</a:t>
            </a:r>
          </a:p>
          <a:p>
            <a:pPr lvl="1"/>
            <a:r>
              <a:rPr lang="en-US" b="1"/>
              <a:t>NSNotification</a:t>
            </a:r>
            <a:r>
              <a:rPr lang="en-US"/>
              <a:t>.Name.</a:t>
            </a:r>
            <a:r>
              <a:rPr lang="en-US">
                <a:solidFill>
                  <a:srgbClr val="7030A0"/>
                </a:solidFill>
              </a:rPr>
              <a:t>UIKeyboardWillHide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411164"/>
            <a:ext cx="11376329" cy="170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47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Tính toán lại inset của scrollview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367446"/>
            <a:ext cx="9994900" cy="267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408751" y="4079019"/>
            <a:ext cx="1868557" cy="28624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toàn màn hình làm đèn pin</a:t>
            </a:r>
          </a:p>
          <a:p>
            <a:r>
              <a:rPr lang="en-US"/>
              <a:t>Các kĩ thuật chính</a:t>
            </a:r>
          </a:p>
          <a:p>
            <a:pPr lvl="1"/>
            <a:r>
              <a:rPr lang="en-US"/>
              <a:t>Thêm launch screen</a:t>
            </a:r>
          </a:p>
          <a:p>
            <a:pPr lvl="1"/>
            <a:r>
              <a:rPr lang="en-US"/>
              <a:t>UITapGestureRecognizer: double tap</a:t>
            </a:r>
          </a:p>
          <a:p>
            <a:pPr lvl="1"/>
            <a:r>
              <a:rPr lang="en-US"/>
              <a:t>Các thành phần của màu: RGBA</a:t>
            </a:r>
          </a:p>
          <a:p>
            <a:pPr lvl="1"/>
            <a:r>
              <a:rPr lang="en-US"/>
              <a:t>Bắt sự kiện textfield thay đổi giá trị</a:t>
            </a:r>
          </a:p>
          <a:p>
            <a:pPr lvl="1"/>
            <a:r>
              <a:rPr lang="en-US"/>
              <a:t>UILongPressGestureRecognizer</a:t>
            </a:r>
          </a:p>
          <a:p>
            <a:pPr lvl="1"/>
            <a:r>
              <a:rPr lang="en-US"/>
              <a:t>UISwipeGestureRecognizer</a:t>
            </a:r>
          </a:p>
          <a:p>
            <a:pPr lvl="1"/>
            <a:r>
              <a:rPr lang="en-US"/>
              <a:t>UIPanGestureRecognizer</a:t>
            </a:r>
          </a:p>
          <a:p>
            <a:pPr lvl="1"/>
            <a:r>
              <a:rPr lang="en-US"/>
              <a:t>Scrollview chống che khuất bàn phím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27" y="1832113"/>
            <a:ext cx="2838247" cy="4260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55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thúc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24600"/>
            <a:ext cx="28448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803228" y="5077692"/>
            <a:ext cx="6842234" cy="87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FlashLight</a:t>
            </a:r>
          </a:p>
        </p:txBody>
      </p:sp>
    </p:spTree>
    <p:extLst>
      <p:ext uri="{BB962C8B-B14F-4D97-AF65-F5344CB8AC3E}">
        <p14:creationId xmlns:p14="http://schemas.microsoft.com/office/powerpoint/2010/main" val="193697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cấu trúc ban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các thư mục con trong một thư mục tên Repo</a:t>
            </a:r>
          </a:p>
          <a:p>
            <a:r>
              <a:rPr lang="en-US"/>
              <a:t>Kéo thả vào Project Structure</a:t>
            </a:r>
          </a:p>
          <a:p>
            <a:r>
              <a:rPr lang="en-US"/>
              <a:t>Xóa luôn tập tin ViewController.swift</a:t>
            </a:r>
          </a:p>
          <a:p>
            <a:r>
              <a:rPr lang="en-US"/>
              <a:t>Kiểm tra cấu trúc của dự án với Finder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74" y="3530598"/>
            <a:ext cx="2549626" cy="3136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35" y="3721100"/>
            <a:ext cx="2493106" cy="2946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530" y="3721100"/>
            <a:ext cx="1507637" cy="1546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icon cho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Icon Set Creator để tạo 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63" y="283617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diện ban đầu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57" y="1523365"/>
            <a:ext cx="6095143" cy="4983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9211" y="6216242"/>
            <a:ext cx="1778466" cy="29092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Launch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270"/>
            <a:ext cx="3340246" cy="5214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56" y="1774519"/>
            <a:ext cx="7912100" cy="1817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301948" y="2881989"/>
            <a:ext cx="4172426" cy="62983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Tap để chuyển tới màn hình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Thêm file MainController</a:t>
            </a:r>
          </a:p>
          <a:p>
            <a:r>
              <a:rPr lang="en-US"/>
              <a:t>Tạo segue, đặt ID: “SegueToSettingsID”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965450"/>
            <a:ext cx="10528300" cy="199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96" y="5302248"/>
            <a:ext cx="7543800" cy="71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7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Nhận thay đổi từ 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Thêm SettingsController</a:t>
            </a:r>
          </a:p>
          <a:p>
            <a:r>
              <a:rPr lang="en-US"/>
              <a:t>Chuẩn bị data model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Ánh xạ giao diện</a:t>
            </a:r>
          </a:p>
          <a:p>
            <a:r>
              <a:rPr lang="en-US"/>
              <a:t>Xử lí sự kiện thay đổi giá trị của slider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73" y="1594265"/>
            <a:ext cx="2889829" cy="5095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83" y="2857500"/>
            <a:ext cx="2819400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74" y="5263391"/>
            <a:ext cx="6731000" cy="116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4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Tạo ra màu sắc từ các thành phần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804059"/>
            <a:ext cx="11218758" cy="81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1176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10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4689AF87-C162-0644-A069-34FEED6CBD09}" vid="{D8EEA8BB-4136-1E42-BCFC-9433718066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1584</TotalTime>
  <Words>678</Words>
  <Application>Microsoft Office PowerPoint</Application>
  <PresentationFormat>Widescreen</PresentationFormat>
  <Paragraphs>156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Segoe UI</vt:lpstr>
      <vt:lpstr>Wingdings</vt:lpstr>
      <vt:lpstr>BlueTheme2015</vt:lpstr>
      <vt:lpstr>Flashlight</vt:lpstr>
      <vt:lpstr>Sản phẩm tạo ra</vt:lpstr>
      <vt:lpstr>Tạo cấu trúc ban đầu</vt:lpstr>
      <vt:lpstr>Thêm icon cho ứng dụng</vt:lpstr>
      <vt:lpstr>Thiết kế giao diện ban đầu</vt:lpstr>
      <vt:lpstr>Thiết kế Launch screen</vt:lpstr>
      <vt:lpstr>Tap để chuyển tới màn hình settings</vt:lpstr>
      <vt:lpstr>Nhận thay đổi từ slider</vt:lpstr>
      <vt:lpstr>Tạo ra màu sắc từ các thành phần</vt:lpstr>
      <vt:lpstr>Cập nhật luôn text field</vt:lpstr>
      <vt:lpstr>Xử lí khi textfield thay đổi</vt:lpstr>
      <vt:lpstr>Tạo ra segue</vt:lpstr>
      <vt:lpstr>Quay lại mà không lưu</vt:lpstr>
      <vt:lpstr>Vấn đề</vt:lpstr>
      <vt:lpstr>Tách màu ra 4 thành phần</vt:lpstr>
      <vt:lpstr>Cập nhật lại giao diện</vt:lpstr>
      <vt:lpstr>Xử lí ở màn hình chính</vt:lpstr>
      <vt:lpstr>Lưu &amp; nạp màu đã set</vt:lpstr>
      <vt:lpstr>Nhấn giữ để nhấp nháy</vt:lpstr>
      <vt:lpstr>Kéo thả GestureRecognizer</vt:lpstr>
      <vt:lpstr>Xử lí khi swipe left &amp; right</vt:lpstr>
      <vt:lpstr>Còn sự kiện pan thì sao?</vt:lpstr>
      <vt:lpstr>Mã nguồn xử lí</vt:lpstr>
      <vt:lpstr>Gom nhóm các control nhúng scrollview</vt:lpstr>
      <vt:lpstr>Bọc tất cả vào một scrollview</vt:lpstr>
      <vt:lpstr>Bắt sự kiện bàn phím xuất hiện</vt:lpstr>
      <vt:lpstr>Tính toán lại inset của scrollview</vt:lpstr>
      <vt:lpstr>Tổng kết</vt:lpstr>
      <vt:lpstr>Kết thúc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Quang Tran Duy</dc:creator>
  <cp:lastModifiedBy>Quang Tran Duy</cp:lastModifiedBy>
  <cp:revision>376</cp:revision>
  <dcterms:created xsi:type="dcterms:W3CDTF">2016-08-04T10:06:12Z</dcterms:created>
  <dcterms:modified xsi:type="dcterms:W3CDTF">2017-04-11T04:51:45Z</dcterms:modified>
</cp:coreProperties>
</file>