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2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2067B-4064-4615-A917-4C77C42156C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36762-12D7-4D2B-96B1-5B0A5BCDC955}">
      <dgm:prSet/>
      <dgm:spPr/>
      <dgm:t>
        <a:bodyPr/>
        <a:lstStyle/>
        <a:p>
          <a:r>
            <a:rPr lang="en-US"/>
            <a:t>Cho phép lưu trữ dữ liệu trong bộ nhớ RAM của server</a:t>
          </a:r>
        </a:p>
      </dgm:t>
    </dgm:pt>
    <dgm:pt modelId="{E877FD82-13AF-4EE1-9086-65CAFBF4AC60}" type="parTrans" cxnId="{81DA1F53-4DD4-45F4-BE20-BD3FCAB9BF88}">
      <dgm:prSet/>
      <dgm:spPr/>
      <dgm:t>
        <a:bodyPr/>
        <a:lstStyle/>
        <a:p>
          <a:endParaRPr lang="en-US"/>
        </a:p>
      </dgm:t>
    </dgm:pt>
    <dgm:pt modelId="{6DB140F7-9F98-4623-B65C-95F2A9A44444}" type="sibTrans" cxnId="{81DA1F53-4DD4-45F4-BE20-BD3FCAB9BF88}">
      <dgm:prSet/>
      <dgm:spPr/>
      <dgm:t>
        <a:bodyPr/>
        <a:lstStyle/>
        <a:p>
          <a:endParaRPr lang="en-US"/>
        </a:p>
      </dgm:t>
    </dgm:pt>
    <dgm:pt modelId="{DBD0B2EA-951D-43FA-AC64-B9C525E0BAAD}">
      <dgm:prSet/>
      <dgm:spPr/>
      <dgm:t>
        <a:bodyPr/>
        <a:lstStyle/>
        <a:p>
          <a:r>
            <a:rPr lang="en-US"/>
            <a:t>Cải thiện hiệu suất</a:t>
          </a:r>
        </a:p>
      </dgm:t>
    </dgm:pt>
    <dgm:pt modelId="{2DD2B670-5805-498D-8F67-11963996DB29}" type="parTrans" cxnId="{1400E104-8F8C-4225-8121-BC2988A26ABF}">
      <dgm:prSet/>
      <dgm:spPr/>
      <dgm:t>
        <a:bodyPr/>
        <a:lstStyle/>
        <a:p>
          <a:endParaRPr lang="en-US"/>
        </a:p>
      </dgm:t>
    </dgm:pt>
    <dgm:pt modelId="{1FDFF893-CA36-4DA8-A263-EA1137E7921B}" type="sibTrans" cxnId="{1400E104-8F8C-4225-8121-BC2988A26ABF}">
      <dgm:prSet/>
      <dgm:spPr/>
      <dgm:t>
        <a:bodyPr/>
        <a:lstStyle/>
        <a:p>
          <a:endParaRPr lang="en-US"/>
        </a:p>
      </dgm:t>
    </dgm:pt>
    <dgm:pt modelId="{0B72F137-0781-4C7F-981F-79C19B5EB344}" type="pres">
      <dgm:prSet presAssocID="{A402067B-4064-4615-A917-4C77C42156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3C20EE-C9D5-40E7-B285-710D288309FC}" type="pres">
      <dgm:prSet presAssocID="{49C36762-12D7-4D2B-96B1-5B0A5BCDC955}" presName="hierRoot1" presStyleCnt="0"/>
      <dgm:spPr/>
    </dgm:pt>
    <dgm:pt modelId="{C0B15D59-82EC-4186-A356-58C90B3CECE3}" type="pres">
      <dgm:prSet presAssocID="{49C36762-12D7-4D2B-96B1-5B0A5BCDC955}" presName="composite" presStyleCnt="0"/>
      <dgm:spPr/>
    </dgm:pt>
    <dgm:pt modelId="{01964380-5DC6-4A61-8A2D-AAD9A4D59BF9}" type="pres">
      <dgm:prSet presAssocID="{49C36762-12D7-4D2B-96B1-5B0A5BCDC955}" presName="background" presStyleLbl="node0" presStyleIdx="0" presStyleCnt="2"/>
      <dgm:spPr/>
    </dgm:pt>
    <dgm:pt modelId="{C3CB79C7-DEF1-4D11-B2D7-BE35449E1564}" type="pres">
      <dgm:prSet presAssocID="{49C36762-12D7-4D2B-96B1-5B0A5BCDC955}" presName="text" presStyleLbl="fgAcc0" presStyleIdx="0" presStyleCnt="2">
        <dgm:presLayoutVars>
          <dgm:chPref val="3"/>
        </dgm:presLayoutVars>
      </dgm:prSet>
      <dgm:spPr/>
    </dgm:pt>
    <dgm:pt modelId="{7809E15C-170D-4357-AB11-94EB71B0C533}" type="pres">
      <dgm:prSet presAssocID="{49C36762-12D7-4D2B-96B1-5B0A5BCDC955}" presName="hierChild2" presStyleCnt="0"/>
      <dgm:spPr/>
    </dgm:pt>
    <dgm:pt modelId="{DB278BE7-AF83-4A81-8E21-4AF331B3C6DB}" type="pres">
      <dgm:prSet presAssocID="{DBD0B2EA-951D-43FA-AC64-B9C525E0BAAD}" presName="hierRoot1" presStyleCnt="0"/>
      <dgm:spPr/>
    </dgm:pt>
    <dgm:pt modelId="{B26407EC-8CAA-42FB-B642-CFBA7CE8357E}" type="pres">
      <dgm:prSet presAssocID="{DBD0B2EA-951D-43FA-AC64-B9C525E0BAAD}" presName="composite" presStyleCnt="0"/>
      <dgm:spPr/>
    </dgm:pt>
    <dgm:pt modelId="{4CAFF902-64BD-4D6E-AF32-8BB052C26B96}" type="pres">
      <dgm:prSet presAssocID="{DBD0B2EA-951D-43FA-AC64-B9C525E0BAAD}" presName="background" presStyleLbl="node0" presStyleIdx="1" presStyleCnt="2"/>
      <dgm:spPr/>
    </dgm:pt>
    <dgm:pt modelId="{254F2E5E-63F9-430E-BF07-8F4DF7AC7BDE}" type="pres">
      <dgm:prSet presAssocID="{DBD0B2EA-951D-43FA-AC64-B9C525E0BAAD}" presName="text" presStyleLbl="fgAcc0" presStyleIdx="1" presStyleCnt="2">
        <dgm:presLayoutVars>
          <dgm:chPref val="3"/>
        </dgm:presLayoutVars>
      </dgm:prSet>
      <dgm:spPr/>
    </dgm:pt>
    <dgm:pt modelId="{5DBCB0B6-168F-4BF3-A11A-C08E41AC4474}" type="pres">
      <dgm:prSet presAssocID="{DBD0B2EA-951D-43FA-AC64-B9C525E0BAAD}" presName="hierChild2" presStyleCnt="0"/>
      <dgm:spPr/>
    </dgm:pt>
  </dgm:ptLst>
  <dgm:cxnLst>
    <dgm:cxn modelId="{1400E104-8F8C-4225-8121-BC2988A26ABF}" srcId="{A402067B-4064-4615-A917-4C77C42156C2}" destId="{DBD0B2EA-951D-43FA-AC64-B9C525E0BAAD}" srcOrd="1" destOrd="0" parTransId="{2DD2B670-5805-498D-8F67-11963996DB29}" sibTransId="{1FDFF893-CA36-4DA8-A263-EA1137E7921B}"/>
    <dgm:cxn modelId="{0E28EF0C-4B2C-4A17-B6B1-F5C8740A1E3C}" type="presOf" srcId="{49C36762-12D7-4D2B-96B1-5B0A5BCDC955}" destId="{C3CB79C7-DEF1-4D11-B2D7-BE35449E1564}" srcOrd="0" destOrd="0" presId="urn:microsoft.com/office/officeart/2005/8/layout/hierarchy1"/>
    <dgm:cxn modelId="{65759D52-F6CF-4C7D-A5A4-FF360146A271}" type="presOf" srcId="{DBD0B2EA-951D-43FA-AC64-B9C525E0BAAD}" destId="{254F2E5E-63F9-430E-BF07-8F4DF7AC7BDE}" srcOrd="0" destOrd="0" presId="urn:microsoft.com/office/officeart/2005/8/layout/hierarchy1"/>
    <dgm:cxn modelId="{81DA1F53-4DD4-45F4-BE20-BD3FCAB9BF88}" srcId="{A402067B-4064-4615-A917-4C77C42156C2}" destId="{49C36762-12D7-4D2B-96B1-5B0A5BCDC955}" srcOrd="0" destOrd="0" parTransId="{E877FD82-13AF-4EE1-9086-65CAFBF4AC60}" sibTransId="{6DB140F7-9F98-4623-B65C-95F2A9A44444}"/>
    <dgm:cxn modelId="{D35B90F1-0D74-4DD9-A7B5-4E7AE85E3809}" type="presOf" srcId="{A402067B-4064-4615-A917-4C77C42156C2}" destId="{0B72F137-0781-4C7F-981F-79C19B5EB344}" srcOrd="0" destOrd="0" presId="urn:microsoft.com/office/officeart/2005/8/layout/hierarchy1"/>
    <dgm:cxn modelId="{66914106-DB1F-4CE1-B164-066DEB84D46B}" type="presParOf" srcId="{0B72F137-0781-4C7F-981F-79C19B5EB344}" destId="{DF3C20EE-C9D5-40E7-B285-710D288309FC}" srcOrd="0" destOrd="0" presId="urn:microsoft.com/office/officeart/2005/8/layout/hierarchy1"/>
    <dgm:cxn modelId="{4368FEF0-5158-4702-A8E8-C1D60595636B}" type="presParOf" srcId="{DF3C20EE-C9D5-40E7-B285-710D288309FC}" destId="{C0B15D59-82EC-4186-A356-58C90B3CECE3}" srcOrd="0" destOrd="0" presId="urn:microsoft.com/office/officeart/2005/8/layout/hierarchy1"/>
    <dgm:cxn modelId="{9042FE03-88BE-4E94-9D14-B392D846C081}" type="presParOf" srcId="{C0B15D59-82EC-4186-A356-58C90B3CECE3}" destId="{01964380-5DC6-4A61-8A2D-AAD9A4D59BF9}" srcOrd="0" destOrd="0" presId="urn:microsoft.com/office/officeart/2005/8/layout/hierarchy1"/>
    <dgm:cxn modelId="{B7579402-E5CE-4034-9A6B-311C5C1F3817}" type="presParOf" srcId="{C0B15D59-82EC-4186-A356-58C90B3CECE3}" destId="{C3CB79C7-DEF1-4D11-B2D7-BE35449E1564}" srcOrd="1" destOrd="0" presId="urn:microsoft.com/office/officeart/2005/8/layout/hierarchy1"/>
    <dgm:cxn modelId="{25DD75A0-C21E-48FD-A6CA-12B6C0C96DB2}" type="presParOf" srcId="{DF3C20EE-C9D5-40E7-B285-710D288309FC}" destId="{7809E15C-170D-4357-AB11-94EB71B0C533}" srcOrd="1" destOrd="0" presId="urn:microsoft.com/office/officeart/2005/8/layout/hierarchy1"/>
    <dgm:cxn modelId="{530AB7AF-31D1-4FF0-AB4F-B83AEFC233FB}" type="presParOf" srcId="{0B72F137-0781-4C7F-981F-79C19B5EB344}" destId="{DB278BE7-AF83-4A81-8E21-4AF331B3C6DB}" srcOrd="1" destOrd="0" presId="urn:microsoft.com/office/officeart/2005/8/layout/hierarchy1"/>
    <dgm:cxn modelId="{F1854877-F540-4C5E-8C0E-1F93DCD293AB}" type="presParOf" srcId="{DB278BE7-AF83-4A81-8E21-4AF331B3C6DB}" destId="{B26407EC-8CAA-42FB-B642-CFBA7CE8357E}" srcOrd="0" destOrd="0" presId="urn:microsoft.com/office/officeart/2005/8/layout/hierarchy1"/>
    <dgm:cxn modelId="{58603946-8D36-4665-B1B0-BACA3EF0E9DD}" type="presParOf" srcId="{B26407EC-8CAA-42FB-B642-CFBA7CE8357E}" destId="{4CAFF902-64BD-4D6E-AF32-8BB052C26B96}" srcOrd="0" destOrd="0" presId="urn:microsoft.com/office/officeart/2005/8/layout/hierarchy1"/>
    <dgm:cxn modelId="{877DE81E-3376-48B5-AE19-37D296D88099}" type="presParOf" srcId="{B26407EC-8CAA-42FB-B642-CFBA7CE8357E}" destId="{254F2E5E-63F9-430E-BF07-8F4DF7AC7BDE}" srcOrd="1" destOrd="0" presId="urn:microsoft.com/office/officeart/2005/8/layout/hierarchy1"/>
    <dgm:cxn modelId="{16B8C5E0-5070-4FCA-A0C6-A413F5FBE986}" type="presParOf" srcId="{DB278BE7-AF83-4A81-8E21-4AF331B3C6DB}" destId="{5DBCB0B6-168F-4BF3-A11A-C08E41AC44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64380-5DC6-4A61-8A2D-AAD9A4D59BF9}">
      <dsp:nvSpPr>
        <dsp:cNvPr id="0" name=""/>
        <dsp:cNvSpPr/>
      </dsp:nvSpPr>
      <dsp:spPr>
        <a:xfrm>
          <a:off x="3333154" y="288"/>
          <a:ext cx="2368153" cy="150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B79C7-DEF1-4D11-B2D7-BE35449E1564}">
      <dsp:nvSpPr>
        <dsp:cNvPr id="0" name=""/>
        <dsp:cNvSpPr/>
      </dsp:nvSpPr>
      <dsp:spPr>
        <a:xfrm>
          <a:off x="3596282" y="250260"/>
          <a:ext cx="2368153" cy="1503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 phép lưu trữ dữ liệu trong bộ nhớ RAM của server</a:t>
          </a:r>
        </a:p>
      </dsp:txBody>
      <dsp:txXfrm>
        <a:off x="3640326" y="294304"/>
        <a:ext cx="2280065" cy="1415689"/>
      </dsp:txXfrm>
    </dsp:sp>
    <dsp:sp modelId="{4CAFF902-64BD-4D6E-AF32-8BB052C26B96}">
      <dsp:nvSpPr>
        <dsp:cNvPr id="0" name=""/>
        <dsp:cNvSpPr/>
      </dsp:nvSpPr>
      <dsp:spPr>
        <a:xfrm>
          <a:off x="6227564" y="288"/>
          <a:ext cx="2368153" cy="150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F2E5E-63F9-430E-BF07-8F4DF7AC7BDE}">
      <dsp:nvSpPr>
        <dsp:cNvPr id="0" name=""/>
        <dsp:cNvSpPr/>
      </dsp:nvSpPr>
      <dsp:spPr>
        <a:xfrm>
          <a:off x="6490692" y="250260"/>
          <a:ext cx="2368153" cy="1503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Cải thiện hiệu suất</a:t>
          </a:r>
        </a:p>
      </dsp:txBody>
      <dsp:txXfrm>
        <a:off x="6534736" y="294304"/>
        <a:ext cx="2280065" cy="1415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0940-A8F6-B6F5-5C3B-AD48EE7E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4227E-2B94-31A7-90E4-399F6C01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58BB-67E6-8EEC-B794-725DC78E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31A25-5333-05B2-BDF7-0EDC836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D2B9-3CBD-3ABB-04B7-FDC0393C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0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E66E-440B-5F25-B4AF-9243B01A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928CD-9DA4-944C-9DA3-9F0FB0510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3315E-3F65-2C5E-45B7-7914FB3A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2FBF-08B3-345F-BD80-24FEACBD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C3EC-075B-2562-C8CE-E707AAD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6DFE7-E569-24BD-8E0D-F569C37F2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6C5E1-0736-8495-487F-D661B1827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3ED6-09D7-46B2-8572-B28B0245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51F8-CB72-00FE-D268-7A522306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FA82-B7E6-6F6A-5F79-F93EF7B3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7B16-31B7-F611-9B60-DFA132AD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204-D208-728F-CDFC-0CD81C26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72A9-F26F-3086-5869-F354E99A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9040-E7B4-693B-452D-3FDDBF98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A97B-F532-2B43-34E0-6B93D18D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829F-53E5-3D0B-A6EE-5B7A6469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373E-7880-4570-90F5-007F784B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4DA2-2248-B0DB-970F-26F3E042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43BC-1A44-04F5-3747-48657920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A3E0-2C69-25EC-DDC9-2F305199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4D99-9F82-9188-F861-8259CA12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94CA-79C8-FE95-AAE4-33E8ECAE4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F45E-6506-0DEC-6A2D-893B1811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EE4B1-038F-ED2C-5ADA-9F82212F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8EB5-9BFA-6B57-5E9E-99E59087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F4F2F-55FA-6AAD-342F-13B0E470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5579-EF83-DFA9-D27C-EE61F97B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49DA0-36D1-7609-C661-A5EDC315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3573-9F7C-7239-1BC6-7BC53DF9F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3404C-4034-D6EC-92C9-8ED9D8C75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7B5B1-6E58-6009-07AE-14A8255A5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B38F6-8967-3EB9-80F1-07016542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DC824-9A7D-2E79-B95C-CE5BE38E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5ABD3-109C-4494-E4AA-7D31BE5A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4837-ED81-0A98-3EB3-375EF1AB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7B4FD-4AF3-BDD0-4F8E-09C6F494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07990-1B67-66D2-9EAB-EF06CBF2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E4A57-5CFA-E9A6-930E-F95AA458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ACACE-E200-CFDC-7D3A-66F2BBD2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9FC79-BCED-4620-6DA4-2CDADC66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C4419-BBBA-6762-F520-55C91E64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5FEA-5EFF-FFAE-DAA4-849EB561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0FA5-911D-8963-08B2-32597142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6FA2F-7042-8F9C-3B21-2494B64A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1A36-31EF-958E-995C-BAEC640E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8E9E-471B-489B-6ACF-90F53C92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BECC3-2746-7F58-25AA-F4420745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FB94-2DDC-EBE2-7C7A-CC939270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8445E-208B-ED62-C1EC-6109697D4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10367-9218-284C-E7E0-E452623D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7B4A-CDD5-2D54-0010-5B8658C3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2DDD-6770-55FB-13BD-068D7AA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3057D-E914-BDBB-7C44-F2972FD3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71D74-EE7D-510C-9B1F-1B66C9E3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2FB1-BB1A-80E0-C69C-4FFF37949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2471-6B95-1496-6380-74372A34C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926E-D9A1-46E4-941C-F1C739E5216F}" type="datetimeFigureOut">
              <a:rPr lang="en-US" smtClean="0"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1FC-B22C-51C3-A037-DC2EBD5D4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862A-6F9E-14B6-44A6-7537D004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5A83-6970-43C3-9DAD-7CD15273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8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een circuit board close-up photography">
            <a:extLst>
              <a:ext uri="{FF2B5EF4-FFF2-40B4-BE49-F238E27FC236}">
                <a16:creationId xmlns:a16="http://schemas.microsoft.com/office/drawing/2014/main" id="{82CD2E99-BC3B-7EDB-099A-C45AC77FB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1" r="28020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28E269-2334-9571-2760-DB2DCA23A47E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2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>
                <a:solidFill>
                  <a:schemeClr val="accent2">
                    <a:lumMod val="75000"/>
                  </a:schemeClr>
                </a:solidFill>
                <a:latin typeface="Montserrat Black" pitchFamily="2" charset="0"/>
                <a:ea typeface="Montserrat"/>
                <a:cs typeface="Montserrat"/>
              </a:rPr>
              <a:t>MEMORY CACHE</a:t>
            </a:r>
            <a:endParaRPr lang="en-US" sz="5000">
              <a:solidFill>
                <a:schemeClr val="accent2">
                  <a:lumMod val="75000"/>
                </a:schemeClr>
              </a:solidFill>
              <a:latin typeface="Montserrat Black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CFA076-A89C-B28C-F13C-5519FB75C5FE}"/>
              </a:ext>
            </a:extLst>
          </p:cNvPr>
          <p:cNvSpPr txBox="1">
            <a:spLocks/>
          </p:cNvSpPr>
          <p:nvPr/>
        </p:nvSpPr>
        <p:spPr>
          <a:xfrm>
            <a:off x="9180946" y="3890817"/>
            <a:ext cx="3011054" cy="314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Nhóm 2: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Hoàng Phúc Hậu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Lê Trần Tấn Lực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Lê Chế Thanh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Vũ Đức Hoài Nam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014775-E226-3545-C565-EE8FBCD1F252}"/>
              </a:ext>
            </a:extLst>
          </p:cNvPr>
          <p:cNvSpPr txBox="1">
            <a:spLocks/>
          </p:cNvSpPr>
          <p:nvPr/>
        </p:nvSpPr>
        <p:spPr>
          <a:xfrm>
            <a:off x="6096000" y="2745509"/>
            <a:ext cx="2992582" cy="342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GV: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Nguyễn Mạnh Hùng</a:t>
            </a:r>
          </a:p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Môn học: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Lập trình Web</a:t>
            </a:r>
          </a:p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Lớp: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20DTHD3</a:t>
            </a:r>
          </a:p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Năm học: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2023 - 2024</a:t>
            </a:r>
          </a:p>
        </p:txBody>
      </p:sp>
    </p:spTree>
    <p:extLst>
      <p:ext uri="{BB962C8B-B14F-4D97-AF65-F5344CB8AC3E}">
        <p14:creationId xmlns:p14="http://schemas.microsoft.com/office/powerpoint/2010/main" val="2387107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F5A30D-D766-9863-8DA1-CA9C12737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r="23298" b="572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Rectangle 308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4" name="Rectangle 30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95" name="Rectangle 30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4FAF-9CC0-1FB2-98A1-B962DA8F3C1A}"/>
              </a:ext>
            </a:extLst>
          </p:cNvPr>
          <p:cNvSpPr txBox="1">
            <a:spLocks/>
          </p:cNvSpPr>
          <p:nvPr/>
        </p:nvSpPr>
        <p:spPr>
          <a:xfrm>
            <a:off x="0" y="2381542"/>
            <a:ext cx="5120197" cy="275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spc="600">
                <a:solidFill>
                  <a:schemeClr val="accent2">
                    <a:lumMod val="75000"/>
                  </a:schemeClr>
                </a:solidFill>
                <a:latin typeface="Montserrat Black" pitchFamily="2" charset="0"/>
                <a:ea typeface="Montserrat"/>
                <a:cs typeface="Montserrat"/>
              </a:rPr>
              <a:t>MEMORY</a:t>
            </a:r>
          </a:p>
          <a:p>
            <a:pPr algn="ctr"/>
            <a:r>
              <a:rPr lang="en-US" sz="5000" spc="600">
                <a:solidFill>
                  <a:schemeClr val="accent2">
                    <a:lumMod val="75000"/>
                  </a:schemeClr>
                </a:solidFill>
                <a:latin typeface="Montserrat Black" pitchFamily="2" charset="0"/>
                <a:ea typeface="Montserrat"/>
                <a:cs typeface="Montserrat"/>
              </a:rPr>
              <a:t>CACHE</a:t>
            </a:r>
            <a:endParaRPr lang="en-US" sz="5000" spc="600">
              <a:solidFill>
                <a:schemeClr val="accent2">
                  <a:lumMod val="75000"/>
                </a:schemeClr>
              </a:solidFill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53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6ED64A-166B-0C5D-3867-CE1A19BCC2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275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spc="600">
                <a:solidFill>
                  <a:schemeClr val="accent2">
                    <a:lumMod val="75000"/>
                  </a:schemeClr>
                </a:solidFill>
                <a:latin typeface="Montserrat Black" pitchFamily="2" charset="0"/>
                <a:ea typeface="Montserrat"/>
                <a:cs typeface="Montserrat"/>
              </a:rPr>
              <a:t>MEMORY CACHE</a:t>
            </a:r>
            <a:endParaRPr lang="en-US" sz="5000" spc="600">
              <a:solidFill>
                <a:schemeClr val="accent2">
                  <a:lumMod val="75000"/>
                </a:schemeClr>
              </a:solidFill>
              <a:latin typeface="Montserrat Black" pitchFamily="2" charset="0"/>
            </a:endParaRPr>
          </a:p>
        </p:txBody>
      </p:sp>
      <p:graphicFrame>
        <p:nvGraphicFramePr>
          <p:cNvPr id="8" name="TextBox 4">
            <a:extLst>
              <a:ext uri="{FF2B5EF4-FFF2-40B4-BE49-F238E27FC236}">
                <a16:creationId xmlns:a16="http://schemas.microsoft.com/office/drawing/2014/main" id="{5B0379D1-9694-BF6B-A4B4-B90B60FF9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028757"/>
              </p:ext>
            </p:extLst>
          </p:nvPr>
        </p:nvGraphicFramePr>
        <p:xfrm>
          <a:off x="0" y="2828835"/>
          <a:ext cx="121920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0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 descr="Camera lens close up">
            <a:extLst>
              <a:ext uri="{FF2B5EF4-FFF2-40B4-BE49-F238E27FC236}">
                <a16:creationId xmlns:a16="http://schemas.microsoft.com/office/drawing/2014/main" id="{69E82C4C-260A-5C89-F66C-54EC5E411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6ED64A-166B-0C5D-3867-CE1A19BCC2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spc="600">
                <a:solidFill>
                  <a:schemeClr val="accent2">
                    <a:lumMod val="75000"/>
                  </a:schemeClr>
                </a:solidFill>
                <a:latin typeface="Montserrat Black" pitchFamily="2" charset="0"/>
                <a:ea typeface="Montserrat"/>
                <a:cs typeface="Montserrat"/>
              </a:rPr>
              <a:t>DEMO</a:t>
            </a:r>
            <a:endParaRPr lang="en-US" sz="5400" spc="600">
              <a:solidFill>
                <a:schemeClr val="accent2">
                  <a:lumMod val="75000"/>
                </a:schemeClr>
              </a:solidFill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3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CACHE</dc:title>
  <dc:creator>Phúc Hậu Hoàng</dc:creator>
  <cp:lastModifiedBy>Phúc Hậu Hoàng</cp:lastModifiedBy>
  <cp:revision>8</cp:revision>
  <dcterms:created xsi:type="dcterms:W3CDTF">2023-03-09T04:39:03Z</dcterms:created>
  <dcterms:modified xsi:type="dcterms:W3CDTF">2023-03-09T05:26:34Z</dcterms:modified>
</cp:coreProperties>
</file>