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78" r:id="rId2"/>
  </p:sldMasterIdLst>
  <p:notesMasterIdLst>
    <p:notesMasterId r:id="rId8"/>
  </p:notesMasterIdLst>
  <p:handoutMasterIdLst>
    <p:handoutMasterId r:id="rId9"/>
  </p:handoutMasterIdLst>
  <p:sldIdLst>
    <p:sldId id="502" r:id="rId3"/>
    <p:sldId id="503" r:id="rId4"/>
    <p:sldId id="504" r:id="rId5"/>
    <p:sldId id="505" r:id="rId6"/>
    <p:sldId id="506" r:id="rId7"/>
  </p:sldIdLst>
  <p:sldSz cx="12188825" cy="6858000"/>
  <p:notesSz cx="7077075" cy="9369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guide id="15" pos="670">
          <p15:clr>
            <a:srgbClr val="A4A3A4"/>
          </p15:clr>
        </p15:guide>
        <p15:guide id="16" pos="7008">
          <p15:clr>
            <a:srgbClr val="A4A3A4"/>
          </p15:clr>
        </p15:guide>
        <p15:guide id="17" pos="6142">
          <p15:clr>
            <a:srgbClr val="A4A3A4"/>
          </p15:clr>
        </p15:guide>
      </p15:sldGuideLst>
    </p:ext>
    <p:ext uri="{2D200454-40CA-4A62-9FC3-DE9A4176ACB9}">
      <p15:notesGuideLst xmlns:p15="http://schemas.microsoft.com/office/powerpoint/2012/main">
        <p15:guide id="1" orient="horz" pos="2951">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86C1"/>
    <a:srgbClr val="F16022"/>
    <a:srgbClr val="FFCC66"/>
    <a:srgbClr val="98C8E8"/>
    <a:srgbClr val="F58959"/>
    <a:srgbClr val="B5400B"/>
    <a:srgbClr val="70B1DE"/>
    <a:srgbClr val="D3E7F5"/>
    <a:srgbClr val="BBDAEF"/>
    <a:srgbClr val="88B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6" autoAdjust="0"/>
    <p:restoredTop sz="68176" autoAdjust="0"/>
  </p:normalViewPr>
  <p:slideViewPr>
    <p:cSldViewPr showGuides="1">
      <p:cViewPr varScale="1">
        <p:scale>
          <a:sx n="48" d="100"/>
          <a:sy n="48" d="100"/>
        </p:scale>
        <p:origin x="1572" y="2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 pos="670"/>
        <p:guide pos="7008"/>
        <p:guide pos="614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6" d="100"/>
          <a:sy n="56" d="100"/>
        </p:scale>
        <p:origin x="2552" y="52"/>
      </p:cViewPr>
      <p:guideLst>
        <p:guide orient="horz" pos="2951"/>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3B75D8-9395-480D-8AA9-B2CE27D7C7BF}" type="doc">
      <dgm:prSet loTypeId="urn:microsoft.com/office/officeart/2005/8/layout/process1" loCatId="process" qsTypeId="urn:microsoft.com/office/officeart/2005/8/quickstyle/simple1" qsCatId="simple" csTypeId="urn:microsoft.com/office/officeart/2005/8/colors/colorful1" csCatId="colorful" phldr="1"/>
      <dgm:spPr/>
    </dgm:pt>
    <dgm:pt modelId="{C903D8A8-75AA-4E7B-8D04-ED632C4D70AD}">
      <dgm:prSet phldrT="[Text]"/>
      <dgm:spPr/>
      <dgm:t>
        <a:bodyPr/>
        <a:lstStyle/>
        <a:p>
          <a:r>
            <a:rPr lang="en-US" dirty="0" smtClean="0"/>
            <a:t>Collection</a:t>
          </a:r>
          <a:endParaRPr lang="en-US" dirty="0"/>
        </a:p>
      </dgm:t>
    </dgm:pt>
    <dgm:pt modelId="{DA81A682-4EE3-4FEA-A095-BCBAB8E9D68A}" type="parTrans" cxnId="{45DBDDF2-51C1-4FFA-A5C3-6EEDB1B0560F}">
      <dgm:prSet/>
      <dgm:spPr/>
      <dgm:t>
        <a:bodyPr/>
        <a:lstStyle/>
        <a:p>
          <a:endParaRPr lang="en-US"/>
        </a:p>
      </dgm:t>
    </dgm:pt>
    <dgm:pt modelId="{54FBCC8D-0DF0-4A36-A55F-BD9536040D31}" type="sibTrans" cxnId="{45DBDDF2-51C1-4FFA-A5C3-6EEDB1B0560F}">
      <dgm:prSet/>
      <dgm:spPr/>
      <dgm:t>
        <a:bodyPr/>
        <a:lstStyle/>
        <a:p>
          <a:endParaRPr lang="en-US"/>
        </a:p>
      </dgm:t>
    </dgm:pt>
    <dgm:pt modelId="{14A8809C-632E-4696-9ED3-BE2C28F2E228}">
      <dgm:prSet phldrT="[Text]"/>
      <dgm:spPr/>
      <dgm:t>
        <a:bodyPr/>
        <a:lstStyle/>
        <a:p>
          <a:r>
            <a:rPr lang="en-US" dirty="0" smtClean="0"/>
            <a:t>Preparation</a:t>
          </a:r>
          <a:endParaRPr lang="en-US" dirty="0"/>
        </a:p>
      </dgm:t>
    </dgm:pt>
    <dgm:pt modelId="{59D1B7AE-BEAE-435A-B06E-1EF9D620DEDE}" type="parTrans" cxnId="{430DB741-F6A8-42AA-BA14-4B1EC789D39E}">
      <dgm:prSet/>
      <dgm:spPr/>
      <dgm:t>
        <a:bodyPr/>
        <a:lstStyle/>
        <a:p>
          <a:endParaRPr lang="en-US"/>
        </a:p>
      </dgm:t>
    </dgm:pt>
    <dgm:pt modelId="{D781F4C2-F713-4D78-BD97-CCF91E947A6A}" type="sibTrans" cxnId="{430DB741-F6A8-42AA-BA14-4B1EC789D39E}">
      <dgm:prSet/>
      <dgm:spPr/>
      <dgm:t>
        <a:bodyPr/>
        <a:lstStyle/>
        <a:p>
          <a:endParaRPr lang="en-US"/>
        </a:p>
      </dgm:t>
    </dgm:pt>
    <dgm:pt modelId="{EDF597A1-EE92-432A-B77B-99D21D25E35F}">
      <dgm:prSet phldrT="[Text]"/>
      <dgm:spPr/>
      <dgm:t>
        <a:bodyPr/>
        <a:lstStyle/>
        <a:p>
          <a:r>
            <a:rPr lang="en-US" dirty="0" smtClean="0"/>
            <a:t>Presentation</a:t>
          </a:r>
          <a:endParaRPr lang="en-US" dirty="0"/>
        </a:p>
      </dgm:t>
    </dgm:pt>
    <dgm:pt modelId="{282338E1-71F7-40B1-A2F3-4CF2F07D8271}" type="parTrans" cxnId="{FF04F820-F982-4011-AD69-64ED9D77F20A}">
      <dgm:prSet/>
      <dgm:spPr/>
      <dgm:t>
        <a:bodyPr/>
        <a:lstStyle/>
        <a:p>
          <a:endParaRPr lang="en-US"/>
        </a:p>
      </dgm:t>
    </dgm:pt>
    <dgm:pt modelId="{C1A47A87-A386-4C93-97A3-D8AB924CE381}" type="sibTrans" cxnId="{FF04F820-F982-4011-AD69-64ED9D77F20A}">
      <dgm:prSet/>
      <dgm:spPr/>
      <dgm:t>
        <a:bodyPr/>
        <a:lstStyle/>
        <a:p>
          <a:endParaRPr lang="en-US"/>
        </a:p>
      </dgm:t>
    </dgm:pt>
    <dgm:pt modelId="{F08496CB-07F2-48A8-8892-78AAFBD0E8EC}" type="pres">
      <dgm:prSet presAssocID="{C13B75D8-9395-480D-8AA9-B2CE27D7C7BF}" presName="Name0" presStyleCnt="0">
        <dgm:presLayoutVars>
          <dgm:dir/>
          <dgm:resizeHandles val="exact"/>
        </dgm:presLayoutVars>
      </dgm:prSet>
      <dgm:spPr/>
    </dgm:pt>
    <dgm:pt modelId="{84985842-21DE-4DDF-BF8C-7E001E9F4937}" type="pres">
      <dgm:prSet presAssocID="{C903D8A8-75AA-4E7B-8D04-ED632C4D70AD}" presName="node" presStyleLbl="node1" presStyleIdx="0" presStyleCnt="3">
        <dgm:presLayoutVars>
          <dgm:bulletEnabled val="1"/>
        </dgm:presLayoutVars>
      </dgm:prSet>
      <dgm:spPr/>
      <dgm:t>
        <a:bodyPr/>
        <a:lstStyle/>
        <a:p>
          <a:endParaRPr lang="en-US"/>
        </a:p>
      </dgm:t>
    </dgm:pt>
    <dgm:pt modelId="{712204B3-A493-4D2F-9C3A-A385B05E104F}" type="pres">
      <dgm:prSet presAssocID="{54FBCC8D-0DF0-4A36-A55F-BD9536040D31}" presName="sibTrans" presStyleLbl="sibTrans2D1" presStyleIdx="0" presStyleCnt="2"/>
      <dgm:spPr/>
      <dgm:t>
        <a:bodyPr/>
        <a:lstStyle/>
        <a:p>
          <a:endParaRPr lang="en-US"/>
        </a:p>
      </dgm:t>
    </dgm:pt>
    <dgm:pt modelId="{2498AEA4-168A-413E-9FFD-74C89E8D8ED8}" type="pres">
      <dgm:prSet presAssocID="{54FBCC8D-0DF0-4A36-A55F-BD9536040D31}" presName="connectorText" presStyleLbl="sibTrans2D1" presStyleIdx="0" presStyleCnt="2"/>
      <dgm:spPr/>
      <dgm:t>
        <a:bodyPr/>
        <a:lstStyle/>
        <a:p>
          <a:endParaRPr lang="en-US"/>
        </a:p>
      </dgm:t>
    </dgm:pt>
    <dgm:pt modelId="{6FC5B95D-ADC3-49AE-8E7A-1C989A9E1331}" type="pres">
      <dgm:prSet presAssocID="{14A8809C-632E-4696-9ED3-BE2C28F2E228}" presName="node" presStyleLbl="node1" presStyleIdx="1" presStyleCnt="3">
        <dgm:presLayoutVars>
          <dgm:bulletEnabled val="1"/>
        </dgm:presLayoutVars>
      </dgm:prSet>
      <dgm:spPr/>
      <dgm:t>
        <a:bodyPr/>
        <a:lstStyle/>
        <a:p>
          <a:endParaRPr lang="en-US"/>
        </a:p>
      </dgm:t>
    </dgm:pt>
    <dgm:pt modelId="{C8D48CD6-BC22-4877-AB91-8A47BC7BB5D1}" type="pres">
      <dgm:prSet presAssocID="{D781F4C2-F713-4D78-BD97-CCF91E947A6A}" presName="sibTrans" presStyleLbl="sibTrans2D1" presStyleIdx="1" presStyleCnt="2"/>
      <dgm:spPr/>
      <dgm:t>
        <a:bodyPr/>
        <a:lstStyle/>
        <a:p>
          <a:endParaRPr lang="en-US"/>
        </a:p>
      </dgm:t>
    </dgm:pt>
    <dgm:pt modelId="{D0598726-BCD9-45A0-8E82-59834F90658D}" type="pres">
      <dgm:prSet presAssocID="{D781F4C2-F713-4D78-BD97-CCF91E947A6A}" presName="connectorText" presStyleLbl="sibTrans2D1" presStyleIdx="1" presStyleCnt="2"/>
      <dgm:spPr/>
      <dgm:t>
        <a:bodyPr/>
        <a:lstStyle/>
        <a:p>
          <a:endParaRPr lang="en-US"/>
        </a:p>
      </dgm:t>
    </dgm:pt>
    <dgm:pt modelId="{3C6270B4-CB66-4712-BA4D-CAE5AD54D0EE}" type="pres">
      <dgm:prSet presAssocID="{EDF597A1-EE92-432A-B77B-99D21D25E35F}" presName="node" presStyleLbl="node1" presStyleIdx="2" presStyleCnt="3">
        <dgm:presLayoutVars>
          <dgm:bulletEnabled val="1"/>
        </dgm:presLayoutVars>
      </dgm:prSet>
      <dgm:spPr/>
      <dgm:t>
        <a:bodyPr/>
        <a:lstStyle/>
        <a:p>
          <a:endParaRPr lang="en-US"/>
        </a:p>
      </dgm:t>
    </dgm:pt>
  </dgm:ptLst>
  <dgm:cxnLst>
    <dgm:cxn modelId="{8BFA8147-A2D3-4473-AEB7-D06EAB6E8069}" type="presOf" srcId="{54FBCC8D-0DF0-4A36-A55F-BD9536040D31}" destId="{712204B3-A493-4D2F-9C3A-A385B05E104F}" srcOrd="0" destOrd="0" presId="urn:microsoft.com/office/officeart/2005/8/layout/process1"/>
    <dgm:cxn modelId="{48A338D3-E7C0-4742-B705-D12FE12324AF}" type="presOf" srcId="{C903D8A8-75AA-4E7B-8D04-ED632C4D70AD}" destId="{84985842-21DE-4DDF-BF8C-7E001E9F4937}" srcOrd="0" destOrd="0" presId="urn:microsoft.com/office/officeart/2005/8/layout/process1"/>
    <dgm:cxn modelId="{C94AEBF0-E05D-444E-B818-C5CB906DC8CA}" type="presOf" srcId="{14A8809C-632E-4696-9ED3-BE2C28F2E228}" destId="{6FC5B95D-ADC3-49AE-8E7A-1C989A9E1331}" srcOrd="0" destOrd="0" presId="urn:microsoft.com/office/officeart/2005/8/layout/process1"/>
    <dgm:cxn modelId="{FF04F820-F982-4011-AD69-64ED9D77F20A}" srcId="{C13B75D8-9395-480D-8AA9-B2CE27D7C7BF}" destId="{EDF597A1-EE92-432A-B77B-99D21D25E35F}" srcOrd="2" destOrd="0" parTransId="{282338E1-71F7-40B1-A2F3-4CF2F07D8271}" sibTransId="{C1A47A87-A386-4C93-97A3-D8AB924CE381}"/>
    <dgm:cxn modelId="{06E2382A-5516-4666-ACF3-FF5DBC7BF09E}" type="presOf" srcId="{54FBCC8D-0DF0-4A36-A55F-BD9536040D31}" destId="{2498AEA4-168A-413E-9FFD-74C89E8D8ED8}" srcOrd="1" destOrd="0" presId="urn:microsoft.com/office/officeart/2005/8/layout/process1"/>
    <dgm:cxn modelId="{07608832-14CD-489A-AEA6-6D44FA322720}" type="presOf" srcId="{EDF597A1-EE92-432A-B77B-99D21D25E35F}" destId="{3C6270B4-CB66-4712-BA4D-CAE5AD54D0EE}" srcOrd="0" destOrd="0" presId="urn:microsoft.com/office/officeart/2005/8/layout/process1"/>
    <dgm:cxn modelId="{C8E28983-0EB0-4B31-8C3A-E76A08B866FA}" type="presOf" srcId="{C13B75D8-9395-480D-8AA9-B2CE27D7C7BF}" destId="{F08496CB-07F2-48A8-8892-78AAFBD0E8EC}" srcOrd="0" destOrd="0" presId="urn:microsoft.com/office/officeart/2005/8/layout/process1"/>
    <dgm:cxn modelId="{350B0170-022C-45D9-950F-343252D58561}" type="presOf" srcId="{D781F4C2-F713-4D78-BD97-CCF91E947A6A}" destId="{C8D48CD6-BC22-4877-AB91-8A47BC7BB5D1}" srcOrd="0" destOrd="0" presId="urn:microsoft.com/office/officeart/2005/8/layout/process1"/>
    <dgm:cxn modelId="{430DB741-F6A8-42AA-BA14-4B1EC789D39E}" srcId="{C13B75D8-9395-480D-8AA9-B2CE27D7C7BF}" destId="{14A8809C-632E-4696-9ED3-BE2C28F2E228}" srcOrd="1" destOrd="0" parTransId="{59D1B7AE-BEAE-435A-B06E-1EF9D620DEDE}" sibTransId="{D781F4C2-F713-4D78-BD97-CCF91E947A6A}"/>
    <dgm:cxn modelId="{A4752AE5-214B-4ED9-815E-57116B5EDA0E}" type="presOf" srcId="{D781F4C2-F713-4D78-BD97-CCF91E947A6A}" destId="{D0598726-BCD9-45A0-8E82-59834F90658D}" srcOrd="1" destOrd="0" presId="urn:microsoft.com/office/officeart/2005/8/layout/process1"/>
    <dgm:cxn modelId="{45DBDDF2-51C1-4FFA-A5C3-6EEDB1B0560F}" srcId="{C13B75D8-9395-480D-8AA9-B2CE27D7C7BF}" destId="{C903D8A8-75AA-4E7B-8D04-ED632C4D70AD}" srcOrd="0" destOrd="0" parTransId="{DA81A682-4EE3-4FEA-A095-BCBAB8E9D68A}" sibTransId="{54FBCC8D-0DF0-4A36-A55F-BD9536040D31}"/>
    <dgm:cxn modelId="{67234652-B825-4CA8-8392-8B07AEB55EE2}" type="presParOf" srcId="{F08496CB-07F2-48A8-8892-78AAFBD0E8EC}" destId="{84985842-21DE-4DDF-BF8C-7E001E9F4937}" srcOrd="0" destOrd="0" presId="urn:microsoft.com/office/officeart/2005/8/layout/process1"/>
    <dgm:cxn modelId="{CE5B528A-4CBA-4C03-81F5-55F2E798CF7D}" type="presParOf" srcId="{F08496CB-07F2-48A8-8892-78AAFBD0E8EC}" destId="{712204B3-A493-4D2F-9C3A-A385B05E104F}" srcOrd="1" destOrd="0" presId="urn:microsoft.com/office/officeart/2005/8/layout/process1"/>
    <dgm:cxn modelId="{92C090C0-D58B-46A3-88F6-508D62608307}" type="presParOf" srcId="{712204B3-A493-4D2F-9C3A-A385B05E104F}" destId="{2498AEA4-168A-413E-9FFD-74C89E8D8ED8}" srcOrd="0" destOrd="0" presId="urn:microsoft.com/office/officeart/2005/8/layout/process1"/>
    <dgm:cxn modelId="{60397C0F-B4C0-41FD-8AAD-EEFE2722A4EE}" type="presParOf" srcId="{F08496CB-07F2-48A8-8892-78AAFBD0E8EC}" destId="{6FC5B95D-ADC3-49AE-8E7A-1C989A9E1331}" srcOrd="2" destOrd="0" presId="urn:microsoft.com/office/officeart/2005/8/layout/process1"/>
    <dgm:cxn modelId="{02FDCBF2-C0D9-4C3F-8162-808748BAFB61}" type="presParOf" srcId="{F08496CB-07F2-48A8-8892-78AAFBD0E8EC}" destId="{C8D48CD6-BC22-4877-AB91-8A47BC7BB5D1}" srcOrd="3" destOrd="0" presId="urn:microsoft.com/office/officeart/2005/8/layout/process1"/>
    <dgm:cxn modelId="{AEA55BBB-D21B-4F59-8FBE-2A867216E161}" type="presParOf" srcId="{C8D48CD6-BC22-4877-AB91-8A47BC7BB5D1}" destId="{D0598726-BCD9-45A0-8E82-59834F90658D}" srcOrd="0" destOrd="0" presId="urn:microsoft.com/office/officeart/2005/8/layout/process1"/>
    <dgm:cxn modelId="{FD89B937-3C41-4B03-9B88-5F0FEE7F72D9}" type="presParOf" srcId="{F08496CB-07F2-48A8-8892-78AAFBD0E8EC}" destId="{3C6270B4-CB66-4712-BA4D-CAE5AD54D0E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69F8AD-69F0-4355-BF15-AF3BC212B0D2}" type="doc">
      <dgm:prSet loTypeId="urn:microsoft.com/office/officeart/2005/8/layout/hierarchy3" loCatId="relationship" qsTypeId="urn:microsoft.com/office/officeart/2005/8/quickstyle/simple5" qsCatId="simple" csTypeId="urn:microsoft.com/office/officeart/2005/8/colors/colorful5" csCatId="colorful" phldr="1"/>
      <dgm:spPr/>
      <dgm:t>
        <a:bodyPr/>
        <a:lstStyle/>
        <a:p>
          <a:endParaRPr lang="en-US"/>
        </a:p>
      </dgm:t>
    </dgm:pt>
    <dgm:pt modelId="{26A6F3AF-CB06-4695-AFDB-936D08966417}">
      <dgm:prSet phldrT="[Text]"/>
      <dgm:spPr/>
      <dgm: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Data Preparation (ETL)</a:t>
          </a:r>
          <a:endParaRPr lang="en-US" dirty="0">
            <a:latin typeface="Segoe UI" panose="020B0502040204020203" pitchFamily="34" charset="0"/>
            <a:ea typeface="Segoe UI" panose="020B0502040204020203" pitchFamily="34" charset="0"/>
            <a:cs typeface="Segoe UI" panose="020B0502040204020203" pitchFamily="34" charset="0"/>
          </a:endParaRPr>
        </a:p>
      </dgm:t>
    </dgm:pt>
    <dgm:pt modelId="{703FF5B5-54A9-4350-AAC4-1D2C071E1021}" type="parTrans" cxnId="{50BF1454-3621-4A88-A3B0-E07C40A0C6CE}">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31A3ADC7-BF9A-4D12-8CEA-255B01D79B81}" type="sibTrans" cxnId="{50BF1454-3621-4A88-A3B0-E07C40A0C6CE}">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66161621-8900-4465-BAD0-B1E059D813B1}">
      <dgm:prSet phldrT="[Text]" custT="1"/>
      <dgm:spPr/>
      <dgm:t>
        <a:bodyPr/>
        <a:lstStyle/>
        <a:p>
          <a:r>
            <a:rPr lang="en-US" sz="2800" dirty="0" smtClean="0">
              <a:latin typeface="Segoe UI" panose="020B0502040204020203" pitchFamily="34" charset="0"/>
              <a:ea typeface="Segoe UI" panose="020B0502040204020203" pitchFamily="34" charset="0"/>
              <a:cs typeface="Segoe UI" panose="020B0502040204020203" pitchFamily="34" charset="0"/>
            </a:rPr>
            <a:t>Functions</a:t>
          </a:r>
          <a:endParaRPr lang="en-US" sz="2800" dirty="0">
            <a:latin typeface="Segoe UI" panose="020B0502040204020203" pitchFamily="34" charset="0"/>
            <a:ea typeface="Segoe UI" panose="020B0502040204020203" pitchFamily="34" charset="0"/>
            <a:cs typeface="Segoe UI" panose="020B0502040204020203" pitchFamily="34" charset="0"/>
          </a:endParaRPr>
        </a:p>
      </dgm:t>
    </dgm:pt>
    <dgm:pt modelId="{18632D02-8FE9-4B72-85F9-9923841C8B9B}" type="parTrans" cxnId="{7925B663-8CBB-4456-AFC8-2D4CECADDF4F}">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6A24909C-3E07-47CE-9856-9F6E5F9D3674}" type="sibTrans" cxnId="{7925B663-8CBB-4456-AFC8-2D4CECADDF4F}">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190F0875-272D-48CC-B8CF-CDB36E3F5311}">
      <dgm:prSet phldrT="[Text]"/>
      <dgm:spPr/>
      <dgm: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Data Presentation (Data Warehouse)</a:t>
          </a:r>
          <a:endParaRPr lang="en-US" dirty="0">
            <a:latin typeface="Segoe UI" panose="020B0502040204020203" pitchFamily="34" charset="0"/>
            <a:ea typeface="Segoe UI" panose="020B0502040204020203" pitchFamily="34" charset="0"/>
            <a:cs typeface="Segoe UI" panose="020B0502040204020203" pitchFamily="34" charset="0"/>
          </a:endParaRPr>
        </a:p>
      </dgm:t>
    </dgm:pt>
    <dgm:pt modelId="{C563697C-7B8F-4EF6-BD43-5520D6099F94}" type="parTrans" cxnId="{3E715E84-3D83-4484-A009-C7C98F3BA7D3}">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D6177F72-9430-4D49-8567-747CDA92061D}" type="sibTrans" cxnId="{3E715E84-3D83-4484-A009-C7C98F3BA7D3}">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9A533325-6155-45A1-9080-4AAB321E73CA}">
      <dgm:prSet phldrT="[Text]" custT="1"/>
      <dgm:spPr/>
      <dgm:t>
        <a:bodyPr/>
        <a:lstStyle/>
        <a:p>
          <a:r>
            <a:rPr lang="en-US" sz="2800" dirty="0" smtClean="0">
              <a:latin typeface="Segoe UI" panose="020B0502040204020203" pitchFamily="34" charset="0"/>
              <a:ea typeface="Segoe UI" panose="020B0502040204020203" pitchFamily="34" charset="0"/>
              <a:cs typeface="Segoe UI" panose="020B0502040204020203" pitchFamily="34" charset="0"/>
            </a:rPr>
            <a:t>Functions</a:t>
          </a:r>
          <a:endParaRPr lang="en-US" sz="2800" dirty="0">
            <a:latin typeface="Segoe UI" panose="020B0502040204020203" pitchFamily="34" charset="0"/>
            <a:ea typeface="Segoe UI" panose="020B0502040204020203" pitchFamily="34" charset="0"/>
            <a:cs typeface="Segoe UI" panose="020B0502040204020203" pitchFamily="34" charset="0"/>
          </a:endParaRPr>
        </a:p>
      </dgm:t>
    </dgm:pt>
    <dgm:pt modelId="{7E349B2E-20FD-48F0-80FA-56872DB59079}" type="parTrans" cxnId="{6C326AD3-041A-4E44-8EAA-9B588771D120}">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5425FEAC-7718-4770-9C36-ED6896923C78}" type="sibTrans" cxnId="{6C326AD3-041A-4E44-8EAA-9B588771D120}">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71604D08-0171-43E8-ACE4-5DAE7977341C}">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800" dirty="0" smtClean="0">
              <a:latin typeface="Segoe UI" panose="020B0502040204020203" pitchFamily="34" charset="0"/>
              <a:ea typeface="Segoe UI" panose="020B0502040204020203" pitchFamily="34" charset="0"/>
              <a:cs typeface="Segoe UI" panose="020B0502040204020203" pitchFamily="34" charset="0"/>
            </a:rPr>
            <a:t>Users</a:t>
          </a:r>
          <a:endParaRPr lang="en-US" sz="2800" dirty="0">
            <a:latin typeface="Segoe UI" panose="020B0502040204020203" pitchFamily="34" charset="0"/>
            <a:ea typeface="Segoe UI" panose="020B0502040204020203" pitchFamily="34" charset="0"/>
            <a:cs typeface="Segoe UI" panose="020B0502040204020203" pitchFamily="34" charset="0"/>
          </a:endParaRPr>
        </a:p>
      </dgm:t>
    </dgm:pt>
    <dgm:pt modelId="{1043147C-16A1-43CF-8DE4-5A8767036D62}" type="parTrans" cxnId="{0FB5FE5A-3416-4DEC-9B12-63473C7E7493}">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17BFC6AF-06BF-4981-A8DE-3F8F0C8B986C}" type="sibTrans" cxnId="{0FB5FE5A-3416-4DEC-9B12-63473C7E7493}">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4FC29FDE-D343-4CBC-8B8C-0DB58B1ED5D5}">
      <dgm:prSet phldrT="[Text]" custT="1"/>
      <dgm:spPr/>
      <dgm: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Raw data is loaded, cleaned, conformed, joined to other datasets.</a:t>
          </a:r>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B83D4C47-DA3D-40E0-8C33-47DE8CB8B4D0}" type="parTrans" cxnId="{81C425B6-9417-4885-8DF1-FAB63D1D5AEE}">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A714EFF5-A994-4F75-94E4-7007C8755E15}" type="sibTrans" cxnId="{81C425B6-9417-4885-8DF1-FAB63D1D5AEE}">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16CFC1FC-CF00-4125-B692-C227D707EF0A}">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800" dirty="0" smtClean="0">
              <a:latin typeface="Segoe UI" panose="020B0502040204020203" pitchFamily="34" charset="0"/>
              <a:ea typeface="Segoe UI" panose="020B0502040204020203" pitchFamily="34" charset="0"/>
              <a:cs typeface="Segoe UI" panose="020B0502040204020203" pitchFamily="34" charset="0"/>
            </a:rPr>
            <a:t>Users</a:t>
          </a:r>
          <a:endParaRPr lang="en-US" sz="2800" dirty="0">
            <a:latin typeface="Segoe UI" panose="020B0502040204020203" pitchFamily="34" charset="0"/>
            <a:ea typeface="Segoe UI" panose="020B0502040204020203" pitchFamily="34" charset="0"/>
            <a:cs typeface="Segoe UI" panose="020B0502040204020203" pitchFamily="34" charset="0"/>
          </a:endParaRPr>
        </a:p>
      </dgm:t>
    </dgm:pt>
    <dgm:pt modelId="{5445F669-FC03-48BA-B60B-BD059C116E20}" type="parTrans" cxnId="{5025EA18-48F8-4CA1-9F18-8A11C4770C4A}">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324F47FD-1DC7-4BED-8B16-59FBC02A6295}" type="sibTrans" cxnId="{5025EA18-48F8-4CA1-9F18-8A11C4770C4A}">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C7B5D046-83BE-4250-A1A2-ED3E7A876BCF}">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Engineers</a:t>
          </a:r>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A97921F9-9DE6-433B-A249-1E3BEDF41580}" type="parTrans" cxnId="{6C505766-779A-4D06-BD08-F67338641C2A}">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E887F9EA-2E9E-4110-B620-F3270C1DEA43}" type="sibTrans" cxnId="{6C505766-779A-4D06-BD08-F67338641C2A}">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C5B7C650-B86C-4EE5-9ED1-09B4BD04E925}">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Data Specialists</a:t>
          </a:r>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1ED89186-FEEC-4BD0-BAC1-37137E262DAA}" type="parTrans" cxnId="{2D5F505B-BCF5-4B62-AF50-D460A882D809}">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734711A1-69F4-48E1-B8CF-5AA45E8A31EE}" type="sibTrans" cxnId="{2D5F505B-BCF5-4B62-AF50-D460A882D809}">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378279DC-D307-4C7B-AB45-B0C6FEDFB622}">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Researchers</a:t>
          </a:r>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EEC924E8-CC3E-4750-A31E-DD747D42E014}" type="parTrans" cxnId="{4475AC75-DB27-4003-A98B-4AE462CD3029}">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6C0CD3F4-B5B2-4419-BD1D-9C8E65510118}" type="sibTrans" cxnId="{4475AC75-DB27-4003-A98B-4AE462CD3029}">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5AC67562-E9F5-4D8E-9E4E-25131F11D838}">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Analysts</a:t>
          </a:r>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B0575D07-99F3-461C-896C-B3985D6F4D57}" type="parTrans" cxnId="{6A9F4B4F-821A-45EB-8627-AC0E71FA99FB}">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CE977A45-1407-4482-90C1-1E955F0EDC01}" type="sibTrans" cxnId="{6A9F4B4F-821A-45EB-8627-AC0E71FA99FB}">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54DBF08D-5F48-4BB5-AA2F-BE5372F1FD4F}">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Decision makers</a:t>
          </a:r>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96B00673-4B82-4DA7-9640-108BA510E141}" type="parTrans" cxnId="{8E0A46E5-4418-466C-97B4-055B7ADB37D4}">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0B035F2C-C54D-4C4E-8614-C6765DC24E17}" type="sibTrans" cxnId="{8E0A46E5-4418-466C-97B4-055B7ADB37D4}">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B86E06FB-8746-48F6-AB52-2099B4412694}">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Diagnosis &amp; Reporting</a:t>
          </a:r>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FB475C6E-BBE3-4EE1-AAAA-962BE5C4B09D}" type="parTrans" cxnId="{0680420F-4836-4C2F-8B10-26B1FEF6403D}">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078D3B9B-91A1-4559-A52E-69DC8EFADB9F}" type="sibTrans" cxnId="{0680420F-4836-4C2F-8B10-26B1FEF6403D}">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EB5E8D4F-E9CB-4CC8-874A-22E226EF1D5D}">
      <dgm:prSet phldrT="[Text]" custT="1"/>
      <dgm:spPr/>
      <dgm:t>
        <a:bodyPr/>
        <a:lstStyle/>
        <a:p>
          <a:r>
            <a:rPr lang="en-US" sz="2400" dirty="0" smtClean="0">
              <a:latin typeface="Segoe UI" panose="020B0502040204020203" pitchFamily="34" charset="0"/>
              <a:ea typeface="Segoe UI" panose="020B0502040204020203" pitchFamily="34" charset="0"/>
              <a:cs typeface="Segoe UI" panose="020B0502040204020203" pitchFamily="34" charset="0"/>
            </a:rPr>
            <a:t>Stores data that has been processed and formatted, ready to be used.</a:t>
          </a:r>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C4137157-5E5A-4B4A-BDB7-BBDB2FBF9A1B}" type="parTrans" cxnId="{121A2310-1233-45BB-8416-6108CCEC3928}">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8F1BBC42-812E-44DD-89E1-4F59E9877FCB}" type="sibTrans" cxnId="{121A2310-1233-45BB-8416-6108CCEC3928}">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B383FCC0-893E-43C7-965E-FB501C1DFBE7}" type="pres">
      <dgm:prSet presAssocID="{0969F8AD-69F0-4355-BF15-AF3BC212B0D2}" presName="diagram" presStyleCnt="0">
        <dgm:presLayoutVars>
          <dgm:chPref val="1"/>
          <dgm:dir/>
          <dgm:animOne val="branch"/>
          <dgm:animLvl val="lvl"/>
          <dgm:resizeHandles/>
        </dgm:presLayoutVars>
      </dgm:prSet>
      <dgm:spPr/>
      <dgm:t>
        <a:bodyPr/>
        <a:lstStyle/>
        <a:p>
          <a:endParaRPr lang="en-US"/>
        </a:p>
      </dgm:t>
    </dgm:pt>
    <dgm:pt modelId="{9B6444C1-4C72-42D4-9754-83590D197BE9}" type="pres">
      <dgm:prSet presAssocID="{26A6F3AF-CB06-4695-AFDB-936D08966417}" presName="root" presStyleCnt="0"/>
      <dgm:spPr/>
    </dgm:pt>
    <dgm:pt modelId="{26E5EFF8-EF4F-488E-A929-E0F6747A24A3}" type="pres">
      <dgm:prSet presAssocID="{26A6F3AF-CB06-4695-AFDB-936D08966417}" presName="rootComposite" presStyleCnt="0"/>
      <dgm:spPr/>
    </dgm:pt>
    <dgm:pt modelId="{C79A6CF9-7883-47C2-9E12-09E09BF5C4F3}" type="pres">
      <dgm:prSet presAssocID="{26A6F3AF-CB06-4695-AFDB-936D08966417}" presName="rootText" presStyleLbl="node1" presStyleIdx="0" presStyleCnt="2"/>
      <dgm:spPr/>
      <dgm:t>
        <a:bodyPr/>
        <a:lstStyle/>
        <a:p>
          <a:endParaRPr lang="en-US"/>
        </a:p>
      </dgm:t>
    </dgm:pt>
    <dgm:pt modelId="{0483F853-05BC-4818-9C4E-507A2A635DC1}" type="pres">
      <dgm:prSet presAssocID="{26A6F3AF-CB06-4695-AFDB-936D08966417}" presName="rootConnector" presStyleLbl="node1" presStyleIdx="0" presStyleCnt="2"/>
      <dgm:spPr/>
      <dgm:t>
        <a:bodyPr/>
        <a:lstStyle/>
        <a:p>
          <a:endParaRPr lang="en-US"/>
        </a:p>
      </dgm:t>
    </dgm:pt>
    <dgm:pt modelId="{D8AE4D50-071A-41CC-9608-23E1FEE27355}" type="pres">
      <dgm:prSet presAssocID="{26A6F3AF-CB06-4695-AFDB-936D08966417}" presName="childShape" presStyleCnt="0"/>
      <dgm:spPr/>
    </dgm:pt>
    <dgm:pt modelId="{4537A7A2-91FB-4DB9-A8C7-790AFBF1DAA5}" type="pres">
      <dgm:prSet presAssocID="{18632D02-8FE9-4B72-85F9-9923841C8B9B}" presName="Name13" presStyleLbl="parChTrans1D2" presStyleIdx="0" presStyleCnt="4"/>
      <dgm:spPr/>
      <dgm:t>
        <a:bodyPr/>
        <a:lstStyle/>
        <a:p>
          <a:endParaRPr lang="en-US"/>
        </a:p>
      </dgm:t>
    </dgm:pt>
    <dgm:pt modelId="{39B1DF6E-4ECA-4CD8-843D-5A8932661625}" type="pres">
      <dgm:prSet presAssocID="{66161621-8900-4465-BAD0-B1E059D813B1}" presName="childText" presStyleLbl="bgAcc1" presStyleIdx="0" presStyleCnt="4" custScaleX="137001">
        <dgm:presLayoutVars>
          <dgm:bulletEnabled val="1"/>
        </dgm:presLayoutVars>
      </dgm:prSet>
      <dgm:spPr/>
      <dgm:t>
        <a:bodyPr/>
        <a:lstStyle/>
        <a:p>
          <a:endParaRPr lang="en-US"/>
        </a:p>
      </dgm:t>
    </dgm:pt>
    <dgm:pt modelId="{26A658BD-B3A2-4EBF-A725-C7BC73A4362A}" type="pres">
      <dgm:prSet presAssocID="{5445F669-FC03-48BA-B60B-BD059C116E20}" presName="Name13" presStyleLbl="parChTrans1D2" presStyleIdx="1" presStyleCnt="4"/>
      <dgm:spPr/>
      <dgm:t>
        <a:bodyPr/>
        <a:lstStyle/>
        <a:p>
          <a:endParaRPr lang="en-US"/>
        </a:p>
      </dgm:t>
    </dgm:pt>
    <dgm:pt modelId="{3B3042D1-1FD4-495D-8045-06B66697D501}" type="pres">
      <dgm:prSet presAssocID="{16CFC1FC-CF00-4125-B692-C227D707EF0A}" presName="childText" presStyleLbl="bgAcc1" presStyleIdx="1" presStyleCnt="4" custScaleX="137001">
        <dgm:presLayoutVars>
          <dgm:bulletEnabled val="1"/>
        </dgm:presLayoutVars>
      </dgm:prSet>
      <dgm:spPr/>
      <dgm:t>
        <a:bodyPr/>
        <a:lstStyle/>
        <a:p>
          <a:endParaRPr lang="en-US"/>
        </a:p>
      </dgm:t>
    </dgm:pt>
    <dgm:pt modelId="{6A09BB3B-807E-49F3-BD62-0FF1E88316A6}" type="pres">
      <dgm:prSet presAssocID="{190F0875-272D-48CC-B8CF-CDB36E3F5311}" presName="root" presStyleCnt="0"/>
      <dgm:spPr/>
    </dgm:pt>
    <dgm:pt modelId="{82321708-81D9-4228-B7C6-6C00844881B5}" type="pres">
      <dgm:prSet presAssocID="{190F0875-272D-48CC-B8CF-CDB36E3F5311}" presName="rootComposite" presStyleCnt="0"/>
      <dgm:spPr/>
    </dgm:pt>
    <dgm:pt modelId="{AA822B61-3C13-49A8-899D-81BEC006590E}" type="pres">
      <dgm:prSet presAssocID="{190F0875-272D-48CC-B8CF-CDB36E3F5311}" presName="rootText" presStyleLbl="node1" presStyleIdx="1" presStyleCnt="2"/>
      <dgm:spPr/>
      <dgm:t>
        <a:bodyPr/>
        <a:lstStyle/>
        <a:p>
          <a:endParaRPr lang="en-US"/>
        </a:p>
      </dgm:t>
    </dgm:pt>
    <dgm:pt modelId="{858DE9BC-26BE-4DF4-8374-17019DA791B8}" type="pres">
      <dgm:prSet presAssocID="{190F0875-272D-48CC-B8CF-CDB36E3F5311}" presName="rootConnector" presStyleLbl="node1" presStyleIdx="1" presStyleCnt="2"/>
      <dgm:spPr/>
      <dgm:t>
        <a:bodyPr/>
        <a:lstStyle/>
        <a:p>
          <a:endParaRPr lang="en-US"/>
        </a:p>
      </dgm:t>
    </dgm:pt>
    <dgm:pt modelId="{7145C495-8489-4849-814C-8D182900F818}" type="pres">
      <dgm:prSet presAssocID="{190F0875-272D-48CC-B8CF-CDB36E3F5311}" presName="childShape" presStyleCnt="0"/>
      <dgm:spPr/>
    </dgm:pt>
    <dgm:pt modelId="{5DF07504-AC21-4511-9B15-12175FE6A545}" type="pres">
      <dgm:prSet presAssocID="{7E349B2E-20FD-48F0-80FA-56872DB59079}" presName="Name13" presStyleLbl="parChTrans1D2" presStyleIdx="2" presStyleCnt="4"/>
      <dgm:spPr/>
      <dgm:t>
        <a:bodyPr/>
        <a:lstStyle/>
        <a:p>
          <a:endParaRPr lang="en-US"/>
        </a:p>
      </dgm:t>
    </dgm:pt>
    <dgm:pt modelId="{244D451B-D067-4C2A-B994-8EFCCA55FF74}" type="pres">
      <dgm:prSet presAssocID="{9A533325-6155-45A1-9080-4AAB321E73CA}" presName="childText" presStyleLbl="bgAcc1" presStyleIdx="2" presStyleCnt="4" custScaleX="137001">
        <dgm:presLayoutVars>
          <dgm:bulletEnabled val="1"/>
        </dgm:presLayoutVars>
      </dgm:prSet>
      <dgm:spPr/>
      <dgm:t>
        <a:bodyPr/>
        <a:lstStyle/>
        <a:p>
          <a:endParaRPr lang="en-US"/>
        </a:p>
      </dgm:t>
    </dgm:pt>
    <dgm:pt modelId="{4A04B0AD-1DA7-45E0-8D27-406E90CF73CC}" type="pres">
      <dgm:prSet presAssocID="{1043147C-16A1-43CF-8DE4-5A8767036D62}" presName="Name13" presStyleLbl="parChTrans1D2" presStyleIdx="3" presStyleCnt="4"/>
      <dgm:spPr/>
      <dgm:t>
        <a:bodyPr/>
        <a:lstStyle/>
        <a:p>
          <a:endParaRPr lang="en-US"/>
        </a:p>
      </dgm:t>
    </dgm:pt>
    <dgm:pt modelId="{909A63F3-4722-427B-87A5-A56B7A18F6FB}" type="pres">
      <dgm:prSet presAssocID="{71604D08-0171-43E8-ACE4-5DAE7977341C}" presName="childText" presStyleLbl="bgAcc1" presStyleIdx="3" presStyleCnt="4" custScaleX="137001">
        <dgm:presLayoutVars>
          <dgm:bulletEnabled val="1"/>
        </dgm:presLayoutVars>
      </dgm:prSet>
      <dgm:spPr/>
      <dgm:t>
        <a:bodyPr/>
        <a:lstStyle/>
        <a:p>
          <a:endParaRPr lang="en-US"/>
        </a:p>
      </dgm:t>
    </dgm:pt>
  </dgm:ptLst>
  <dgm:cxnLst>
    <dgm:cxn modelId="{0FB5FE5A-3416-4DEC-9B12-63473C7E7493}" srcId="{190F0875-272D-48CC-B8CF-CDB36E3F5311}" destId="{71604D08-0171-43E8-ACE4-5DAE7977341C}" srcOrd="1" destOrd="0" parTransId="{1043147C-16A1-43CF-8DE4-5A8767036D62}" sibTransId="{17BFC6AF-06BF-4981-A8DE-3F8F0C8B986C}"/>
    <dgm:cxn modelId="{7925B663-8CBB-4456-AFC8-2D4CECADDF4F}" srcId="{26A6F3AF-CB06-4695-AFDB-936D08966417}" destId="{66161621-8900-4465-BAD0-B1E059D813B1}" srcOrd="0" destOrd="0" parTransId="{18632D02-8FE9-4B72-85F9-9923841C8B9B}" sibTransId="{6A24909C-3E07-47CE-9856-9F6E5F9D3674}"/>
    <dgm:cxn modelId="{8E0A46E5-4418-466C-97B4-055B7ADB37D4}" srcId="{71604D08-0171-43E8-ACE4-5DAE7977341C}" destId="{54DBF08D-5F48-4BB5-AA2F-BE5372F1FD4F}" srcOrd="1" destOrd="0" parTransId="{96B00673-4B82-4DA7-9640-108BA510E141}" sibTransId="{0B035F2C-C54D-4C4E-8614-C6765DC24E17}"/>
    <dgm:cxn modelId="{67491F98-B995-47EA-B31F-12A11A34173B}" type="presOf" srcId="{9A533325-6155-45A1-9080-4AAB321E73CA}" destId="{244D451B-D067-4C2A-B994-8EFCCA55FF74}" srcOrd="0" destOrd="0" presId="urn:microsoft.com/office/officeart/2005/8/layout/hierarchy3"/>
    <dgm:cxn modelId="{957B3F96-C163-41CD-989F-E8F2AB1C25E1}" type="presOf" srcId="{26A6F3AF-CB06-4695-AFDB-936D08966417}" destId="{0483F853-05BC-4818-9C4E-507A2A635DC1}" srcOrd="1" destOrd="0" presId="urn:microsoft.com/office/officeart/2005/8/layout/hierarchy3"/>
    <dgm:cxn modelId="{3E715E84-3D83-4484-A009-C7C98F3BA7D3}" srcId="{0969F8AD-69F0-4355-BF15-AF3BC212B0D2}" destId="{190F0875-272D-48CC-B8CF-CDB36E3F5311}" srcOrd="1" destOrd="0" parTransId="{C563697C-7B8F-4EF6-BD43-5520D6099F94}" sibTransId="{D6177F72-9430-4D49-8567-747CDA92061D}"/>
    <dgm:cxn modelId="{121A2310-1233-45BB-8416-6108CCEC3928}" srcId="{9A533325-6155-45A1-9080-4AAB321E73CA}" destId="{EB5E8D4F-E9CB-4CC8-874A-22E226EF1D5D}" srcOrd="0" destOrd="0" parTransId="{C4137157-5E5A-4B4A-BDB7-BBDB2FBF9A1B}" sibTransId="{8F1BBC42-812E-44DD-89E1-4F59E9877FCB}"/>
    <dgm:cxn modelId="{4E83C45E-FCA1-4ACB-8E3A-B19666BB61A8}" type="presOf" srcId="{66161621-8900-4465-BAD0-B1E059D813B1}" destId="{39B1DF6E-4ECA-4CD8-843D-5A8932661625}" srcOrd="0" destOrd="0" presId="urn:microsoft.com/office/officeart/2005/8/layout/hierarchy3"/>
    <dgm:cxn modelId="{4475AC75-DB27-4003-A98B-4AE462CD3029}" srcId="{16CFC1FC-CF00-4125-B692-C227D707EF0A}" destId="{378279DC-D307-4C7B-AB45-B0C6FEDFB622}" srcOrd="2" destOrd="0" parTransId="{EEC924E8-CC3E-4750-A31E-DD747D42E014}" sibTransId="{6C0CD3F4-B5B2-4419-BD1D-9C8E65510118}"/>
    <dgm:cxn modelId="{0680420F-4836-4C2F-8B10-26B1FEF6403D}" srcId="{71604D08-0171-43E8-ACE4-5DAE7977341C}" destId="{B86E06FB-8746-48F6-AB52-2099B4412694}" srcOrd="2" destOrd="0" parTransId="{FB475C6E-BBE3-4EE1-AAAA-962BE5C4B09D}" sibTransId="{078D3B9B-91A1-4559-A52E-69DC8EFADB9F}"/>
    <dgm:cxn modelId="{6C326AD3-041A-4E44-8EAA-9B588771D120}" srcId="{190F0875-272D-48CC-B8CF-CDB36E3F5311}" destId="{9A533325-6155-45A1-9080-4AAB321E73CA}" srcOrd="0" destOrd="0" parTransId="{7E349B2E-20FD-48F0-80FA-56872DB59079}" sibTransId="{5425FEAC-7718-4770-9C36-ED6896923C78}"/>
    <dgm:cxn modelId="{2D5F505B-BCF5-4B62-AF50-D460A882D809}" srcId="{16CFC1FC-CF00-4125-B692-C227D707EF0A}" destId="{C5B7C650-B86C-4EE5-9ED1-09B4BD04E925}" srcOrd="1" destOrd="0" parTransId="{1ED89186-FEEC-4BD0-BAC1-37137E262DAA}" sibTransId="{734711A1-69F4-48E1-B8CF-5AA45E8A31EE}"/>
    <dgm:cxn modelId="{8E46920C-B486-4D28-B3A3-6672EB991450}" type="presOf" srcId="{54DBF08D-5F48-4BB5-AA2F-BE5372F1FD4F}" destId="{909A63F3-4722-427B-87A5-A56B7A18F6FB}" srcOrd="0" destOrd="2" presId="urn:microsoft.com/office/officeart/2005/8/layout/hierarchy3"/>
    <dgm:cxn modelId="{5CEAD40B-8AAE-47FE-B67D-27C403FEC20B}" type="presOf" srcId="{190F0875-272D-48CC-B8CF-CDB36E3F5311}" destId="{858DE9BC-26BE-4DF4-8374-17019DA791B8}" srcOrd="1" destOrd="0" presId="urn:microsoft.com/office/officeart/2005/8/layout/hierarchy3"/>
    <dgm:cxn modelId="{43D87CBB-2BC2-43AD-ADE2-44AAA6451CDD}" type="presOf" srcId="{16CFC1FC-CF00-4125-B692-C227D707EF0A}" destId="{3B3042D1-1FD4-495D-8045-06B66697D501}" srcOrd="0" destOrd="0" presId="urn:microsoft.com/office/officeart/2005/8/layout/hierarchy3"/>
    <dgm:cxn modelId="{1D14F6DC-823D-49A8-A409-0E5CB22A4231}" type="presOf" srcId="{18632D02-8FE9-4B72-85F9-9923841C8B9B}" destId="{4537A7A2-91FB-4DB9-A8C7-790AFBF1DAA5}" srcOrd="0" destOrd="0" presId="urn:microsoft.com/office/officeart/2005/8/layout/hierarchy3"/>
    <dgm:cxn modelId="{42326AAB-8F2C-4ADD-AA50-FE8F9423C599}" type="presOf" srcId="{1043147C-16A1-43CF-8DE4-5A8767036D62}" destId="{4A04B0AD-1DA7-45E0-8D27-406E90CF73CC}" srcOrd="0" destOrd="0" presId="urn:microsoft.com/office/officeart/2005/8/layout/hierarchy3"/>
    <dgm:cxn modelId="{81C425B6-9417-4885-8DF1-FAB63D1D5AEE}" srcId="{66161621-8900-4465-BAD0-B1E059D813B1}" destId="{4FC29FDE-D343-4CBC-8B8C-0DB58B1ED5D5}" srcOrd="0" destOrd="0" parTransId="{B83D4C47-DA3D-40E0-8C33-47DE8CB8B4D0}" sibTransId="{A714EFF5-A994-4F75-94E4-7007C8755E15}"/>
    <dgm:cxn modelId="{535B8E49-A6F3-4AAC-991F-A51EB0FFAC00}" type="presOf" srcId="{26A6F3AF-CB06-4695-AFDB-936D08966417}" destId="{C79A6CF9-7883-47C2-9E12-09E09BF5C4F3}" srcOrd="0" destOrd="0" presId="urn:microsoft.com/office/officeart/2005/8/layout/hierarchy3"/>
    <dgm:cxn modelId="{50BF1454-3621-4A88-A3B0-E07C40A0C6CE}" srcId="{0969F8AD-69F0-4355-BF15-AF3BC212B0D2}" destId="{26A6F3AF-CB06-4695-AFDB-936D08966417}" srcOrd="0" destOrd="0" parTransId="{703FF5B5-54A9-4350-AAC4-1D2C071E1021}" sibTransId="{31A3ADC7-BF9A-4D12-8CEA-255B01D79B81}"/>
    <dgm:cxn modelId="{54EC0F4B-003E-4F46-ACA5-5409F635949B}" type="presOf" srcId="{B86E06FB-8746-48F6-AB52-2099B4412694}" destId="{909A63F3-4722-427B-87A5-A56B7A18F6FB}" srcOrd="0" destOrd="3" presId="urn:microsoft.com/office/officeart/2005/8/layout/hierarchy3"/>
    <dgm:cxn modelId="{6C505766-779A-4D06-BD08-F67338641C2A}" srcId="{16CFC1FC-CF00-4125-B692-C227D707EF0A}" destId="{C7B5D046-83BE-4250-A1A2-ED3E7A876BCF}" srcOrd="0" destOrd="0" parTransId="{A97921F9-9DE6-433B-A249-1E3BEDF41580}" sibTransId="{E887F9EA-2E9E-4110-B620-F3270C1DEA43}"/>
    <dgm:cxn modelId="{BF079F97-CE32-4C67-B417-545C71D01A6D}" type="presOf" srcId="{5AC67562-E9F5-4D8E-9E4E-25131F11D838}" destId="{909A63F3-4722-427B-87A5-A56B7A18F6FB}" srcOrd="0" destOrd="1" presId="urn:microsoft.com/office/officeart/2005/8/layout/hierarchy3"/>
    <dgm:cxn modelId="{6200828D-C916-4FE0-BFC2-9FA49B1DE365}" type="presOf" srcId="{190F0875-272D-48CC-B8CF-CDB36E3F5311}" destId="{AA822B61-3C13-49A8-899D-81BEC006590E}" srcOrd="0" destOrd="0" presId="urn:microsoft.com/office/officeart/2005/8/layout/hierarchy3"/>
    <dgm:cxn modelId="{C9AE15FA-7E9A-4B60-AC0D-B46CFCDF72DA}" type="presOf" srcId="{71604D08-0171-43E8-ACE4-5DAE7977341C}" destId="{909A63F3-4722-427B-87A5-A56B7A18F6FB}" srcOrd="0" destOrd="0" presId="urn:microsoft.com/office/officeart/2005/8/layout/hierarchy3"/>
    <dgm:cxn modelId="{8934FC06-31D1-4621-BFA5-355FE5BFC483}" type="presOf" srcId="{7E349B2E-20FD-48F0-80FA-56872DB59079}" destId="{5DF07504-AC21-4511-9B15-12175FE6A545}" srcOrd="0" destOrd="0" presId="urn:microsoft.com/office/officeart/2005/8/layout/hierarchy3"/>
    <dgm:cxn modelId="{9A79BAA1-36D0-46E7-84BA-65513C95848B}" type="presOf" srcId="{5445F669-FC03-48BA-B60B-BD059C116E20}" destId="{26A658BD-B3A2-4EBF-A725-C7BC73A4362A}" srcOrd="0" destOrd="0" presId="urn:microsoft.com/office/officeart/2005/8/layout/hierarchy3"/>
    <dgm:cxn modelId="{6A9F4B4F-821A-45EB-8627-AC0E71FA99FB}" srcId="{71604D08-0171-43E8-ACE4-5DAE7977341C}" destId="{5AC67562-E9F5-4D8E-9E4E-25131F11D838}" srcOrd="0" destOrd="0" parTransId="{B0575D07-99F3-461C-896C-B3985D6F4D57}" sibTransId="{CE977A45-1407-4482-90C1-1E955F0EDC01}"/>
    <dgm:cxn modelId="{0B7CDF72-E4F4-4F79-861F-C385DD8037E5}" type="presOf" srcId="{C5B7C650-B86C-4EE5-9ED1-09B4BD04E925}" destId="{3B3042D1-1FD4-495D-8045-06B66697D501}" srcOrd="0" destOrd="2" presId="urn:microsoft.com/office/officeart/2005/8/layout/hierarchy3"/>
    <dgm:cxn modelId="{992845F3-76C9-4D0B-AB33-13AD2EBDE6EB}" type="presOf" srcId="{0969F8AD-69F0-4355-BF15-AF3BC212B0D2}" destId="{B383FCC0-893E-43C7-965E-FB501C1DFBE7}" srcOrd="0" destOrd="0" presId="urn:microsoft.com/office/officeart/2005/8/layout/hierarchy3"/>
    <dgm:cxn modelId="{0F21C045-2D28-4396-AADB-77CEA4829964}" type="presOf" srcId="{EB5E8D4F-E9CB-4CC8-874A-22E226EF1D5D}" destId="{244D451B-D067-4C2A-B994-8EFCCA55FF74}" srcOrd="0" destOrd="1" presId="urn:microsoft.com/office/officeart/2005/8/layout/hierarchy3"/>
    <dgm:cxn modelId="{4A5D95A3-15C1-4245-ADBF-F591792E64B9}" type="presOf" srcId="{C7B5D046-83BE-4250-A1A2-ED3E7A876BCF}" destId="{3B3042D1-1FD4-495D-8045-06B66697D501}" srcOrd="0" destOrd="1" presId="urn:microsoft.com/office/officeart/2005/8/layout/hierarchy3"/>
    <dgm:cxn modelId="{FF7F92C8-4919-4ED7-94AA-0868FCDA3A6D}" type="presOf" srcId="{378279DC-D307-4C7B-AB45-B0C6FEDFB622}" destId="{3B3042D1-1FD4-495D-8045-06B66697D501}" srcOrd="0" destOrd="3" presId="urn:microsoft.com/office/officeart/2005/8/layout/hierarchy3"/>
    <dgm:cxn modelId="{8CB72D2B-AB46-4E57-8798-6F9124445DDC}" type="presOf" srcId="{4FC29FDE-D343-4CBC-8B8C-0DB58B1ED5D5}" destId="{39B1DF6E-4ECA-4CD8-843D-5A8932661625}" srcOrd="0" destOrd="1" presId="urn:microsoft.com/office/officeart/2005/8/layout/hierarchy3"/>
    <dgm:cxn modelId="{5025EA18-48F8-4CA1-9F18-8A11C4770C4A}" srcId="{26A6F3AF-CB06-4695-AFDB-936D08966417}" destId="{16CFC1FC-CF00-4125-B692-C227D707EF0A}" srcOrd="1" destOrd="0" parTransId="{5445F669-FC03-48BA-B60B-BD059C116E20}" sibTransId="{324F47FD-1DC7-4BED-8B16-59FBC02A6295}"/>
    <dgm:cxn modelId="{4A35D0FD-C7F0-492F-9C5F-EB03268D9932}" type="presParOf" srcId="{B383FCC0-893E-43C7-965E-FB501C1DFBE7}" destId="{9B6444C1-4C72-42D4-9754-83590D197BE9}" srcOrd="0" destOrd="0" presId="urn:microsoft.com/office/officeart/2005/8/layout/hierarchy3"/>
    <dgm:cxn modelId="{0D741987-1000-44BA-B796-7802209B64A0}" type="presParOf" srcId="{9B6444C1-4C72-42D4-9754-83590D197BE9}" destId="{26E5EFF8-EF4F-488E-A929-E0F6747A24A3}" srcOrd="0" destOrd="0" presId="urn:microsoft.com/office/officeart/2005/8/layout/hierarchy3"/>
    <dgm:cxn modelId="{B655D416-068F-4107-A3E6-A6F68853BC8F}" type="presParOf" srcId="{26E5EFF8-EF4F-488E-A929-E0F6747A24A3}" destId="{C79A6CF9-7883-47C2-9E12-09E09BF5C4F3}" srcOrd="0" destOrd="0" presId="urn:microsoft.com/office/officeart/2005/8/layout/hierarchy3"/>
    <dgm:cxn modelId="{65DAE715-E127-4DCE-8D78-2C2FF10E95F0}" type="presParOf" srcId="{26E5EFF8-EF4F-488E-A929-E0F6747A24A3}" destId="{0483F853-05BC-4818-9C4E-507A2A635DC1}" srcOrd="1" destOrd="0" presId="urn:microsoft.com/office/officeart/2005/8/layout/hierarchy3"/>
    <dgm:cxn modelId="{190E6107-9E93-48FC-958C-9CAC8226DD77}" type="presParOf" srcId="{9B6444C1-4C72-42D4-9754-83590D197BE9}" destId="{D8AE4D50-071A-41CC-9608-23E1FEE27355}" srcOrd="1" destOrd="0" presId="urn:microsoft.com/office/officeart/2005/8/layout/hierarchy3"/>
    <dgm:cxn modelId="{69207453-F2E6-448C-889D-32CBF41A8823}" type="presParOf" srcId="{D8AE4D50-071A-41CC-9608-23E1FEE27355}" destId="{4537A7A2-91FB-4DB9-A8C7-790AFBF1DAA5}" srcOrd="0" destOrd="0" presId="urn:microsoft.com/office/officeart/2005/8/layout/hierarchy3"/>
    <dgm:cxn modelId="{A6F77330-4390-4CCF-B3D7-9D8C7DDB66AC}" type="presParOf" srcId="{D8AE4D50-071A-41CC-9608-23E1FEE27355}" destId="{39B1DF6E-4ECA-4CD8-843D-5A8932661625}" srcOrd="1" destOrd="0" presId="urn:microsoft.com/office/officeart/2005/8/layout/hierarchy3"/>
    <dgm:cxn modelId="{7F98A5C6-550D-456A-BAFA-B96E9800E6E4}" type="presParOf" srcId="{D8AE4D50-071A-41CC-9608-23E1FEE27355}" destId="{26A658BD-B3A2-4EBF-A725-C7BC73A4362A}" srcOrd="2" destOrd="0" presId="urn:microsoft.com/office/officeart/2005/8/layout/hierarchy3"/>
    <dgm:cxn modelId="{3594145A-3BDB-477E-B0C1-77F6A0BCF539}" type="presParOf" srcId="{D8AE4D50-071A-41CC-9608-23E1FEE27355}" destId="{3B3042D1-1FD4-495D-8045-06B66697D501}" srcOrd="3" destOrd="0" presId="urn:microsoft.com/office/officeart/2005/8/layout/hierarchy3"/>
    <dgm:cxn modelId="{1AA8ED61-F198-4614-B5E2-C8A5002B39D2}" type="presParOf" srcId="{B383FCC0-893E-43C7-965E-FB501C1DFBE7}" destId="{6A09BB3B-807E-49F3-BD62-0FF1E88316A6}" srcOrd="1" destOrd="0" presId="urn:microsoft.com/office/officeart/2005/8/layout/hierarchy3"/>
    <dgm:cxn modelId="{26D6F6D2-34EB-4167-8882-A7BF867054AF}" type="presParOf" srcId="{6A09BB3B-807E-49F3-BD62-0FF1E88316A6}" destId="{82321708-81D9-4228-B7C6-6C00844881B5}" srcOrd="0" destOrd="0" presId="urn:microsoft.com/office/officeart/2005/8/layout/hierarchy3"/>
    <dgm:cxn modelId="{AECD69A6-49DB-4C32-943C-F91FC036F55F}" type="presParOf" srcId="{82321708-81D9-4228-B7C6-6C00844881B5}" destId="{AA822B61-3C13-49A8-899D-81BEC006590E}" srcOrd="0" destOrd="0" presId="urn:microsoft.com/office/officeart/2005/8/layout/hierarchy3"/>
    <dgm:cxn modelId="{672764AF-31E6-4C01-B8B0-2C2215FCE99E}" type="presParOf" srcId="{82321708-81D9-4228-B7C6-6C00844881B5}" destId="{858DE9BC-26BE-4DF4-8374-17019DA791B8}" srcOrd="1" destOrd="0" presId="urn:microsoft.com/office/officeart/2005/8/layout/hierarchy3"/>
    <dgm:cxn modelId="{25E54A24-255F-4CD4-8F96-EEA2865B285E}" type="presParOf" srcId="{6A09BB3B-807E-49F3-BD62-0FF1E88316A6}" destId="{7145C495-8489-4849-814C-8D182900F818}" srcOrd="1" destOrd="0" presId="urn:microsoft.com/office/officeart/2005/8/layout/hierarchy3"/>
    <dgm:cxn modelId="{D1588BB9-A44F-4E64-9B51-0216A1969508}" type="presParOf" srcId="{7145C495-8489-4849-814C-8D182900F818}" destId="{5DF07504-AC21-4511-9B15-12175FE6A545}" srcOrd="0" destOrd="0" presId="urn:microsoft.com/office/officeart/2005/8/layout/hierarchy3"/>
    <dgm:cxn modelId="{DD3E7E25-A8B1-419F-B23F-C189ABF15DA8}" type="presParOf" srcId="{7145C495-8489-4849-814C-8D182900F818}" destId="{244D451B-D067-4C2A-B994-8EFCCA55FF74}" srcOrd="1" destOrd="0" presId="urn:microsoft.com/office/officeart/2005/8/layout/hierarchy3"/>
    <dgm:cxn modelId="{B4C22593-0C8F-4B41-89CB-E6EFFDFBE2B4}" type="presParOf" srcId="{7145C495-8489-4849-814C-8D182900F818}" destId="{4A04B0AD-1DA7-45E0-8D27-406E90CF73CC}" srcOrd="2" destOrd="0" presId="urn:microsoft.com/office/officeart/2005/8/layout/hierarchy3"/>
    <dgm:cxn modelId="{3C3646AB-E28E-4C02-8084-F68B12F0AD24}" type="presParOf" srcId="{7145C495-8489-4849-814C-8D182900F818}" destId="{909A63F3-4722-427B-87A5-A56B7A18F6FB}"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85842-21DE-4DDF-BF8C-7E001E9F4937}">
      <dsp:nvSpPr>
        <dsp:cNvPr id="0" name=""/>
        <dsp:cNvSpPr/>
      </dsp:nvSpPr>
      <dsp:spPr>
        <a:xfrm>
          <a:off x="8075" y="1984529"/>
          <a:ext cx="2413660" cy="144819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Collection</a:t>
          </a:r>
          <a:endParaRPr lang="en-US" sz="3300" kern="1200" dirty="0"/>
        </a:p>
      </dsp:txBody>
      <dsp:txXfrm>
        <a:off x="50491" y="2026945"/>
        <a:ext cx="2328828" cy="1363364"/>
      </dsp:txXfrm>
    </dsp:sp>
    <dsp:sp modelId="{712204B3-A493-4D2F-9C3A-A385B05E104F}">
      <dsp:nvSpPr>
        <dsp:cNvPr id="0" name=""/>
        <dsp:cNvSpPr/>
      </dsp:nvSpPr>
      <dsp:spPr>
        <a:xfrm>
          <a:off x="2663102" y="2409334"/>
          <a:ext cx="511696" cy="5985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2663102" y="2529051"/>
        <a:ext cx="358187" cy="359153"/>
      </dsp:txXfrm>
    </dsp:sp>
    <dsp:sp modelId="{6FC5B95D-ADC3-49AE-8E7A-1C989A9E1331}">
      <dsp:nvSpPr>
        <dsp:cNvPr id="0" name=""/>
        <dsp:cNvSpPr/>
      </dsp:nvSpPr>
      <dsp:spPr>
        <a:xfrm>
          <a:off x="3387200" y="1984529"/>
          <a:ext cx="2413660" cy="144819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Preparation</a:t>
          </a:r>
          <a:endParaRPr lang="en-US" sz="3300" kern="1200" dirty="0"/>
        </a:p>
      </dsp:txBody>
      <dsp:txXfrm>
        <a:off x="3429616" y="2026945"/>
        <a:ext cx="2328828" cy="1363364"/>
      </dsp:txXfrm>
    </dsp:sp>
    <dsp:sp modelId="{C8D48CD6-BC22-4877-AB91-8A47BC7BB5D1}">
      <dsp:nvSpPr>
        <dsp:cNvPr id="0" name=""/>
        <dsp:cNvSpPr/>
      </dsp:nvSpPr>
      <dsp:spPr>
        <a:xfrm>
          <a:off x="6042226" y="2409334"/>
          <a:ext cx="511696" cy="59858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6042226" y="2529051"/>
        <a:ext cx="358187" cy="359153"/>
      </dsp:txXfrm>
    </dsp:sp>
    <dsp:sp modelId="{3C6270B4-CB66-4712-BA4D-CAE5AD54D0EE}">
      <dsp:nvSpPr>
        <dsp:cNvPr id="0" name=""/>
        <dsp:cNvSpPr/>
      </dsp:nvSpPr>
      <dsp:spPr>
        <a:xfrm>
          <a:off x="6766325" y="1984529"/>
          <a:ext cx="2413660" cy="1448196"/>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Presentation</a:t>
          </a:r>
          <a:endParaRPr lang="en-US" sz="3300" kern="1200" dirty="0"/>
        </a:p>
      </dsp:txBody>
      <dsp:txXfrm>
        <a:off x="6808741" y="2026945"/>
        <a:ext cx="2328828" cy="13633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A6CF9-7883-47C2-9E12-09E09BF5C4F3}">
      <dsp:nvSpPr>
        <dsp:cNvPr id="0" name=""/>
        <dsp:cNvSpPr/>
      </dsp:nvSpPr>
      <dsp:spPr>
        <a:xfrm>
          <a:off x="370404" y="3592"/>
          <a:ext cx="3732350" cy="1866175"/>
        </a:xfrm>
        <a:prstGeom prst="roundRect">
          <a:avLst>
            <a:gd name="adj" fmla="val 10000"/>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5">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latin typeface="Segoe UI" panose="020B0502040204020203" pitchFamily="34" charset="0"/>
              <a:ea typeface="Segoe UI" panose="020B0502040204020203" pitchFamily="34" charset="0"/>
              <a:cs typeface="Segoe UI" panose="020B0502040204020203" pitchFamily="34" charset="0"/>
            </a:rPr>
            <a:t>Data Preparation (ETL)</a:t>
          </a:r>
          <a:endParaRPr lang="en-US" sz="3500" kern="1200" dirty="0">
            <a:latin typeface="Segoe UI" panose="020B0502040204020203" pitchFamily="34" charset="0"/>
            <a:ea typeface="Segoe UI" panose="020B0502040204020203" pitchFamily="34" charset="0"/>
            <a:cs typeface="Segoe UI" panose="020B0502040204020203" pitchFamily="34" charset="0"/>
          </a:endParaRPr>
        </a:p>
      </dsp:txBody>
      <dsp:txXfrm>
        <a:off x="425062" y="58250"/>
        <a:ext cx="3623034" cy="1756859"/>
      </dsp:txXfrm>
    </dsp:sp>
    <dsp:sp modelId="{4537A7A2-91FB-4DB9-A8C7-790AFBF1DAA5}">
      <dsp:nvSpPr>
        <dsp:cNvPr id="0" name=""/>
        <dsp:cNvSpPr/>
      </dsp:nvSpPr>
      <dsp:spPr>
        <a:xfrm>
          <a:off x="743639" y="1869767"/>
          <a:ext cx="373235" cy="1399631"/>
        </a:xfrm>
        <a:custGeom>
          <a:avLst/>
          <a:gdLst/>
          <a:ahLst/>
          <a:cxnLst/>
          <a:rect l="0" t="0" r="0" b="0"/>
          <a:pathLst>
            <a:path>
              <a:moveTo>
                <a:pt x="0" y="0"/>
              </a:moveTo>
              <a:lnTo>
                <a:pt x="0" y="1399631"/>
              </a:lnTo>
              <a:lnTo>
                <a:pt x="373235" y="139963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1DF6E-4ECA-4CD8-843D-5A8932661625}">
      <dsp:nvSpPr>
        <dsp:cNvPr id="0" name=""/>
        <dsp:cNvSpPr/>
      </dsp:nvSpPr>
      <dsp:spPr>
        <a:xfrm>
          <a:off x="1116874" y="2336310"/>
          <a:ext cx="4090685" cy="1866175"/>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53340" tIns="35560" rIns="53340" bIns="35560" numCol="1" spcCol="1270" anchor="t" anchorCtr="0">
          <a:noAutofit/>
        </a:bodyPr>
        <a:lstStyle/>
        <a:p>
          <a:pPr lvl="0" algn="l" defTabSz="1244600">
            <a:lnSpc>
              <a:spcPct val="90000"/>
            </a:lnSpc>
            <a:spcBef>
              <a:spcPct val="0"/>
            </a:spcBef>
            <a:spcAft>
              <a:spcPct val="35000"/>
            </a:spcAft>
          </a:pPr>
          <a:r>
            <a:rPr lang="en-US" sz="2800" kern="1200" dirty="0" smtClean="0">
              <a:latin typeface="Segoe UI" panose="020B0502040204020203" pitchFamily="34" charset="0"/>
              <a:ea typeface="Segoe UI" panose="020B0502040204020203" pitchFamily="34" charset="0"/>
              <a:cs typeface="Segoe UI" panose="020B0502040204020203" pitchFamily="34" charset="0"/>
            </a:rPr>
            <a:t>Functions</a:t>
          </a:r>
          <a:endParaRPr lang="en-US" sz="2800" kern="1200" dirty="0">
            <a:latin typeface="Segoe UI" panose="020B0502040204020203" pitchFamily="34" charset="0"/>
            <a:ea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US" sz="2400" kern="1200" dirty="0" smtClean="0">
              <a:latin typeface="Segoe UI" panose="020B0502040204020203" pitchFamily="34" charset="0"/>
              <a:ea typeface="Segoe UI" panose="020B0502040204020203" pitchFamily="34" charset="0"/>
              <a:cs typeface="Segoe UI" panose="020B0502040204020203" pitchFamily="34" charset="0"/>
            </a:rPr>
            <a:t>Raw data is loaded, cleaned, conformed, joined to other datasets.</a:t>
          </a:r>
          <a:endParaRPr lang="en-US" sz="2400" kern="1200" dirty="0">
            <a:latin typeface="Segoe UI" panose="020B0502040204020203" pitchFamily="34" charset="0"/>
            <a:ea typeface="Segoe UI" panose="020B0502040204020203" pitchFamily="34" charset="0"/>
            <a:cs typeface="Segoe UI" panose="020B0502040204020203" pitchFamily="34" charset="0"/>
          </a:endParaRPr>
        </a:p>
      </dsp:txBody>
      <dsp:txXfrm>
        <a:off x="1171532" y="2390968"/>
        <a:ext cx="3981369" cy="1756859"/>
      </dsp:txXfrm>
    </dsp:sp>
    <dsp:sp modelId="{26A658BD-B3A2-4EBF-A725-C7BC73A4362A}">
      <dsp:nvSpPr>
        <dsp:cNvPr id="0" name=""/>
        <dsp:cNvSpPr/>
      </dsp:nvSpPr>
      <dsp:spPr>
        <a:xfrm>
          <a:off x="743639" y="1869767"/>
          <a:ext cx="373235" cy="3732350"/>
        </a:xfrm>
        <a:custGeom>
          <a:avLst/>
          <a:gdLst/>
          <a:ahLst/>
          <a:cxnLst/>
          <a:rect l="0" t="0" r="0" b="0"/>
          <a:pathLst>
            <a:path>
              <a:moveTo>
                <a:pt x="0" y="0"/>
              </a:moveTo>
              <a:lnTo>
                <a:pt x="0" y="3732350"/>
              </a:lnTo>
              <a:lnTo>
                <a:pt x="373235" y="373235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3042D1-1FD4-495D-8045-06B66697D501}">
      <dsp:nvSpPr>
        <dsp:cNvPr id="0" name=""/>
        <dsp:cNvSpPr/>
      </dsp:nvSpPr>
      <dsp:spPr>
        <a:xfrm>
          <a:off x="1116874" y="4669029"/>
          <a:ext cx="4090685" cy="1866175"/>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3340" tIns="35560" rIns="53340" bIns="35560" numCol="1" spcCol="1270" anchor="t" anchorCtr="0">
          <a:noAutofit/>
        </a:bodyPr>
        <a:lstStyle/>
        <a:p>
          <a:pPr lvl="0" algn="l" defTabSz="1244600">
            <a:lnSpc>
              <a:spcPct val="90000"/>
            </a:lnSpc>
            <a:spcBef>
              <a:spcPct val="0"/>
            </a:spcBef>
            <a:spcAft>
              <a:spcPct val="35000"/>
            </a:spcAft>
          </a:pPr>
          <a:r>
            <a:rPr lang="en-US" sz="2800" kern="1200" dirty="0" smtClean="0">
              <a:latin typeface="Segoe UI" panose="020B0502040204020203" pitchFamily="34" charset="0"/>
              <a:ea typeface="Segoe UI" panose="020B0502040204020203" pitchFamily="34" charset="0"/>
              <a:cs typeface="Segoe UI" panose="020B0502040204020203" pitchFamily="34" charset="0"/>
            </a:rPr>
            <a:t>Users</a:t>
          </a:r>
          <a:endParaRPr lang="en-US" sz="2800" kern="1200" dirty="0">
            <a:latin typeface="Segoe UI" panose="020B0502040204020203" pitchFamily="34" charset="0"/>
            <a:ea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US" sz="2400" kern="1200" dirty="0" smtClean="0">
              <a:latin typeface="Segoe UI" panose="020B0502040204020203" pitchFamily="34" charset="0"/>
              <a:ea typeface="Segoe UI" panose="020B0502040204020203" pitchFamily="34" charset="0"/>
              <a:cs typeface="Segoe UI" panose="020B0502040204020203" pitchFamily="34" charset="0"/>
            </a:rPr>
            <a:t>Engineers</a:t>
          </a:r>
          <a:endParaRPr lang="en-US" sz="2400" kern="1200" dirty="0">
            <a:latin typeface="Segoe UI" panose="020B0502040204020203" pitchFamily="34" charset="0"/>
            <a:ea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US" sz="2400" kern="1200" dirty="0" smtClean="0">
              <a:latin typeface="Segoe UI" panose="020B0502040204020203" pitchFamily="34" charset="0"/>
              <a:ea typeface="Segoe UI" panose="020B0502040204020203" pitchFamily="34" charset="0"/>
              <a:cs typeface="Segoe UI" panose="020B0502040204020203" pitchFamily="34" charset="0"/>
            </a:rPr>
            <a:t>Data Specialists</a:t>
          </a:r>
          <a:endParaRPr lang="en-US" sz="2400" kern="1200" dirty="0">
            <a:latin typeface="Segoe UI" panose="020B0502040204020203" pitchFamily="34" charset="0"/>
            <a:ea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US" sz="2400" kern="1200" dirty="0" smtClean="0">
              <a:latin typeface="Segoe UI" panose="020B0502040204020203" pitchFamily="34" charset="0"/>
              <a:ea typeface="Segoe UI" panose="020B0502040204020203" pitchFamily="34" charset="0"/>
              <a:cs typeface="Segoe UI" panose="020B0502040204020203" pitchFamily="34" charset="0"/>
            </a:rPr>
            <a:t>Researchers</a:t>
          </a:r>
          <a:endParaRPr lang="en-US" sz="2400" kern="1200" dirty="0">
            <a:latin typeface="Segoe UI" panose="020B0502040204020203" pitchFamily="34" charset="0"/>
            <a:ea typeface="Segoe UI" panose="020B0502040204020203" pitchFamily="34" charset="0"/>
            <a:cs typeface="Segoe UI" panose="020B0502040204020203" pitchFamily="34" charset="0"/>
          </a:endParaRPr>
        </a:p>
      </dsp:txBody>
      <dsp:txXfrm>
        <a:off x="1171532" y="4723687"/>
        <a:ext cx="3981369" cy="1756859"/>
      </dsp:txXfrm>
    </dsp:sp>
    <dsp:sp modelId="{AA822B61-3C13-49A8-899D-81BEC006590E}">
      <dsp:nvSpPr>
        <dsp:cNvPr id="0" name=""/>
        <dsp:cNvSpPr/>
      </dsp:nvSpPr>
      <dsp:spPr>
        <a:xfrm>
          <a:off x="5394177" y="3592"/>
          <a:ext cx="3732350" cy="1866175"/>
        </a:xfrm>
        <a:prstGeom prst="roundRect">
          <a:avLst>
            <a:gd name="adj" fmla="val 10000"/>
          </a:avLst>
        </a:prstGeom>
        <a:gradFill rotWithShape="0">
          <a:gsLst>
            <a:gs pos="0">
              <a:schemeClr val="accent5">
                <a:hueOff val="2356783"/>
                <a:satOff val="-11270"/>
                <a:lumOff val="12353"/>
                <a:alphaOff val="0"/>
                <a:tint val="100000"/>
                <a:shade val="85000"/>
                <a:satMod val="100000"/>
                <a:lumMod val="100000"/>
              </a:schemeClr>
            </a:gs>
            <a:gs pos="100000">
              <a:schemeClr val="accent5">
                <a:hueOff val="2356783"/>
                <a:satOff val="-11270"/>
                <a:lumOff val="12353"/>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5">
              <a:hueOff val="2356783"/>
              <a:satOff val="-11270"/>
              <a:lumOff val="12353"/>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6675" tIns="44450" rIns="66675" bIns="44450" numCol="1" spcCol="1270" anchor="ctr" anchorCtr="0">
          <a:noAutofit/>
        </a:bodyPr>
        <a:lstStyle/>
        <a:p>
          <a:pPr lvl="0" algn="ctr" defTabSz="1555750">
            <a:lnSpc>
              <a:spcPct val="90000"/>
            </a:lnSpc>
            <a:spcBef>
              <a:spcPct val="0"/>
            </a:spcBef>
            <a:spcAft>
              <a:spcPct val="35000"/>
            </a:spcAft>
          </a:pPr>
          <a:r>
            <a:rPr lang="en-US" sz="3500" kern="1200" dirty="0" smtClean="0">
              <a:latin typeface="Segoe UI" panose="020B0502040204020203" pitchFamily="34" charset="0"/>
              <a:ea typeface="Segoe UI" panose="020B0502040204020203" pitchFamily="34" charset="0"/>
              <a:cs typeface="Segoe UI" panose="020B0502040204020203" pitchFamily="34" charset="0"/>
            </a:rPr>
            <a:t>Data Presentation (Data Warehouse)</a:t>
          </a:r>
          <a:endParaRPr lang="en-US" sz="3500" kern="1200" dirty="0">
            <a:latin typeface="Segoe UI" panose="020B0502040204020203" pitchFamily="34" charset="0"/>
            <a:ea typeface="Segoe UI" panose="020B0502040204020203" pitchFamily="34" charset="0"/>
            <a:cs typeface="Segoe UI" panose="020B0502040204020203" pitchFamily="34" charset="0"/>
          </a:endParaRPr>
        </a:p>
      </dsp:txBody>
      <dsp:txXfrm>
        <a:off x="5448835" y="58250"/>
        <a:ext cx="3623034" cy="1756859"/>
      </dsp:txXfrm>
    </dsp:sp>
    <dsp:sp modelId="{5DF07504-AC21-4511-9B15-12175FE6A545}">
      <dsp:nvSpPr>
        <dsp:cNvPr id="0" name=""/>
        <dsp:cNvSpPr/>
      </dsp:nvSpPr>
      <dsp:spPr>
        <a:xfrm>
          <a:off x="5767412" y="1869767"/>
          <a:ext cx="373235" cy="1399631"/>
        </a:xfrm>
        <a:custGeom>
          <a:avLst/>
          <a:gdLst/>
          <a:ahLst/>
          <a:cxnLst/>
          <a:rect l="0" t="0" r="0" b="0"/>
          <a:pathLst>
            <a:path>
              <a:moveTo>
                <a:pt x="0" y="0"/>
              </a:moveTo>
              <a:lnTo>
                <a:pt x="0" y="1399631"/>
              </a:lnTo>
              <a:lnTo>
                <a:pt x="373235" y="139963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4D451B-D067-4C2A-B994-8EFCCA55FF74}">
      <dsp:nvSpPr>
        <dsp:cNvPr id="0" name=""/>
        <dsp:cNvSpPr/>
      </dsp:nvSpPr>
      <dsp:spPr>
        <a:xfrm>
          <a:off x="6140647" y="2336310"/>
          <a:ext cx="4090685" cy="1866175"/>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571189"/>
              <a:satOff val="-7513"/>
              <a:lumOff val="8235"/>
              <a:alphaOff val="0"/>
            </a:schemeClr>
          </a:solidFill>
          <a:prstDash val="solid"/>
        </a:ln>
        <a:effectLst>
          <a:outerShdw blurRad="50800" dist="12700" dir="5400000" algn="ctr" rotWithShape="0">
            <a:srgbClr val="000000">
              <a:alpha val="50000"/>
            </a:srgbClr>
          </a:outerShdw>
        </a:effectLst>
      </dsp:spPr>
      <dsp:style>
        <a:lnRef idx="1">
          <a:scrgbClr r="0" g="0" b="0"/>
        </a:lnRef>
        <a:fillRef idx="1">
          <a:scrgbClr r="0" g="0" b="0"/>
        </a:fillRef>
        <a:effectRef idx="2">
          <a:scrgbClr r="0" g="0" b="0"/>
        </a:effectRef>
        <a:fontRef idx="minor"/>
      </dsp:style>
      <dsp:txBody>
        <a:bodyPr spcFirstLastPara="0" vert="horz" wrap="square" lIns="53340" tIns="35560" rIns="53340" bIns="35560" numCol="1" spcCol="1270" anchor="t" anchorCtr="0">
          <a:noAutofit/>
        </a:bodyPr>
        <a:lstStyle/>
        <a:p>
          <a:pPr lvl="0" algn="l" defTabSz="1244600">
            <a:lnSpc>
              <a:spcPct val="90000"/>
            </a:lnSpc>
            <a:spcBef>
              <a:spcPct val="0"/>
            </a:spcBef>
            <a:spcAft>
              <a:spcPct val="35000"/>
            </a:spcAft>
          </a:pPr>
          <a:r>
            <a:rPr lang="en-US" sz="2800" kern="1200" dirty="0" smtClean="0">
              <a:latin typeface="Segoe UI" panose="020B0502040204020203" pitchFamily="34" charset="0"/>
              <a:ea typeface="Segoe UI" panose="020B0502040204020203" pitchFamily="34" charset="0"/>
              <a:cs typeface="Segoe UI" panose="020B0502040204020203" pitchFamily="34" charset="0"/>
            </a:rPr>
            <a:t>Functions</a:t>
          </a:r>
          <a:endParaRPr lang="en-US" sz="2800" kern="1200" dirty="0">
            <a:latin typeface="Segoe UI" panose="020B0502040204020203" pitchFamily="34" charset="0"/>
            <a:ea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US" sz="2400" kern="1200" dirty="0" smtClean="0">
              <a:latin typeface="Segoe UI" panose="020B0502040204020203" pitchFamily="34" charset="0"/>
              <a:ea typeface="Segoe UI" panose="020B0502040204020203" pitchFamily="34" charset="0"/>
              <a:cs typeface="Segoe UI" panose="020B0502040204020203" pitchFamily="34" charset="0"/>
            </a:rPr>
            <a:t>Stores data that has been processed and formatted, ready to be used.</a:t>
          </a:r>
          <a:endParaRPr lang="en-US" sz="2400" kern="1200" dirty="0">
            <a:latin typeface="Segoe UI" panose="020B0502040204020203" pitchFamily="34" charset="0"/>
            <a:ea typeface="Segoe UI" panose="020B0502040204020203" pitchFamily="34" charset="0"/>
            <a:cs typeface="Segoe UI" panose="020B0502040204020203" pitchFamily="34" charset="0"/>
          </a:endParaRPr>
        </a:p>
      </dsp:txBody>
      <dsp:txXfrm>
        <a:off x="6195305" y="2390968"/>
        <a:ext cx="3981369" cy="1756859"/>
      </dsp:txXfrm>
    </dsp:sp>
    <dsp:sp modelId="{4A04B0AD-1DA7-45E0-8D27-406E90CF73CC}">
      <dsp:nvSpPr>
        <dsp:cNvPr id="0" name=""/>
        <dsp:cNvSpPr/>
      </dsp:nvSpPr>
      <dsp:spPr>
        <a:xfrm>
          <a:off x="5767412" y="1869767"/>
          <a:ext cx="373235" cy="3732350"/>
        </a:xfrm>
        <a:custGeom>
          <a:avLst/>
          <a:gdLst/>
          <a:ahLst/>
          <a:cxnLst/>
          <a:rect l="0" t="0" r="0" b="0"/>
          <a:pathLst>
            <a:path>
              <a:moveTo>
                <a:pt x="0" y="0"/>
              </a:moveTo>
              <a:lnTo>
                <a:pt x="0" y="3732350"/>
              </a:lnTo>
              <a:lnTo>
                <a:pt x="373235" y="373235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A63F3-4722-427B-87A5-A56B7A18F6FB}">
      <dsp:nvSpPr>
        <dsp:cNvPr id="0" name=""/>
        <dsp:cNvSpPr/>
      </dsp:nvSpPr>
      <dsp:spPr>
        <a:xfrm>
          <a:off x="6140647" y="4669029"/>
          <a:ext cx="4090685" cy="1866175"/>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3340" tIns="35560" rIns="53340" bIns="35560" numCol="1" spcCol="1270" anchor="t" anchorCtr="0">
          <a:noAutofit/>
        </a:bodyPr>
        <a:lstStyle/>
        <a:p>
          <a:pPr lvl="0" algn="l" defTabSz="1244600">
            <a:lnSpc>
              <a:spcPct val="90000"/>
            </a:lnSpc>
            <a:spcBef>
              <a:spcPct val="0"/>
            </a:spcBef>
            <a:spcAft>
              <a:spcPct val="35000"/>
            </a:spcAft>
          </a:pPr>
          <a:r>
            <a:rPr lang="en-US" sz="2800" kern="1200" dirty="0" smtClean="0">
              <a:latin typeface="Segoe UI" panose="020B0502040204020203" pitchFamily="34" charset="0"/>
              <a:ea typeface="Segoe UI" panose="020B0502040204020203" pitchFamily="34" charset="0"/>
              <a:cs typeface="Segoe UI" panose="020B0502040204020203" pitchFamily="34" charset="0"/>
            </a:rPr>
            <a:t>Users</a:t>
          </a:r>
          <a:endParaRPr lang="en-US" sz="2800" kern="1200" dirty="0">
            <a:latin typeface="Segoe UI" panose="020B0502040204020203" pitchFamily="34" charset="0"/>
            <a:ea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US" sz="2400" kern="1200" dirty="0" smtClean="0">
              <a:latin typeface="Segoe UI" panose="020B0502040204020203" pitchFamily="34" charset="0"/>
              <a:ea typeface="Segoe UI" panose="020B0502040204020203" pitchFamily="34" charset="0"/>
              <a:cs typeface="Segoe UI" panose="020B0502040204020203" pitchFamily="34" charset="0"/>
            </a:rPr>
            <a:t>Analysts</a:t>
          </a:r>
          <a:endParaRPr lang="en-US" sz="2400" kern="1200" dirty="0">
            <a:latin typeface="Segoe UI" panose="020B0502040204020203" pitchFamily="34" charset="0"/>
            <a:ea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US" sz="2400" kern="1200" dirty="0" smtClean="0">
              <a:latin typeface="Segoe UI" panose="020B0502040204020203" pitchFamily="34" charset="0"/>
              <a:ea typeface="Segoe UI" panose="020B0502040204020203" pitchFamily="34" charset="0"/>
              <a:cs typeface="Segoe UI" panose="020B0502040204020203" pitchFamily="34" charset="0"/>
            </a:rPr>
            <a:t>Decision makers</a:t>
          </a:r>
          <a:endParaRPr lang="en-US" sz="2400" kern="1200" dirty="0">
            <a:latin typeface="Segoe UI" panose="020B0502040204020203" pitchFamily="34" charset="0"/>
            <a:ea typeface="Segoe UI" panose="020B0502040204020203" pitchFamily="34" charset="0"/>
            <a:cs typeface="Segoe UI" panose="020B0502040204020203" pitchFamily="34" charset="0"/>
          </a:endParaRPr>
        </a:p>
        <a:p>
          <a:pPr marL="228600" lvl="1" indent="-228600" algn="l" defTabSz="1066800">
            <a:lnSpc>
              <a:spcPct val="90000"/>
            </a:lnSpc>
            <a:spcBef>
              <a:spcPct val="0"/>
            </a:spcBef>
            <a:spcAft>
              <a:spcPct val="15000"/>
            </a:spcAft>
            <a:buChar char="••"/>
          </a:pPr>
          <a:r>
            <a:rPr lang="en-US" sz="2400" kern="1200" dirty="0" smtClean="0">
              <a:latin typeface="Segoe UI" panose="020B0502040204020203" pitchFamily="34" charset="0"/>
              <a:ea typeface="Segoe UI" panose="020B0502040204020203" pitchFamily="34" charset="0"/>
              <a:cs typeface="Segoe UI" panose="020B0502040204020203" pitchFamily="34" charset="0"/>
            </a:rPr>
            <a:t>Diagnosis &amp; Reporting</a:t>
          </a:r>
          <a:endParaRPr lang="en-US" sz="2400" kern="1200" dirty="0">
            <a:latin typeface="Segoe UI" panose="020B0502040204020203" pitchFamily="34" charset="0"/>
            <a:ea typeface="Segoe UI" panose="020B0502040204020203" pitchFamily="34" charset="0"/>
            <a:cs typeface="Segoe UI" panose="020B0502040204020203" pitchFamily="34" charset="0"/>
          </a:endParaRPr>
        </a:p>
      </dsp:txBody>
      <dsp:txXfrm>
        <a:off x="6195305" y="4723687"/>
        <a:ext cx="3981369" cy="1756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99328"/>
            <a:ext cx="3066733" cy="470097"/>
          </a:xfrm>
          <a:prstGeom prst="rect">
            <a:avLst/>
          </a:prstGeom>
        </p:spPr>
        <p:txBody>
          <a:bodyPr vert="horz" lIns="93973" tIns="46986" rIns="93973" bIns="46986" rtlCol="0" anchor="b"/>
          <a:lstStyle>
            <a:lvl1pPr algn="l">
              <a:defRPr sz="1200"/>
            </a:lvl1pPr>
          </a:lstStyle>
          <a:p>
            <a:endParaRPr dirty="0"/>
          </a:p>
        </p:txBody>
      </p:sp>
      <p:sp>
        <p:nvSpPr>
          <p:cNvPr id="5" name="Slide Number Placeholder 4"/>
          <p:cNvSpPr>
            <a:spLocks noGrp="1"/>
          </p:cNvSpPr>
          <p:nvPr>
            <p:ph type="sldNum" sz="quarter" idx="3"/>
          </p:nvPr>
        </p:nvSpPr>
        <p:spPr>
          <a:xfrm>
            <a:off x="4008705" y="8899328"/>
            <a:ext cx="3066733" cy="470097"/>
          </a:xfrm>
          <a:prstGeom prst="rect">
            <a:avLst/>
          </a:prstGeom>
        </p:spPr>
        <p:txBody>
          <a:bodyPr vert="horz" lIns="93973" tIns="46986" rIns="93973" bIns="46986" rtlCol="0" anchor="b"/>
          <a:lstStyle>
            <a:lvl1pPr algn="r">
              <a:defRPr sz="1200"/>
            </a:lvl1pPr>
          </a:lstStyle>
          <a:p>
            <a:fld id="{CA4CBEF8-5CDE-472B-839B-B8BB0C881006}" type="slidenum">
              <a:rPr/>
              <a:t>‹#›</a:t>
            </a:fld>
            <a:endParaRPr dirty="0"/>
          </a:p>
        </p:txBody>
      </p:sp>
      <p:pic>
        <p:nvPicPr>
          <p:cNvPr id="8196" name="Picture 4" descr="Yotta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308"/>
            <a:ext cx="2948781" cy="73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1"/>
          </a:xfrm>
          <a:prstGeom prst="rect">
            <a:avLst/>
          </a:prstGeom>
        </p:spPr>
        <p:txBody>
          <a:bodyPr vert="horz" lIns="93973" tIns="46986" rIns="93973" bIns="46986" rtlCol="0"/>
          <a:lstStyle>
            <a:lvl1pPr algn="l">
              <a:defRPr sz="1200"/>
            </a:lvl1pPr>
          </a:lstStyle>
          <a:p>
            <a:endParaRPr dirty="0"/>
          </a:p>
        </p:txBody>
      </p:sp>
      <p:sp>
        <p:nvSpPr>
          <p:cNvPr id="3" name="Date Placeholder 2"/>
          <p:cNvSpPr>
            <a:spLocks noGrp="1"/>
          </p:cNvSpPr>
          <p:nvPr>
            <p:ph type="dt" idx="1"/>
          </p:nvPr>
        </p:nvSpPr>
        <p:spPr>
          <a:xfrm>
            <a:off x="4008705" y="0"/>
            <a:ext cx="3066733" cy="468471"/>
          </a:xfrm>
          <a:prstGeom prst="rect">
            <a:avLst/>
          </a:prstGeom>
        </p:spPr>
        <p:txBody>
          <a:bodyPr vert="horz" lIns="93973" tIns="46986" rIns="93973" bIns="46986" rtlCol="0"/>
          <a:lstStyle>
            <a:lvl1pPr algn="r">
              <a:defRPr sz="1200"/>
            </a:lvl1pPr>
          </a:lstStyle>
          <a:p>
            <a:fld id="{97853E5F-CE67-483C-A264-F17AC70E9CA2}" type="datetimeFigureOut">
              <a:rPr lang="en-US"/>
              <a:t>9/21/2015</a:t>
            </a:fld>
            <a:endParaRPr dirty="0"/>
          </a:p>
        </p:txBody>
      </p:sp>
      <p:sp>
        <p:nvSpPr>
          <p:cNvPr id="4" name="Slide Image Placeholder 3"/>
          <p:cNvSpPr>
            <a:spLocks noGrp="1" noRot="1" noChangeAspect="1"/>
          </p:cNvSpPr>
          <p:nvPr>
            <p:ph type="sldImg" idx="2"/>
          </p:nvPr>
        </p:nvSpPr>
        <p:spPr>
          <a:xfrm>
            <a:off x="417513" y="703263"/>
            <a:ext cx="6242050" cy="3513137"/>
          </a:xfrm>
          <a:prstGeom prst="rect">
            <a:avLst/>
          </a:prstGeom>
          <a:noFill/>
          <a:ln w="12700">
            <a:solidFill>
              <a:prstClr val="black"/>
            </a:solidFill>
          </a:ln>
        </p:spPr>
        <p:txBody>
          <a:bodyPr vert="horz" lIns="93973" tIns="46986" rIns="93973" bIns="46986" rtlCol="0" anchor="ctr"/>
          <a:lstStyle/>
          <a:p>
            <a:endParaRPr dirty="0"/>
          </a:p>
        </p:txBody>
      </p:sp>
      <p:sp>
        <p:nvSpPr>
          <p:cNvPr id="5" name="Notes Placeholder 4"/>
          <p:cNvSpPr>
            <a:spLocks noGrp="1"/>
          </p:cNvSpPr>
          <p:nvPr>
            <p:ph type="body" sz="quarter" idx="3"/>
          </p:nvPr>
        </p:nvSpPr>
        <p:spPr>
          <a:xfrm>
            <a:off x="707708" y="4450477"/>
            <a:ext cx="5661660" cy="4216241"/>
          </a:xfrm>
          <a:prstGeom prst="rect">
            <a:avLst/>
          </a:prstGeom>
        </p:spPr>
        <p:txBody>
          <a:bodyPr vert="horz" lIns="93973" tIns="46986" rIns="93973" bIns="46986"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899328"/>
            <a:ext cx="3066733" cy="468471"/>
          </a:xfrm>
          <a:prstGeom prst="rect">
            <a:avLst/>
          </a:prstGeom>
        </p:spPr>
        <p:txBody>
          <a:bodyPr vert="horz" lIns="93973" tIns="46986" rIns="93973" bIns="46986" rtlCol="0" anchor="b"/>
          <a:lstStyle>
            <a:lvl1pPr algn="l">
              <a:defRPr sz="1200"/>
            </a:lvl1pPr>
          </a:lstStyle>
          <a:p>
            <a:endParaRPr dirty="0"/>
          </a:p>
        </p:txBody>
      </p:sp>
      <p:sp>
        <p:nvSpPr>
          <p:cNvPr id="7" name="Slide Number Placeholder 6"/>
          <p:cNvSpPr>
            <a:spLocks noGrp="1"/>
          </p:cNvSpPr>
          <p:nvPr>
            <p:ph type="sldNum" sz="quarter" idx="5"/>
          </p:nvPr>
        </p:nvSpPr>
        <p:spPr>
          <a:xfrm>
            <a:off x="4008705" y="8899328"/>
            <a:ext cx="3066733" cy="468471"/>
          </a:xfrm>
          <a:prstGeom prst="rect">
            <a:avLst/>
          </a:prstGeom>
        </p:spPr>
        <p:txBody>
          <a:bodyPr vert="horz" lIns="93973" tIns="46986" rIns="93973" bIns="46986"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851E8-6D8A-4B3F-946A-D8C1DDA0C90F}" type="slidenum">
              <a:rPr lang="en-US" smtClean="0"/>
              <a:t>1</a:t>
            </a:fld>
            <a:endParaRPr lang="en-US"/>
          </a:p>
        </p:txBody>
      </p:sp>
    </p:spTree>
    <p:extLst>
      <p:ext uri="{BB962C8B-B14F-4D97-AF65-F5344CB8AC3E}">
        <p14:creationId xmlns:p14="http://schemas.microsoft.com/office/powerpoint/2010/main" val="118203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Hive appeals to the existing community that is comfortable with SQL, which let’s be honest, has been around for a long time and predates even C++. The idea behind Hive is that we don’t need another scripting language when we have an existing one. SQL integration allows for BI integrations. It also has an ODBC driver which lets your applications query your data directly.</a:t>
            </a:r>
            <a:endParaRPr lang="en-US" dirty="0"/>
          </a:p>
        </p:txBody>
      </p:sp>
      <p:sp>
        <p:nvSpPr>
          <p:cNvPr id="4" name="Slide Number Placeholder 3"/>
          <p:cNvSpPr>
            <a:spLocks noGrp="1"/>
          </p:cNvSpPr>
          <p:nvPr>
            <p:ph type="sldNum" sz="quarter" idx="10"/>
          </p:nvPr>
        </p:nvSpPr>
        <p:spPr/>
        <p:txBody>
          <a:bodyPr/>
          <a:lstStyle/>
          <a:p>
            <a:fld id="{5C9851E8-6D8A-4B3F-946A-D8C1DDA0C90F}" type="slidenum">
              <a:rPr lang="en-US" smtClean="0"/>
              <a:t>2</a:t>
            </a:fld>
            <a:endParaRPr lang="en-US"/>
          </a:p>
        </p:txBody>
      </p:sp>
    </p:spTree>
    <p:extLst>
      <p:ext uri="{BB962C8B-B14F-4D97-AF65-F5344CB8AC3E}">
        <p14:creationId xmlns:p14="http://schemas.microsoft.com/office/powerpoint/2010/main" val="338833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Hive appeals to the existing community that is comfortable with SQL, which let’s be honest, has been around for a long time and predates even C++. 70% of all the map reduce functions performed by data researchers at Yahoo last year were hive operations. The idea behind Hive is that we don’t need another scripting language when we have an existing one. There is so much infrastructure and legacy code that depend on huge amounts of SQL code. SQL compatibility makes these migrations much less troublesome. SQL integration allows for BI integrations. It also has an ODBC driver which lets your applications query your data directly. However the biggest downside to Hive is that it only supports structured data. You need established relationships… Which some would argue defeats the entire purpose of Hadoop. Hadoop by nature is designed to store data, structure and unstructured, which allows it flexibility. The idea of Hadoop is that data is coming at you in such volume and velocity that you don’t have time to structure it.</a:t>
            </a:r>
            <a:endParaRPr lang="en-US" dirty="0"/>
          </a:p>
        </p:txBody>
      </p:sp>
      <p:sp>
        <p:nvSpPr>
          <p:cNvPr id="4" name="Slide Number Placeholder 3"/>
          <p:cNvSpPr>
            <a:spLocks noGrp="1"/>
          </p:cNvSpPr>
          <p:nvPr>
            <p:ph type="sldNum" sz="quarter" idx="10"/>
          </p:nvPr>
        </p:nvSpPr>
        <p:spPr/>
        <p:txBody>
          <a:bodyPr/>
          <a:lstStyle/>
          <a:p>
            <a:fld id="{5C9851E8-6D8A-4B3F-946A-D8C1DDA0C90F}" type="slidenum">
              <a:rPr lang="en-US" smtClean="0"/>
              <a:t>3</a:t>
            </a:fld>
            <a:endParaRPr lang="en-US"/>
          </a:p>
        </p:txBody>
      </p:sp>
    </p:spTree>
    <p:extLst>
      <p:ext uri="{BB962C8B-B14F-4D97-AF65-F5344CB8AC3E}">
        <p14:creationId xmlns:p14="http://schemas.microsoft.com/office/powerpoint/2010/main" val="880186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Pig? Let’s pull back for a minute. So Hadoop is a Java</a:t>
            </a:r>
            <a:r>
              <a:rPr lang="en-US" baseline="0" dirty="0" smtClean="0"/>
              <a:t> based framework and you used to have to write 200ish lines of Java/C# code every time you wanted to perform a map reduce job. You had to log into the cluster. You had to think about the data transformations associated with just querying data. </a:t>
            </a:r>
            <a:r>
              <a:rPr lang="en-US" baseline="0" dirty="0" err="1" smtClean="0"/>
              <a:t>ToLowercase</a:t>
            </a:r>
            <a:r>
              <a:rPr lang="en-US" baseline="0" dirty="0" smtClean="0"/>
              <a:t>() this, and substring() that, it was just not a slow way of doing things. You also did not want to train your data scientists in Java, or have a process whereby the data guys sent jobs to the java guys to perform, then sent back to the data guys. So Yahoo research developed a solution called PIG. Its a high level scripting language that allows you to perform those old 200 line java based map reduce operations with about 10 lines of code in PIG. PIG allows you to bypass Java. So PIG is an alternative to Java that allows you to perform fast and ad hoc map reduce queries. The idea is to spend less time as a developer and more time as a data scientist.</a:t>
            </a:r>
            <a:endParaRPr lang="en-US" dirty="0"/>
          </a:p>
        </p:txBody>
      </p:sp>
      <p:sp>
        <p:nvSpPr>
          <p:cNvPr id="4" name="Slide Number Placeholder 3"/>
          <p:cNvSpPr>
            <a:spLocks noGrp="1"/>
          </p:cNvSpPr>
          <p:nvPr>
            <p:ph type="sldNum" sz="quarter" idx="10"/>
          </p:nvPr>
        </p:nvSpPr>
        <p:spPr/>
        <p:txBody>
          <a:bodyPr/>
          <a:lstStyle/>
          <a:p>
            <a:fld id="{5C9851E8-6D8A-4B3F-946A-D8C1DDA0C90F}" type="slidenum">
              <a:rPr lang="en-US" smtClean="0"/>
              <a:t>4</a:t>
            </a:fld>
            <a:endParaRPr lang="en-US"/>
          </a:p>
        </p:txBody>
      </p:sp>
    </p:spTree>
    <p:extLst>
      <p:ext uri="{BB962C8B-B14F-4D97-AF65-F5344CB8AC3E}">
        <p14:creationId xmlns:p14="http://schemas.microsoft.com/office/powerpoint/2010/main" val="196926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should</a:t>
            </a:r>
            <a:r>
              <a:rPr lang="en-US" baseline="0" dirty="0" smtClean="0"/>
              <a:t> you use pig or hive? Well that depends on your needs and who you are. Within the 3 stages of data processing, you have data preparation and data presentation. Data presentation is where the data has been cleaned formatted, and structured, because the data is so clean you can just simply perform SQL queries. That’s where Hive excels. However with big data, it is rarely the case that data is so pristine to begin with. Therefore you should use Pig when the datasets get too raw for hive because of the data transformation requirements, parsing, and if the data </a:t>
            </a:r>
            <a:r>
              <a:rPr lang="en-US" baseline="0" smtClean="0"/>
              <a:t>lacks structure.</a:t>
            </a:r>
            <a:endParaRPr lang="en-US" dirty="0"/>
          </a:p>
        </p:txBody>
      </p:sp>
      <p:sp>
        <p:nvSpPr>
          <p:cNvPr id="4" name="Slide Number Placeholder 3"/>
          <p:cNvSpPr>
            <a:spLocks noGrp="1"/>
          </p:cNvSpPr>
          <p:nvPr>
            <p:ph type="sldNum" sz="quarter" idx="10"/>
          </p:nvPr>
        </p:nvSpPr>
        <p:spPr/>
        <p:txBody>
          <a:bodyPr/>
          <a:lstStyle/>
          <a:p>
            <a:fld id="{5C9851E8-6D8A-4B3F-946A-D8C1DDA0C90F}" type="slidenum">
              <a:rPr lang="en-US" smtClean="0"/>
              <a:t>5</a:t>
            </a:fld>
            <a:endParaRPr lang="en-US"/>
          </a:p>
        </p:txBody>
      </p:sp>
    </p:spTree>
    <p:extLst>
      <p:ext uri="{BB962C8B-B14F-4D97-AF65-F5344CB8AC3E}">
        <p14:creationId xmlns:p14="http://schemas.microsoft.com/office/powerpoint/2010/main" val="817226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081" y="4960137"/>
            <a:ext cx="7770376" cy="1463040"/>
          </a:xfrm>
        </p:spPr>
        <p:txBody>
          <a:bodyPr anchor="ctr">
            <a:normAutofit/>
          </a:bodyPr>
          <a:lstStyle>
            <a:lvl1pPr algn="r">
              <a:defRPr sz="4999"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1799">
                <a:solidFill>
                  <a:schemeClr val="tx1">
                    <a:lumMod val="95000"/>
                    <a:lumOff val="5000"/>
                  </a:schemeClr>
                </a:solidFill>
              </a:defRPr>
            </a:lvl1pPr>
            <a:lvl2pPr marL="457063" indent="0" algn="ctr">
              <a:buNone/>
              <a:defRPr sz="1799"/>
            </a:lvl2pPr>
            <a:lvl3pPr marL="914126" indent="0" algn="ctr">
              <a:buNone/>
              <a:defRPr sz="1799"/>
            </a:lvl3pPr>
            <a:lvl4pPr marL="1371189" indent="0" algn="ctr">
              <a:buNone/>
              <a:defRPr sz="1799"/>
            </a:lvl4pPr>
            <a:lvl5pPr marL="1828251" indent="0" algn="ctr">
              <a:buNone/>
              <a:defRPr sz="1799"/>
            </a:lvl5pPr>
            <a:lvl6pPr marL="2285314" indent="0" algn="ctr">
              <a:buNone/>
              <a:defRPr sz="1799"/>
            </a:lvl6pPr>
            <a:lvl7pPr marL="2742377" indent="0" algn="ctr">
              <a:buNone/>
              <a:defRPr sz="1799"/>
            </a:lvl7pPr>
            <a:lvl8pPr marL="3199440" indent="0" algn="ctr">
              <a:buNone/>
              <a:defRPr sz="1799"/>
            </a:lvl8pPr>
            <a:lvl9pPr marL="3656503" indent="0" algn="ctr">
              <a:buNone/>
              <a:defRPr sz="1799"/>
            </a:lvl9pPr>
          </a:lstStyle>
          <a:p>
            <a:r>
              <a:rPr lang="en-US" smtClean="0"/>
              <a:t>Click to edit Master subtitle style</a:t>
            </a:r>
            <a:endParaRPr lang="en-US" dirty="0"/>
          </a:p>
        </p:txBody>
      </p:sp>
      <p:sp>
        <p:nvSpPr>
          <p:cNvPr id="12" name="AutoShape 5" descr="Displaying logo.png"/>
          <p:cNvSpPr>
            <a:spLocks noChangeAspect="1" noChangeArrowheads="1"/>
          </p:cNvSpPr>
          <p:nvPr userDrawn="1"/>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5325" y="6087550"/>
            <a:ext cx="2977487" cy="770450"/>
          </a:xfrm>
          <a:prstGeom prst="rect">
            <a:avLst/>
          </a:prstGeom>
        </p:spPr>
      </p:pic>
      <p:pic>
        <p:nvPicPr>
          <p:cNvPr id="15" name="Picture 4" descr="http://www.vangviet.com/wp-content/uploads/comfortable-abstract-geometric-colored-shapes-wallpapers.jpg"/>
          <p:cNvPicPr>
            <a:picLocks noChangeAspect="1" noChangeArrowheads="1"/>
          </p:cNvPicPr>
          <p:nvPr userDrawn="1"/>
        </p:nvPicPr>
        <p:blipFill rotWithShape="1">
          <a:blip r:embed="rId3">
            <a:duotone>
              <a:srgbClr val="2683C6">
                <a:shade val="45000"/>
                <a:satMod val="135000"/>
              </a:srgbClr>
              <a:prstClr val="white"/>
            </a:duotone>
            <a:extLst>
              <a:ext uri="{BEBA8EAE-BF5A-486C-A8C5-ECC9F3942E4B}">
                <a14:imgProps xmlns:a14="http://schemas.microsoft.com/office/drawing/2010/main">
                  <a14:imgLayer r:embed="rId4">
                    <a14:imgEffect>
                      <a14:artisticCement/>
                    </a14:imgEffect>
                    <a14:imgEffect>
                      <a14:brightnessContrast bright="-20000" contrast="20000"/>
                    </a14:imgEffect>
                  </a14:imgLayer>
                </a14:imgProps>
              </a:ext>
              <a:ext uri="{28A0092B-C50C-407E-A947-70E740481C1C}">
                <a14:useLocalDpi xmlns:a14="http://schemas.microsoft.com/office/drawing/2010/main" val="0"/>
              </a:ext>
            </a:extLst>
          </a:blip>
          <a:srcRect t="26433" b="27171"/>
          <a:stretch/>
        </p:blipFill>
        <p:spPr bwMode="auto">
          <a:xfrm>
            <a:off x="-1588" y="0"/>
            <a:ext cx="12187785" cy="424092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userDrawn="1"/>
        </p:nvCxnSpPr>
        <p:spPr>
          <a:xfrm>
            <a:off x="8380412" y="4953000"/>
            <a:ext cx="0" cy="1371600"/>
          </a:xfrm>
          <a:prstGeom prst="line">
            <a:avLst/>
          </a:prstGeom>
          <a:noFill/>
          <a:ln w="38100" cap="flat" cmpd="sng" algn="ctr">
            <a:solidFill>
              <a:sysClr val="windowText" lastClr="000000"/>
            </a:solidFill>
            <a:prstDash val="solid"/>
          </a:ln>
          <a:effectLst/>
        </p:spPr>
      </p:cxnSp>
    </p:spTree>
    <p:extLst>
      <p:ext uri="{BB962C8B-B14F-4D97-AF65-F5344CB8AC3E}">
        <p14:creationId xmlns:p14="http://schemas.microsoft.com/office/powerpoint/2010/main" val="172971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913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5325" y="6087550"/>
            <a:ext cx="2977487" cy="770450"/>
          </a:xfrm>
          <a:prstGeom prst="rect">
            <a:avLst/>
          </a:prstGeom>
        </p:spPr>
      </p:pic>
    </p:spTree>
    <p:extLst>
      <p:ext uri="{BB962C8B-B14F-4D97-AF65-F5344CB8AC3E}">
        <p14:creationId xmlns:p14="http://schemas.microsoft.com/office/powerpoint/2010/main" val="318091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41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7"/>
            <a:ext cx="7770376" cy="1463040"/>
          </a:xfrm>
        </p:spPr>
        <p:txBody>
          <a:bodyPr anchor="ctr">
            <a:normAutofit/>
          </a:bodyPr>
          <a:lstStyle>
            <a:lvl1pPr algn="r">
              <a:defRPr sz="4999"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5325" y="6096000"/>
            <a:ext cx="2977487" cy="770450"/>
          </a:xfrm>
          <a:prstGeom prst="rect">
            <a:avLst/>
          </a:prstGeom>
        </p:spPr>
      </p:pic>
      <p:pic>
        <p:nvPicPr>
          <p:cNvPr id="12" name="Picture 4" descr="http://www.vangviet.com/wp-content/uploads/comfortable-abstract-geometric-colored-shapes-wallpapers.jpg"/>
          <p:cNvPicPr>
            <a:picLocks noChangeAspect="1" noChangeArrowheads="1"/>
          </p:cNvPicPr>
          <p:nvPr userDrawn="1"/>
        </p:nvPicPr>
        <p:blipFill rotWithShape="1">
          <a:blip r:embed="rId3">
            <a:duotone>
              <a:srgbClr val="2683C6">
                <a:shade val="45000"/>
                <a:satMod val="135000"/>
              </a:srgbClr>
              <a:prstClr val="white"/>
            </a:duotone>
            <a:extLst>
              <a:ext uri="{BEBA8EAE-BF5A-486C-A8C5-ECC9F3942E4B}">
                <a14:imgProps xmlns:a14="http://schemas.microsoft.com/office/drawing/2010/main">
                  <a14:imgLayer r:embed="rId4">
                    <a14:imgEffect>
                      <a14:artisticCement/>
                    </a14:imgEffect>
                    <a14:imgEffect>
                      <a14:brightnessContrast bright="-20000" contrast="20000"/>
                    </a14:imgEffect>
                  </a14:imgLayer>
                </a14:imgProps>
              </a:ext>
              <a:ext uri="{28A0092B-C50C-407E-A947-70E740481C1C}">
                <a14:useLocalDpi xmlns:a14="http://schemas.microsoft.com/office/drawing/2010/main" val="0"/>
              </a:ext>
            </a:extLst>
          </a:blip>
          <a:srcRect t="26433" b="27171"/>
          <a:stretch/>
        </p:blipFill>
        <p:spPr bwMode="auto">
          <a:xfrm>
            <a:off x="-1588" y="0"/>
            <a:ext cx="12187785" cy="424092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userDrawn="1"/>
        </p:nvCxnSpPr>
        <p:spPr>
          <a:xfrm>
            <a:off x="8380412" y="4953000"/>
            <a:ext cx="0" cy="1371600"/>
          </a:xfrm>
          <a:prstGeom prst="line">
            <a:avLst/>
          </a:prstGeom>
          <a:noFill/>
          <a:ln w="38100" cap="flat" cmpd="sng" algn="ctr">
            <a:solidFill>
              <a:sysClr val="windowText" lastClr="000000"/>
            </a:solidFill>
            <a:prstDash val="solid"/>
          </a:ln>
          <a:effectLst/>
        </p:spPr>
      </p:cxnSp>
    </p:spTree>
    <p:extLst>
      <p:ext uri="{BB962C8B-B14F-4D97-AF65-F5344CB8AC3E}">
        <p14:creationId xmlns:p14="http://schemas.microsoft.com/office/powerpoint/2010/main" val="2332704938"/>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3860" y="2286000"/>
            <a:ext cx="4753642"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7760" y="2286000"/>
            <a:ext cx="4753642"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26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2299" b="0" cap="none" baseline="0">
                <a:solidFill>
                  <a:schemeClr val="accent1"/>
                </a:solidFill>
                <a:latin typeface="+mn-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2299" b="0" kern="1200" cap="none" baseline="0" dirty="0">
                <a:solidFill>
                  <a:schemeClr val="accent1"/>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799"/>
              </a:spcBef>
              <a:buNone/>
            </a:pPr>
            <a:r>
              <a:rPr lang="en-US" smtClean="0"/>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8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8572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5325" y="6087550"/>
            <a:ext cx="2977487" cy="770450"/>
          </a:xfrm>
          <a:prstGeom prst="rect">
            <a:avLst/>
          </a:prstGeom>
        </p:spPr>
      </p:pic>
    </p:spTree>
    <p:extLst>
      <p:ext uri="{BB962C8B-B14F-4D97-AF65-F5344CB8AC3E}">
        <p14:creationId xmlns:p14="http://schemas.microsoft.com/office/powerpoint/2010/main" val="210774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3999"/>
            </a:lvl1pPr>
          </a:lstStyle>
          <a:p>
            <a:r>
              <a:rPr lang="en-US" smtClean="0"/>
              <a:t>Click to edit Master title style</a:t>
            </a:r>
            <a:endParaRPr lang="en-US" dirty="0"/>
          </a:p>
        </p:txBody>
      </p:sp>
      <p:sp>
        <p:nvSpPr>
          <p:cNvPr id="3" name="Content Placeholder 2"/>
          <p:cNvSpPr>
            <a:spLocks noGrp="1"/>
          </p:cNvSpPr>
          <p:nvPr>
            <p:ph idx="1"/>
          </p:nvPr>
        </p:nvSpPr>
        <p:spPr>
          <a:xfrm>
            <a:off x="5713512" y="822960"/>
            <a:ext cx="5676945" cy="5184648"/>
          </a:xfrm>
        </p:spPr>
        <p:txBody>
          <a:bodyPr/>
          <a:lstStyle>
            <a:lvl1pPr>
              <a:defRPr sz="2399"/>
            </a:lvl1pPr>
            <a:lvl2pPr>
              <a:defRPr sz="19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Tree>
    <p:extLst>
      <p:ext uri="{BB962C8B-B14F-4D97-AF65-F5344CB8AC3E}">
        <p14:creationId xmlns:p14="http://schemas.microsoft.com/office/powerpoint/2010/main" val="114291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4999"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5778" cy="4572000"/>
          </a:xfrm>
          <a:solidFill>
            <a:srgbClr val="2D86C1"/>
          </a:solidFill>
        </p:spPr>
        <p:txBody>
          <a:bodyPr lIns="457200" tIns="365760" rIns="45720" bIns="4572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65325" y="6087550"/>
            <a:ext cx="2977487" cy="770450"/>
          </a:xfrm>
          <a:prstGeom prst="rect">
            <a:avLst/>
          </a:prstGeom>
        </p:spPr>
      </p:pic>
    </p:spTree>
    <p:extLst>
      <p:ext uri="{BB962C8B-B14F-4D97-AF65-F5344CB8AC3E}">
        <p14:creationId xmlns:p14="http://schemas.microsoft.com/office/powerpoint/2010/main" val="245824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p:nvCxnSpPr>
        <p:spPr>
          <a:xfrm flipV="1">
            <a:off x="761802"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365325" y="6087550"/>
            <a:ext cx="2977487" cy="770450"/>
          </a:xfrm>
          <a:prstGeom prst="rect">
            <a:avLst/>
          </a:prstGeom>
        </p:spPr>
      </p:pic>
    </p:spTree>
    <p:extLst>
      <p:ext uri="{BB962C8B-B14F-4D97-AF65-F5344CB8AC3E}">
        <p14:creationId xmlns:p14="http://schemas.microsoft.com/office/powerpoint/2010/main" val="818352163"/>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126" rtl="0" eaLnBrk="1" latinLnBrk="0" hangingPunct="1">
        <a:lnSpc>
          <a:spcPct val="80000"/>
        </a:lnSpc>
        <a:spcBef>
          <a:spcPct val="0"/>
        </a:spcBef>
        <a:buNone/>
        <a:defRPr sz="4999" kern="1200" cap="all" spc="100" baseline="0">
          <a:solidFill>
            <a:schemeClr val="tx1">
              <a:lumMod val="95000"/>
              <a:lumOff val="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52650" y="5856232"/>
            <a:ext cx="2428046" cy="707574"/>
          </a:xfrm>
          <a:prstGeom prst="rect">
            <a:avLst/>
          </a:prstGeom>
          <a:noFill/>
        </p:spPr>
        <p:txBody>
          <a:bodyPr wrap="none" lIns="91416" tIns="45708" rIns="91416" bIns="45708">
            <a:spAutoFit/>
          </a:bodyPr>
          <a:lstStyle/>
          <a:p>
            <a:pPr algn="ctr"/>
            <a:r>
              <a:rPr lang="en-US" sz="3999"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Hive &amp; Pig</a:t>
            </a:r>
          </a:p>
        </p:txBody>
      </p:sp>
      <p:graphicFrame>
        <p:nvGraphicFramePr>
          <p:cNvPr id="2" name="Diagram 1"/>
          <p:cNvGraphicFramePr/>
          <p:nvPr>
            <p:extLst>
              <p:ext uri="{D42A27DB-BD31-4B8C-83A1-F6EECF244321}">
                <p14:modId xmlns:p14="http://schemas.microsoft.com/office/powerpoint/2010/main" val="433384252"/>
              </p:ext>
            </p:extLst>
          </p:nvPr>
        </p:nvGraphicFramePr>
        <p:xfrm>
          <a:off x="1023861" y="914400"/>
          <a:ext cx="9188061"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1950816" y="2022116"/>
            <a:ext cx="8179083" cy="830781"/>
          </a:xfrm>
          <a:prstGeom prst="rect">
            <a:avLst/>
          </a:prstGeom>
          <a:noFill/>
        </p:spPr>
        <p:txBody>
          <a:bodyPr wrap="none" rtlCol="0">
            <a:spAutoFit/>
          </a:bodyPr>
          <a:lstStyle/>
          <a:p>
            <a:r>
              <a:rPr lang="en-US" sz="4799" dirty="0">
                <a:ln w="0"/>
                <a:effectLst>
                  <a:outerShdw blurRad="38100" dist="19050" dir="2700000" algn="tl" rotWithShape="0">
                    <a:schemeClr val="dk1">
                      <a:alpha val="40000"/>
                    </a:schemeClr>
                  </a:outerShdw>
                </a:effectLst>
              </a:rPr>
              <a:t>Stages of Processing Large Data</a:t>
            </a:r>
          </a:p>
        </p:txBody>
      </p:sp>
      <p:sp>
        <p:nvSpPr>
          <p:cNvPr id="3" name="Right Arrow 2"/>
          <p:cNvSpPr/>
          <p:nvPr/>
        </p:nvSpPr>
        <p:spPr>
          <a:xfrm rot="17596138">
            <a:off x="7790637" y="4782193"/>
            <a:ext cx="1263564" cy="707710"/>
          </a:xfrm>
          <a:prstGeom prst="rightArrow">
            <a:avLst>
              <a:gd name="adj1" fmla="val 28384"/>
              <a:gd name="adj2"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99"/>
          </a:p>
        </p:txBody>
      </p:sp>
      <p:sp>
        <p:nvSpPr>
          <p:cNvPr id="16" name="Right Arrow 15"/>
          <p:cNvSpPr/>
          <p:nvPr/>
        </p:nvSpPr>
        <p:spPr>
          <a:xfrm rot="14291507">
            <a:off x="5812275" y="4715033"/>
            <a:ext cx="1351870" cy="707710"/>
          </a:xfrm>
          <a:prstGeom prst="rightArrow">
            <a:avLst>
              <a:gd name="adj1" fmla="val 2838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799"/>
          </a:p>
        </p:txBody>
      </p:sp>
      <p:sp>
        <p:nvSpPr>
          <p:cNvPr id="4" name="Title 3"/>
          <p:cNvSpPr>
            <a:spLocks noGrp="1"/>
          </p:cNvSpPr>
          <p:nvPr>
            <p:ph type="title"/>
          </p:nvPr>
        </p:nvSpPr>
        <p:spPr/>
        <p:txBody>
          <a:bodyPr/>
          <a:lstStyle/>
          <a:p>
            <a:r>
              <a:rPr lang="en-US" sz="5400" dirty="0">
                <a:ln w="0"/>
                <a:effectLst>
                  <a:outerShdw blurRad="38100" dist="19050" dir="2700000" algn="tl" rotWithShape="0">
                    <a:schemeClr val="dk1">
                      <a:alpha val="40000"/>
                    </a:schemeClr>
                  </a:outerShdw>
                </a:effectLst>
              </a:rPr>
              <a:t>Function of Hive &amp; </a:t>
            </a:r>
            <a:r>
              <a:rPr lang="en-US" sz="5400" dirty="0" smtClean="0">
                <a:ln w="0"/>
                <a:effectLst>
                  <a:outerShdw blurRad="38100" dist="19050" dir="2700000" algn="tl" rotWithShape="0">
                    <a:schemeClr val="dk1">
                      <a:alpha val="40000"/>
                    </a:schemeClr>
                  </a:outerShdw>
                </a:effectLst>
              </a:rPr>
              <a:t>Pig</a:t>
            </a:r>
            <a:endParaRPr lang="en-US" dirty="0"/>
          </a:p>
        </p:txBody>
      </p:sp>
    </p:spTree>
    <p:extLst>
      <p:ext uri="{BB962C8B-B14F-4D97-AF65-F5344CB8AC3E}">
        <p14:creationId xmlns:p14="http://schemas.microsoft.com/office/powerpoint/2010/main" val="37839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9" name="Picture 25" descr="pig-on-elephant.png (463×4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9893" y="1930878"/>
            <a:ext cx="2807942" cy="252896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ive_logo.png (325×3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0675" y="1816520"/>
            <a:ext cx="2807942" cy="26956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9573408" y="4459845"/>
            <a:ext cx="860909" cy="707574"/>
          </a:xfrm>
          <a:prstGeom prst="rect">
            <a:avLst/>
          </a:prstGeom>
          <a:noFill/>
        </p:spPr>
        <p:txBody>
          <a:bodyPr wrap="none" lIns="91416" tIns="45708" rIns="91416" bIns="45708">
            <a:spAutoFit/>
          </a:bodyPr>
          <a:lstStyle/>
          <a:p>
            <a:pPr algn="ctr"/>
            <a:r>
              <a:rPr lang="en-US" sz="3999"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Pig</a:t>
            </a:r>
          </a:p>
        </p:txBody>
      </p:sp>
      <p:sp>
        <p:nvSpPr>
          <p:cNvPr id="12" name="Rectangle 11"/>
          <p:cNvSpPr/>
          <p:nvPr/>
        </p:nvSpPr>
        <p:spPr>
          <a:xfrm>
            <a:off x="7189628" y="2810482"/>
            <a:ext cx="783858" cy="707702"/>
          </a:xfrm>
          <a:prstGeom prst="rect">
            <a:avLst/>
          </a:prstGeom>
          <a:noFill/>
        </p:spPr>
        <p:txBody>
          <a:bodyPr wrap="none" lIns="91416" tIns="45708" rIns="91416" bIns="45708">
            <a:spAutoFit/>
          </a:bodyPr>
          <a:lstStyle/>
          <a:p>
            <a:pPr algn="ctr"/>
            <a:r>
              <a:rPr lang="en-US" sz="3999" dirty="0">
                <a:ln w="0"/>
                <a:effectLst>
                  <a:outerShdw blurRad="38100" dist="19050" dir="2700000" algn="tl" rotWithShape="0">
                    <a:schemeClr val="dk1">
                      <a:alpha val="40000"/>
                    </a:schemeClr>
                  </a:outerShdw>
                </a:effectLst>
              </a:rPr>
              <a:t>Vs.</a:t>
            </a:r>
          </a:p>
        </p:txBody>
      </p:sp>
      <p:sp>
        <p:nvSpPr>
          <p:cNvPr id="16" name="Rectangle 15"/>
          <p:cNvSpPr/>
          <p:nvPr/>
        </p:nvSpPr>
        <p:spPr>
          <a:xfrm>
            <a:off x="2872339" y="2810482"/>
            <a:ext cx="783858" cy="707702"/>
          </a:xfrm>
          <a:prstGeom prst="rect">
            <a:avLst/>
          </a:prstGeom>
          <a:noFill/>
        </p:spPr>
        <p:txBody>
          <a:bodyPr wrap="none" lIns="91416" tIns="45708" rIns="91416" bIns="45708">
            <a:spAutoFit/>
          </a:bodyPr>
          <a:lstStyle/>
          <a:p>
            <a:pPr algn="ctr"/>
            <a:r>
              <a:rPr lang="en-US" sz="3999" dirty="0">
                <a:ln w="0"/>
                <a:effectLst>
                  <a:outerShdw blurRad="38100" dist="19050" dir="2700000" algn="tl" rotWithShape="0">
                    <a:schemeClr val="dk1">
                      <a:alpha val="40000"/>
                    </a:schemeClr>
                  </a:outerShdw>
                </a:effectLst>
              </a:rPr>
              <a:t>Vs.</a:t>
            </a:r>
          </a:p>
        </p:txBody>
      </p:sp>
      <p:sp>
        <p:nvSpPr>
          <p:cNvPr id="18" name="Rectangle 17"/>
          <p:cNvSpPr/>
          <p:nvPr/>
        </p:nvSpPr>
        <p:spPr>
          <a:xfrm>
            <a:off x="120261" y="4505999"/>
            <a:ext cx="3955377" cy="1323159"/>
          </a:xfrm>
          <a:prstGeom prst="rect">
            <a:avLst/>
          </a:prstGeom>
          <a:noFill/>
        </p:spPr>
        <p:txBody>
          <a:bodyPr wrap="square" lIns="91416" tIns="45708" rIns="91416" bIns="45708">
            <a:spAutoFit/>
          </a:bodyPr>
          <a:lstStyle/>
          <a:p>
            <a:pPr algn="ctr"/>
            <a:r>
              <a:rPr lang="en-US" sz="3999"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C#/Java </a:t>
            </a:r>
            <a:r>
              <a:rPr lang="en-US" sz="3999"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MapReduce</a:t>
            </a:r>
            <a:endParaRPr lang="en-US" sz="3999"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 name="Title 1"/>
          <p:cNvSpPr>
            <a:spLocks noGrp="1"/>
          </p:cNvSpPr>
          <p:nvPr>
            <p:ph type="title"/>
          </p:nvPr>
        </p:nvSpPr>
        <p:spPr/>
        <p:txBody>
          <a:bodyPr/>
          <a:lstStyle/>
          <a:p>
            <a:r>
              <a:rPr lang="en-US" dirty="0" smtClean="0"/>
              <a:t>When to use each?</a:t>
            </a:r>
            <a:endParaRPr lang="en-US" dirty="0"/>
          </a:p>
        </p:txBody>
      </p:sp>
      <p:pic>
        <p:nvPicPr>
          <p:cNvPr id="7170" name="Picture 2" descr="http://2.bp.blogspot.com/-E1_43vkRjx8/Ul9ensmGP1I/AAAAAAAAClc/Cn8XieBlaUA/s1600/CSharpIsntJav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52" y="2098936"/>
            <a:ext cx="2917093" cy="219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32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5400" dirty="0">
                <a:ln w="0"/>
                <a:effectLst>
                  <a:outerShdw blurRad="38100" dist="19050" dir="2700000" algn="tl" rotWithShape="0">
                    <a:schemeClr val="dk1">
                      <a:alpha val="40000"/>
                    </a:schemeClr>
                  </a:outerShdw>
                </a:effectLst>
              </a:rPr>
              <a:t>Why Hive?</a:t>
            </a:r>
          </a:p>
        </p:txBody>
      </p:sp>
      <p:pic>
        <p:nvPicPr>
          <p:cNvPr id="1041" name="Picture 17" descr="hive_logo.png (325×3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030" y="1880648"/>
            <a:ext cx="2346853" cy="225298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813660" y="3973742"/>
            <a:ext cx="1155593" cy="707574"/>
          </a:xfrm>
          <a:prstGeom prst="rect">
            <a:avLst/>
          </a:prstGeom>
          <a:noFill/>
        </p:spPr>
        <p:txBody>
          <a:bodyPr wrap="none" lIns="91416" tIns="45708" rIns="91416" bIns="45708">
            <a:spAutoFit/>
          </a:bodyPr>
          <a:lstStyle/>
          <a:p>
            <a:pPr algn="ctr"/>
            <a:r>
              <a:rPr lang="en-US" sz="3999"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Hive</a:t>
            </a:r>
          </a:p>
        </p:txBody>
      </p:sp>
      <p:sp>
        <p:nvSpPr>
          <p:cNvPr id="2" name="TextBox 1"/>
          <p:cNvSpPr txBox="1"/>
          <p:nvPr/>
        </p:nvSpPr>
        <p:spPr>
          <a:xfrm>
            <a:off x="4037548" y="2196205"/>
            <a:ext cx="8015941" cy="3046195"/>
          </a:xfrm>
          <a:prstGeom prst="rect">
            <a:avLst/>
          </a:prstGeom>
          <a:noFill/>
        </p:spPr>
        <p:txBody>
          <a:bodyPr wrap="none" rtlCol="0">
            <a:spAutoFit/>
          </a:bodyPr>
          <a:lstStyle/>
          <a:p>
            <a:pPr marL="285664" indent="-285664">
              <a:buFont typeface="Arial" panose="020B0604020202020204" pitchFamily="34" charset="0"/>
              <a:buChar char="•"/>
            </a:pPr>
            <a:r>
              <a:rPr lang="en-US" sz="4799" dirty="0">
                <a:ln w="0"/>
                <a:effectLst>
                  <a:outerShdw blurRad="38100" dist="19050" dir="2700000" algn="tl" rotWithShape="0">
                    <a:schemeClr val="dk1">
                      <a:alpha val="40000"/>
                    </a:schemeClr>
                  </a:outerShdw>
                </a:effectLst>
              </a:rPr>
              <a:t>SQL spoken here (</a:t>
            </a:r>
            <a:r>
              <a:rPr lang="en-US" sz="4799" dirty="0" err="1">
                <a:ln w="0"/>
                <a:effectLst>
                  <a:outerShdw blurRad="38100" dist="19050" dir="2700000" algn="tl" rotWithShape="0">
                    <a:schemeClr val="dk1">
                      <a:alpha val="40000"/>
                    </a:schemeClr>
                  </a:outerShdw>
                </a:effectLst>
              </a:rPr>
              <a:t>HiveQL</a:t>
            </a:r>
            <a:r>
              <a:rPr lang="en-US" sz="4799" dirty="0">
                <a:ln w="0"/>
                <a:effectLst>
                  <a:outerShdw blurRad="38100" dist="19050" dir="2700000" algn="tl" rotWithShape="0">
                    <a:schemeClr val="dk1">
                      <a:alpha val="40000"/>
                    </a:schemeClr>
                  </a:outerShdw>
                </a:effectLst>
              </a:rPr>
              <a:t>)</a:t>
            </a:r>
          </a:p>
          <a:p>
            <a:pPr marL="285664" indent="-285664">
              <a:buFont typeface="Arial" panose="020B0604020202020204" pitchFamily="34" charset="0"/>
              <a:buChar char="•"/>
            </a:pPr>
            <a:r>
              <a:rPr lang="en-US" sz="4799" dirty="0">
                <a:ln w="0"/>
                <a:effectLst>
                  <a:outerShdw blurRad="38100" dist="19050" dir="2700000" algn="tl" rotWithShape="0">
                    <a:schemeClr val="dk1">
                      <a:alpha val="40000"/>
                    </a:schemeClr>
                  </a:outerShdw>
                </a:effectLst>
              </a:rPr>
              <a:t>ODBC driver</a:t>
            </a:r>
          </a:p>
          <a:p>
            <a:pPr marL="285664" indent="-285664">
              <a:buFont typeface="Arial" panose="020B0604020202020204" pitchFamily="34" charset="0"/>
              <a:buChar char="•"/>
            </a:pPr>
            <a:r>
              <a:rPr lang="en-US" sz="4799" dirty="0">
                <a:ln w="0"/>
                <a:effectLst>
                  <a:outerShdw blurRad="38100" dist="19050" dir="2700000" algn="tl" rotWithShape="0">
                    <a:schemeClr val="dk1">
                      <a:alpha val="40000"/>
                    </a:schemeClr>
                  </a:outerShdw>
                </a:effectLst>
              </a:rPr>
              <a:t>BI Integration</a:t>
            </a:r>
          </a:p>
          <a:p>
            <a:pPr marL="285664" indent="-285664">
              <a:buFont typeface="Arial" panose="020B0604020202020204" pitchFamily="34" charset="0"/>
              <a:buChar char="•"/>
            </a:pPr>
            <a:r>
              <a:rPr lang="en-US" sz="4799" dirty="0">
                <a:ln w="0"/>
                <a:effectLst>
                  <a:outerShdw blurRad="38100" dist="19050" dir="2700000" algn="tl" rotWithShape="0">
                    <a:schemeClr val="dk1">
                      <a:alpha val="40000"/>
                    </a:schemeClr>
                  </a:outerShdw>
                </a:effectLst>
              </a:rPr>
              <a:t>Supports only Structured Data</a:t>
            </a:r>
          </a:p>
        </p:txBody>
      </p:sp>
    </p:spTree>
    <p:extLst>
      <p:ext uri="{BB962C8B-B14F-4D97-AF65-F5344CB8AC3E}">
        <p14:creationId xmlns:p14="http://schemas.microsoft.com/office/powerpoint/2010/main" val="135032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5" descr="pig-on-elephant.png (463×4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03" y="1914553"/>
            <a:ext cx="2807942" cy="25289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72918" y="4443520"/>
            <a:ext cx="860909" cy="707574"/>
          </a:xfrm>
          <a:prstGeom prst="rect">
            <a:avLst/>
          </a:prstGeom>
          <a:noFill/>
        </p:spPr>
        <p:txBody>
          <a:bodyPr wrap="none" lIns="91416" tIns="45708" rIns="91416" bIns="45708">
            <a:spAutoFit/>
          </a:bodyPr>
          <a:lstStyle/>
          <a:p>
            <a:pPr algn="ctr"/>
            <a:r>
              <a:rPr lang="en-US" sz="3999"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Pig</a:t>
            </a:r>
          </a:p>
        </p:txBody>
      </p:sp>
      <p:sp>
        <p:nvSpPr>
          <p:cNvPr id="4" name="TextBox 3"/>
          <p:cNvSpPr txBox="1"/>
          <p:nvPr/>
        </p:nvSpPr>
        <p:spPr>
          <a:xfrm>
            <a:off x="3478895" y="1162690"/>
            <a:ext cx="8709930" cy="5630844"/>
          </a:xfrm>
          <a:prstGeom prst="rect">
            <a:avLst/>
          </a:prstGeom>
          <a:noFill/>
        </p:spPr>
        <p:txBody>
          <a:bodyPr wrap="square" rtlCol="0">
            <a:spAutoFit/>
          </a:bodyPr>
          <a:lstStyle/>
          <a:p>
            <a:pPr marL="1028391" indent="-1028391">
              <a:buFont typeface="Wingdings" panose="05000000000000000000" pitchFamily="2" charset="2"/>
              <a:buChar char="Ø"/>
            </a:pPr>
            <a:r>
              <a:rPr lang="en-US" sz="3999" dirty="0">
                <a:ln w="0"/>
                <a:effectLst>
                  <a:outerShdw blurRad="38100" dist="19050" dir="2700000" algn="tl" rotWithShape="0">
                    <a:schemeClr val="dk1">
                      <a:alpha val="40000"/>
                    </a:schemeClr>
                  </a:outerShdw>
                </a:effectLst>
              </a:rPr>
              <a:t>No Java required</a:t>
            </a:r>
          </a:p>
          <a:p>
            <a:pPr marL="1028391" indent="-1028391">
              <a:buFont typeface="Wingdings" panose="05000000000000000000" pitchFamily="2" charset="2"/>
              <a:buChar char="Ø"/>
            </a:pPr>
            <a:r>
              <a:rPr lang="en-US" sz="3999" dirty="0">
                <a:ln w="0"/>
                <a:effectLst>
                  <a:outerShdw blurRad="38100" dist="19050" dir="2700000" algn="tl" rotWithShape="0">
                    <a:schemeClr val="dk1">
                      <a:alpha val="40000"/>
                    </a:schemeClr>
                  </a:outerShdw>
                </a:effectLst>
              </a:rPr>
              <a:t>Rapid development</a:t>
            </a:r>
          </a:p>
          <a:p>
            <a:pPr marL="1028391" indent="-1028391">
              <a:buFont typeface="Wingdings" panose="05000000000000000000" pitchFamily="2" charset="2"/>
              <a:buChar char="Ø"/>
            </a:pPr>
            <a:r>
              <a:rPr lang="en-US" sz="3999" dirty="0">
                <a:ln w="0"/>
                <a:effectLst>
                  <a:outerShdw blurRad="38100" dist="19050" dir="2700000" algn="tl" rotWithShape="0">
                    <a:schemeClr val="dk1">
                      <a:alpha val="40000"/>
                    </a:schemeClr>
                  </a:outerShdw>
                </a:effectLst>
              </a:rPr>
              <a:t>Built in </a:t>
            </a:r>
            <a:r>
              <a:rPr lang="en-US" sz="3999" dirty="0" smtClean="0">
                <a:ln w="0"/>
                <a:effectLst>
                  <a:outerShdw blurRad="38100" dist="19050" dir="2700000" algn="tl" rotWithShape="0">
                    <a:schemeClr val="dk1">
                      <a:alpha val="40000"/>
                    </a:schemeClr>
                  </a:outerShdw>
                </a:effectLst>
              </a:rPr>
              <a:t>Operations (Join</a:t>
            </a:r>
            <a:r>
              <a:rPr lang="en-US" sz="3999" dirty="0">
                <a:ln w="0"/>
                <a:effectLst>
                  <a:outerShdw blurRad="38100" dist="19050" dir="2700000" algn="tl" rotWithShape="0">
                    <a:schemeClr val="dk1">
                      <a:alpha val="40000"/>
                    </a:schemeClr>
                  </a:outerShdw>
                </a:effectLst>
              </a:rPr>
              <a:t>, Group, Filter, </a:t>
            </a:r>
            <a:r>
              <a:rPr lang="en-US" sz="3999" dirty="0" smtClean="0">
                <a:ln w="0"/>
                <a:effectLst>
                  <a:outerShdw blurRad="38100" dist="19050" dir="2700000" algn="tl" rotWithShape="0">
                    <a:schemeClr val="dk1">
                      <a:alpha val="40000"/>
                    </a:schemeClr>
                  </a:outerShdw>
                </a:effectLst>
              </a:rPr>
              <a:t>Sort)</a:t>
            </a:r>
            <a:endParaRPr lang="en-US" sz="3999" dirty="0">
              <a:ln w="0"/>
              <a:effectLst>
                <a:outerShdw blurRad="38100" dist="19050" dir="2700000" algn="tl" rotWithShape="0">
                  <a:schemeClr val="dk1">
                    <a:alpha val="40000"/>
                  </a:schemeClr>
                </a:outerShdw>
              </a:effectLst>
            </a:endParaRPr>
          </a:p>
          <a:p>
            <a:pPr marL="1028391" indent="-1028391">
              <a:buFont typeface="Wingdings" panose="05000000000000000000" pitchFamily="2" charset="2"/>
              <a:buChar char="Ø"/>
            </a:pPr>
            <a:r>
              <a:rPr lang="en-US" sz="3999" dirty="0">
                <a:ln w="0"/>
                <a:effectLst>
                  <a:outerShdw blurRad="38100" dist="19050" dir="2700000" algn="tl" rotWithShape="0">
                    <a:schemeClr val="dk1">
                      <a:alpha val="40000"/>
                    </a:schemeClr>
                  </a:outerShdw>
                </a:effectLst>
              </a:rPr>
              <a:t>Supports Structured &amp; Unstructured Data</a:t>
            </a:r>
          </a:p>
          <a:p>
            <a:pPr marL="1028391" indent="-1028391">
              <a:buFont typeface="Wingdings" panose="05000000000000000000" pitchFamily="2" charset="2"/>
              <a:buChar char="Ø"/>
            </a:pPr>
            <a:r>
              <a:rPr lang="en-US" sz="3999" dirty="0">
                <a:ln w="0"/>
                <a:effectLst>
                  <a:outerShdw blurRad="38100" dist="19050" dir="2700000" algn="tl" rotWithShape="0">
                    <a:schemeClr val="dk1">
                      <a:alpha val="40000"/>
                    </a:schemeClr>
                  </a:outerShdw>
                </a:effectLst>
              </a:rPr>
              <a:t>Don’t need to login the cluster</a:t>
            </a:r>
          </a:p>
          <a:p>
            <a:pPr marL="1028391" indent="-1028391">
              <a:buFont typeface="Wingdings" panose="05000000000000000000" pitchFamily="2" charset="2"/>
              <a:buChar char="Ø"/>
            </a:pPr>
            <a:r>
              <a:rPr lang="en-US" sz="3999" dirty="0">
                <a:ln w="0"/>
                <a:effectLst>
                  <a:outerShdw blurRad="38100" dist="19050" dir="2700000" algn="tl" rotWithShape="0">
                    <a:schemeClr val="dk1">
                      <a:alpha val="40000"/>
                    </a:schemeClr>
                  </a:outerShdw>
                </a:effectLst>
              </a:rPr>
              <a:t>Handles live and incoming new data well</a:t>
            </a:r>
          </a:p>
        </p:txBody>
      </p:sp>
      <p:pic>
        <p:nvPicPr>
          <p:cNvPr id="7170" name="Picture 2" descr="yahoo-logo.png (2292×10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917" y="5657771"/>
            <a:ext cx="2258592" cy="100808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sz="5400" dirty="0">
                <a:ln w="0"/>
                <a:effectLst>
                  <a:outerShdw blurRad="38100" dist="19050" dir="2700000" algn="tl" rotWithShape="0">
                    <a:schemeClr val="dk1">
                      <a:alpha val="40000"/>
                    </a:schemeClr>
                  </a:outerShdw>
                </a:effectLst>
              </a:rPr>
              <a:t>Why Pig</a:t>
            </a:r>
            <a:r>
              <a:rPr lang="en-US" sz="5400" dirty="0" smtClean="0">
                <a:ln w="0"/>
                <a:effectLst>
                  <a:outerShdw blurRad="38100" dist="19050" dir="2700000" algn="tl" rotWithShape="0">
                    <a:schemeClr val="dk1">
                      <a:alpha val="40000"/>
                    </a:schemeClr>
                  </a:outerShdw>
                </a:effectLst>
              </a:rPr>
              <a:t>?</a:t>
            </a:r>
            <a:endParaRPr lang="en-US" dirty="0"/>
          </a:p>
        </p:txBody>
      </p:sp>
    </p:spTree>
    <p:extLst>
      <p:ext uri="{BB962C8B-B14F-4D97-AF65-F5344CB8AC3E}">
        <p14:creationId xmlns:p14="http://schemas.microsoft.com/office/powerpoint/2010/main" val="188743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862499516"/>
              </p:ext>
            </p:extLst>
          </p:nvPr>
        </p:nvGraphicFramePr>
        <p:xfrm>
          <a:off x="647531" y="127860"/>
          <a:ext cx="10601738" cy="6538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5" descr="pig-on-elephant.png (463×4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1812" y="4872563"/>
            <a:ext cx="1479021" cy="13320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7" descr="hive_logo.png (325×3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53758" y="4927210"/>
            <a:ext cx="1300210" cy="124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71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E1DFAE-A563-49ED-B827-D954CB21C6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725</Words>
  <Application>Microsoft Office PowerPoint</Application>
  <PresentationFormat>Custom</PresentationFormat>
  <Paragraphs>48</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Palatino Linotype</vt:lpstr>
      <vt:lpstr>Segoe UI</vt:lpstr>
      <vt:lpstr>Tw Cen MT</vt:lpstr>
      <vt:lpstr>Tw Cen MT Condensed</vt:lpstr>
      <vt:lpstr>Wingdings</vt:lpstr>
      <vt:lpstr>Wingdings 3</vt:lpstr>
      <vt:lpstr>Integral</vt:lpstr>
      <vt:lpstr>Function of Hive &amp; Pig</vt:lpstr>
      <vt:lpstr>When to use each?</vt:lpstr>
      <vt:lpstr>Why Hive?</vt:lpstr>
      <vt:lpstr>Why Pig?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2013-04-07T21:21:03Z</dcterms:created>
  <dcterms:modified xsi:type="dcterms:W3CDTF">2015-09-21T18:32:58Z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TC034606639991</vt:lpwstr>
  </property>
</Properties>
</file>