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inpxj8uY7poAHFMZrV9llC7PLl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FEDA72-DFF6-47E3-8F90-9E774FCDC4BC}">
  <a:tblStyle styleId="{DAFEDA72-DFF6-47E3-8F90-9E774FCDC4BC}"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7840" cy="466434"/>
          </a:xfrm>
          <a:prstGeom prst="rect">
            <a:avLst/>
          </a:prstGeom>
          <a:noFill/>
          <a:ln>
            <a:noFill/>
          </a:ln>
        </p:spPr>
        <p:txBody>
          <a:bodyPr anchorCtr="0" anchor="t" bIns="46575" lIns="93175" spcFirstLastPara="1" rIns="93175" wrap="square" tIns="465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938" y="0"/>
            <a:ext cx="3037840" cy="466434"/>
          </a:xfrm>
          <a:prstGeom prst="rect">
            <a:avLst/>
          </a:prstGeom>
          <a:noFill/>
          <a:ln>
            <a:noFill/>
          </a:ln>
        </p:spPr>
        <p:txBody>
          <a:bodyPr anchorCtr="0" anchor="t" bIns="46575" lIns="93175" spcFirstLastPara="1" rIns="93175" wrap="square" tIns="4657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0" y="4473892"/>
            <a:ext cx="5608320" cy="3660458"/>
          </a:xfrm>
          <a:prstGeom prst="rect">
            <a:avLst/>
          </a:prstGeom>
          <a:noFill/>
          <a:ln>
            <a:noFill/>
          </a:ln>
        </p:spPr>
        <p:txBody>
          <a:bodyPr anchorCtr="0" anchor="t" bIns="46575" lIns="93175" spcFirstLastPara="1" rIns="93175" wrap="square" tIns="4657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3037840" cy="466433"/>
          </a:xfrm>
          <a:prstGeom prst="rect">
            <a:avLst/>
          </a:prstGeom>
          <a:noFill/>
          <a:ln>
            <a:noFill/>
          </a:ln>
        </p:spPr>
        <p:txBody>
          <a:bodyPr anchorCtr="0" anchor="b" bIns="46575" lIns="93175" spcFirstLastPara="1" rIns="93175" wrap="square" tIns="465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938" y="8829967"/>
            <a:ext cx="3037840" cy="466433"/>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notes"/>
          <p:cNvSpPr txBox="1"/>
          <p:nvPr>
            <p:ph idx="1" type="body"/>
          </p:nvPr>
        </p:nvSpPr>
        <p:spPr>
          <a:xfrm>
            <a:off x="701040" y="4473892"/>
            <a:ext cx="5608320" cy="3660458"/>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68" name="Google Shape;168;p1: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c0a5ee171_5_45:notes"/>
          <p:cNvSpPr txBox="1"/>
          <p:nvPr>
            <p:ph idx="1" type="body"/>
          </p:nvPr>
        </p:nvSpPr>
        <p:spPr>
          <a:xfrm>
            <a:off x="701040" y="4473892"/>
            <a:ext cx="5608200" cy="36606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sz="900"/>
          </a:p>
        </p:txBody>
      </p:sp>
      <p:sp>
        <p:nvSpPr>
          <p:cNvPr id="233" name="Google Shape;233;g15c0a5ee171_5_45: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5c0a5ee171_0_278:notes"/>
          <p:cNvSpPr txBox="1"/>
          <p:nvPr>
            <p:ph idx="1" type="body"/>
          </p:nvPr>
        </p:nvSpPr>
        <p:spPr>
          <a:xfrm>
            <a:off x="701040" y="4473892"/>
            <a:ext cx="5608200" cy="36606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sz="900"/>
          </a:p>
        </p:txBody>
      </p:sp>
      <p:sp>
        <p:nvSpPr>
          <p:cNvPr id="242" name="Google Shape;242;g15c0a5ee171_0_278: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5c0a5ee171_0_308:notes"/>
          <p:cNvSpPr txBox="1"/>
          <p:nvPr>
            <p:ph idx="1" type="body"/>
          </p:nvPr>
        </p:nvSpPr>
        <p:spPr>
          <a:xfrm>
            <a:off x="701040" y="4473892"/>
            <a:ext cx="5608200" cy="36606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sz="900"/>
          </a:p>
        </p:txBody>
      </p:sp>
      <p:sp>
        <p:nvSpPr>
          <p:cNvPr id="257" name="Google Shape;257;g15c0a5ee171_0_308: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5c0a5ee171_14_8: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15c0a5ee171_14_8:notes"/>
          <p:cNvSpPr txBox="1"/>
          <p:nvPr>
            <p:ph idx="1" type="body"/>
          </p:nvPr>
        </p:nvSpPr>
        <p:spPr>
          <a:xfrm>
            <a:off x="701040" y="4473892"/>
            <a:ext cx="5608200" cy="36606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275" name="Google Shape;275;g15c0a5ee171_14_8:notes"/>
          <p:cNvSpPr txBox="1"/>
          <p:nvPr>
            <p:ph idx="12" type="sldNum"/>
          </p:nvPr>
        </p:nvSpPr>
        <p:spPr>
          <a:xfrm>
            <a:off x="3970938" y="8829967"/>
            <a:ext cx="3037800" cy="466500"/>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5c0a5ee171_0_340:notes"/>
          <p:cNvSpPr txBox="1"/>
          <p:nvPr>
            <p:ph idx="1" type="body"/>
          </p:nvPr>
        </p:nvSpPr>
        <p:spPr>
          <a:xfrm>
            <a:off x="701040" y="4473892"/>
            <a:ext cx="5608200" cy="36606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286" name="Google Shape;286;g15c0a5ee171_0_340: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701040" y="4473892"/>
            <a:ext cx="5608320" cy="3660458"/>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72" name="Google Shape;172;p3: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txBox="1"/>
          <p:nvPr>
            <p:ph idx="1" type="body"/>
          </p:nvPr>
        </p:nvSpPr>
        <p:spPr>
          <a:xfrm>
            <a:off x="701040" y="4473892"/>
            <a:ext cx="5608320" cy="3660458"/>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78" name="Google Shape;178;p4: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notes"/>
          <p:cNvSpPr txBox="1"/>
          <p:nvPr>
            <p:ph idx="1" type="body"/>
          </p:nvPr>
        </p:nvSpPr>
        <p:spPr>
          <a:xfrm>
            <a:off x="701040" y="4473892"/>
            <a:ext cx="5608320" cy="3660458"/>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83" name="Google Shape;183;p5: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c0a5ee171_0_212:notes"/>
          <p:cNvSpPr txBox="1"/>
          <p:nvPr>
            <p:ph idx="1" type="body"/>
          </p:nvPr>
        </p:nvSpPr>
        <p:spPr>
          <a:xfrm>
            <a:off x="701040" y="4473892"/>
            <a:ext cx="5608200" cy="36606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90" name="Google Shape;190;g15c0a5ee171_0_212: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c0a5ee171_0_263:notes"/>
          <p:cNvSpPr txBox="1"/>
          <p:nvPr>
            <p:ph idx="1" type="body"/>
          </p:nvPr>
        </p:nvSpPr>
        <p:spPr>
          <a:xfrm>
            <a:off x="701040" y="4473892"/>
            <a:ext cx="5608200" cy="36606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sz="900"/>
          </a:p>
        </p:txBody>
      </p:sp>
      <p:sp>
        <p:nvSpPr>
          <p:cNvPr id="196" name="Google Shape;196;g15c0a5ee171_0_263: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5c0a5ee171_5_14:notes"/>
          <p:cNvSpPr txBox="1"/>
          <p:nvPr>
            <p:ph idx="1" type="body"/>
          </p:nvPr>
        </p:nvSpPr>
        <p:spPr>
          <a:xfrm>
            <a:off x="701040" y="4473892"/>
            <a:ext cx="5608200" cy="36606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sz="900"/>
          </a:p>
        </p:txBody>
      </p:sp>
      <p:sp>
        <p:nvSpPr>
          <p:cNvPr id="206" name="Google Shape;206;g15c0a5ee171_5_14: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c0a5ee171_5_22:notes"/>
          <p:cNvSpPr txBox="1"/>
          <p:nvPr>
            <p:ph idx="1" type="body"/>
          </p:nvPr>
        </p:nvSpPr>
        <p:spPr>
          <a:xfrm>
            <a:off x="701040" y="4473892"/>
            <a:ext cx="5608200" cy="36606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sz="900"/>
          </a:p>
        </p:txBody>
      </p:sp>
      <p:sp>
        <p:nvSpPr>
          <p:cNvPr id="215" name="Google Shape;215;g15c0a5ee171_5_22: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5c0a5ee171_5_37:notes"/>
          <p:cNvSpPr txBox="1"/>
          <p:nvPr>
            <p:ph idx="1" type="body"/>
          </p:nvPr>
        </p:nvSpPr>
        <p:spPr>
          <a:xfrm>
            <a:off x="701040" y="4473892"/>
            <a:ext cx="5608200" cy="36606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sz="900"/>
          </a:p>
        </p:txBody>
      </p:sp>
      <p:sp>
        <p:nvSpPr>
          <p:cNvPr id="224" name="Google Shape;224;g15c0a5ee171_5_37:notes"/>
          <p:cNvSpPr/>
          <p:nvPr>
            <p:ph idx="2" type="sldImg"/>
          </p:nvPr>
        </p:nvSpPr>
        <p:spPr>
          <a:xfrm>
            <a:off x="717550" y="1162050"/>
            <a:ext cx="5575200" cy="3136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Icon&#10;&#10;Description automatically generated" id="21" name="Google Shape;21;p20"/>
          <p:cNvPicPr preferRelativeResize="0"/>
          <p:nvPr/>
        </p:nvPicPr>
        <p:blipFill rotWithShape="1">
          <a:blip r:embed="rId2">
            <a:alphaModFix amt="50000"/>
          </a:blip>
          <a:srcRect b="25233" l="0" r="10760" t="0"/>
          <a:stretch/>
        </p:blipFill>
        <p:spPr>
          <a:xfrm>
            <a:off x="6935254" y="1840585"/>
            <a:ext cx="5256746" cy="5017416"/>
          </a:xfrm>
          <a:prstGeom prst="rect">
            <a:avLst/>
          </a:prstGeom>
          <a:noFill/>
          <a:ln>
            <a:noFill/>
          </a:ln>
        </p:spPr>
      </p:pic>
      <p:pic>
        <p:nvPicPr>
          <p:cNvPr descr="Logo, company name&#10;&#10;Description automatically generated" id="22" name="Google Shape;22;p20"/>
          <p:cNvPicPr preferRelativeResize="0"/>
          <p:nvPr/>
        </p:nvPicPr>
        <p:blipFill rotWithShape="1">
          <a:blip r:embed="rId3">
            <a:alphaModFix/>
          </a:blip>
          <a:srcRect b="0" l="0" r="0" t="0"/>
          <a:stretch/>
        </p:blipFill>
        <p:spPr>
          <a:xfrm>
            <a:off x="606175" y="2169330"/>
            <a:ext cx="5671752" cy="265637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g15c0a5ee171_0_35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g15c0a5ee171_0_35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8" name="Google Shape;98;g15c0a5ee171_0_35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9" name="Google Shape;99;g15c0a5ee171_0_35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0" name="Google Shape;100;g15c0a5ee171_0_35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Icon&#10;&#10;Description automatically generated" id="101" name="Google Shape;101;g15c0a5ee171_0_353"/>
          <p:cNvPicPr preferRelativeResize="0"/>
          <p:nvPr/>
        </p:nvPicPr>
        <p:blipFill rotWithShape="1">
          <a:blip r:embed="rId2">
            <a:alphaModFix amt="35000"/>
          </a:blip>
          <a:srcRect b="0" l="0" r="0" t="0"/>
          <a:stretch/>
        </p:blipFill>
        <p:spPr>
          <a:xfrm>
            <a:off x="9183915" y="3413794"/>
            <a:ext cx="2743201" cy="312511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2" name="Shape 102"/>
        <p:cNvGrpSpPr/>
        <p:nvPr/>
      </p:nvGrpSpPr>
      <p:grpSpPr>
        <a:xfrm>
          <a:off x="0" y="0"/>
          <a:ext cx="0" cy="0"/>
          <a:chOff x="0" y="0"/>
          <a:chExt cx="0" cy="0"/>
        </a:xfrm>
      </p:grpSpPr>
      <p:sp>
        <p:nvSpPr>
          <p:cNvPr id="103" name="Google Shape;103;g15c0a5ee171_0_360"/>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g15c0a5ee171_0_360"/>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5" name="Google Shape;105;g15c0a5ee171_0_36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g15c0a5ee171_0_36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g15c0a5ee171_0_36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Icon&#10;&#10;Description automatically generated" id="108" name="Google Shape;108;g15c0a5ee171_0_360"/>
          <p:cNvPicPr preferRelativeResize="0"/>
          <p:nvPr/>
        </p:nvPicPr>
        <p:blipFill rotWithShape="1">
          <a:blip r:embed="rId2">
            <a:alphaModFix amt="50000"/>
          </a:blip>
          <a:srcRect b="25233" l="0" r="10762" t="0"/>
          <a:stretch/>
        </p:blipFill>
        <p:spPr>
          <a:xfrm>
            <a:off x="6935254" y="1840585"/>
            <a:ext cx="5256747" cy="501741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9" name="Shape 109"/>
        <p:cNvGrpSpPr/>
        <p:nvPr/>
      </p:nvGrpSpPr>
      <p:grpSpPr>
        <a:xfrm>
          <a:off x="0" y="0"/>
          <a:ext cx="0" cy="0"/>
          <a:chOff x="0" y="0"/>
          <a:chExt cx="0" cy="0"/>
        </a:xfrm>
      </p:grpSpPr>
      <p:sp>
        <p:nvSpPr>
          <p:cNvPr id="110" name="Google Shape;110;g15c0a5ee171_0_36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g15c0a5ee171_0_36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12" name="Google Shape;112;g15c0a5ee171_0_36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g15c0a5ee171_0_36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g15c0a5ee171_0_36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5" name="Shape 115"/>
        <p:cNvGrpSpPr/>
        <p:nvPr/>
      </p:nvGrpSpPr>
      <p:grpSpPr>
        <a:xfrm>
          <a:off x="0" y="0"/>
          <a:ext cx="0" cy="0"/>
          <a:chOff x="0" y="0"/>
          <a:chExt cx="0" cy="0"/>
        </a:xfrm>
      </p:grpSpPr>
      <p:sp>
        <p:nvSpPr>
          <p:cNvPr id="116" name="Google Shape;116;g15c0a5ee171_0_37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g15c0a5ee171_0_373"/>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8" name="Google Shape;118;g15c0a5ee171_0_373"/>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9" name="Google Shape;119;g15c0a5ee171_0_37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g15c0a5ee171_0_37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g15c0a5ee171_0_37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2" name="Shape 122"/>
        <p:cNvGrpSpPr/>
        <p:nvPr/>
      </p:nvGrpSpPr>
      <p:grpSpPr>
        <a:xfrm>
          <a:off x="0" y="0"/>
          <a:ext cx="0" cy="0"/>
          <a:chOff x="0" y="0"/>
          <a:chExt cx="0" cy="0"/>
        </a:xfrm>
      </p:grpSpPr>
      <p:sp>
        <p:nvSpPr>
          <p:cNvPr id="123" name="Google Shape;123;g15c0a5ee171_0_380"/>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g15c0a5ee171_0_380"/>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5" name="Google Shape;125;g15c0a5ee171_0_380"/>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6" name="Google Shape;126;g15c0a5ee171_0_380"/>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7" name="Google Shape;127;g15c0a5ee171_0_380"/>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8" name="Google Shape;128;g15c0a5ee171_0_38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g15c0a5ee171_0_38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g15c0a5ee171_0_38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sp>
        <p:nvSpPr>
          <p:cNvPr id="132" name="Google Shape;132;g15c0a5ee171_0_38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g15c0a5ee171_0_38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4" name="Google Shape;134;g15c0a5ee171_0_38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g15c0a5ee171_0_38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6" name="Shape 136"/>
        <p:cNvGrpSpPr/>
        <p:nvPr/>
      </p:nvGrpSpPr>
      <p:grpSpPr>
        <a:xfrm>
          <a:off x="0" y="0"/>
          <a:ext cx="0" cy="0"/>
          <a:chOff x="0" y="0"/>
          <a:chExt cx="0" cy="0"/>
        </a:xfrm>
      </p:grpSpPr>
      <p:sp>
        <p:nvSpPr>
          <p:cNvPr id="137" name="Google Shape;137;g15c0a5ee171_0_39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g15c0a5ee171_0_39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g15c0a5ee171_0_39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0" name="Shape 140"/>
        <p:cNvGrpSpPr/>
        <p:nvPr/>
      </p:nvGrpSpPr>
      <p:grpSpPr>
        <a:xfrm>
          <a:off x="0" y="0"/>
          <a:ext cx="0" cy="0"/>
          <a:chOff x="0" y="0"/>
          <a:chExt cx="0" cy="0"/>
        </a:xfrm>
      </p:grpSpPr>
      <p:sp>
        <p:nvSpPr>
          <p:cNvPr id="141" name="Google Shape;141;g15c0a5ee171_0_398"/>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g15c0a5ee171_0_398"/>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43" name="Google Shape;143;g15c0a5ee171_0_398"/>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4" name="Google Shape;144;g15c0a5ee171_0_39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g15c0a5ee171_0_39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g15c0a5ee171_0_39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Icon&#10;&#10;Description automatically generated" id="29" name="Google Shape;29;p33"/>
          <p:cNvPicPr preferRelativeResize="0"/>
          <p:nvPr/>
        </p:nvPicPr>
        <p:blipFill rotWithShape="1">
          <a:blip r:embed="rId2">
            <a:alphaModFix amt="35000"/>
          </a:blip>
          <a:srcRect b="0" l="0" r="0" t="0"/>
          <a:stretch/>
        </p:blipFill>
        <p:spPr>
          <a:xfrm>
            <a:off x="9183915" y="3413794"/>
            <a:ext cx="2743200" cy="312511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7" name="Shape 147"/>
        <p:cNvGrpSpPr/>
        <p:nvPr/>
      </p:nvGrpSpPr>
      <p:grpSpPr>
        <a:xfrm>
          <a:off x="0" y="0"/>
          <a:ext cx="0" cy="0"/>
          <a:chOff x="0" y="0"/>
          <a:chExt cx="0" cy="0"/>
        </a:xfrm>
      </p:grpSpPr>
      <p:sp>
        <p:nvSpPr>
          <p:cNvPr id="148" name="Google Shape;148;g15c0a5ee171_0_405"/>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g15c0a5ee171_0_405"/>
          <p:cNvSpPr/>
          <p:nvPr>
            <p:ph idx="2" type="pic"/>
          </p:nvPr>
        </p:nvSpPr>
        <p:spPr>
          <a:xfrm>
            <a:off x="5183188" y="987425"/>
            <a:ext cx="6172200" cy="4873500"/>
          </a:xfrm>
          <a:prstGeom prst="rect">
            <a:avLst/>
          </a:prstGeom>
          <a:noFill/>
          <a:ln>
            <a:noFill/>
          </a:ln>
        </p:spPr>
      </p:sp>
      <p:sp>
        <p:nvSpPr>
          <p:cNvPr id="150" name="Google Shape;150;g15c0a5ee171_0_405"/>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1" name="Google Shape;151;g15c0a5ee171_0_40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2" name="Google Shape;152;g15c0a5ee171_0_40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g15c0a5ee171_0_40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4" name="Shape 154"/>
        <p:cNvGrpSpPr/>
        <p:nvPr/>
      </p:nvGrpSpPr>
      <p:grpSpPr>
        <a:xfrm>
          <a:off x="0" y="0"/>
          <a:ext cx="0" cy="0"/>
          <a:chOff x="0" y="0"/>
          <a:chExt cx="0" cy="0"/>
        </a:xfrm>
      </p:grpSpPr>
      <p:sp>
        <p:nvSpPr>
          <p:cNvPr id="155" name="Google Shape;155;g15c0a5ee171_0_4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g15c0a5ee171_0_412"/>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7" name="Google Shape;157;g15c0a5ee171_0_4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g15c0a5ee171_0_4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9" name="Google Shape;159;g15c0a5ee171_0_4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0" name="Shape 160"/>
        <p:cNvGrpSpPr/>
        <p:nvPr/>
      </p:nvGrpSpPr>
      <p:grpSpPr>
        <a:xfrm>
          <a:off x="0" y="0"/>
          <a:ext cx="0" cy="0"/>
          <a:chOff x="0" y="0"/>
          <a:chExt cx="0" cy="0"/>
        </a:xfrm>
      </p:grpSpPr>
      <p:sp>
        <p:nvSpPr>
          <p:cNvPr id="161" name="Google Shape;161;g15c0a5ee171_0_418"/>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g15c0a5ee171_0_418"/>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3" name="Google Shape;163;g15c0a5ee171_0_4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g15c0a5ee171_0_4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5" name="Google Shape;165;g15c0a5ee171_0_4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0"/>
          <p:cNvSpPr/>
          <p:nvPr>
            <p:ph idx="2" type="pic"/>
          </p:nvPr>
        </p:nvSpPr>
        <p:spPr>
          <a:xfrm>
            <a:off x="5183188" y="987425"/>
            <a:ext cx="6172200" cy="4873625"/>
          </a:xfrm>
          <a:prstGeom prst="rect">
            <a:avLst/>
          </a:prstGeom>
          <a:noFill/>
          <a:ln>
            <a:noFill/>
          </a:ln>
        </p:spPr>
      </p:sp>
      <p:sp>
        <p:nvSpPr>
          <p:cNvPr id="71" name="Google Shape;71;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5.png"/><Relationship Id="rId2" Type="http://schemas.openxmlformats.org/officeDocument/2006/relationships/image" Target="../media/image22.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Text&#10;&#10;Description automatically generated with low confidence" id="15" name="Google Shape;15;p19"/>
          <p:cNvPicPr preferRelativeResize="0"/>
          <p:nvPr/>
        </p:nvPicPr>
        <p:blipFill rotWithShape="1">
          <a:blip r:embed="rId1">
            <a:alphaModFix/>
          </a:blip>
          <a:srcRect b="0" l="0" r="0" t="0"/>
          <a:stretch/>
        </p:blipFill>
        <p:spPr>
          <a:xfrm>
            <a:off x="9521371" y="345047"/>
            <a:ext cx="2137024" cy="541303"/>
          </a:xfrm>
          <a:prstGeom prst="rect">
            <a:avLst/>
          </a:prstGeom>
          <a:noFill/>
          <a:ln>
            <a:noFill/>
          </a:ln>
        </p:spPr>
      </p:pic>
      <p:pic>
        <p:nvPicPr>
          <p:cNvPr descr="Logo&#10;&#10;Description automatically generated" id="16" name="Google Shape;16;p19"/>
          <p:cNvPicPr preferRelativeResize="0"/>
          <p:nvPr/>
        </p:nvPicPr>
        <p:blipFill rotWithShape="1">
          <a:blip r:embed="rId2">
            <a:alphaModFix/>
          </a:blip>
          <a:srcRect b="0" l="0" r="0" t="0"/>
          <a:stretch/>
        </p:blipFill>
        <p:spPr>
          <a:xfrm>
            <a:off x="571500" y="447597"/>
            <a:ext cx="1638300" cy="25098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g15c0a5ee171_0_34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9" name="Google Shape;89;g15c0a5ee171_0_34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0" name="Google Shape;90;g15c0a5ee171_0_34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1" name="Google Shape;91;g15c0a5ee171_0_34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2" name="Google Shape;92;g15c0a5ee171_0_3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Text&#10;&#10;Description automatically generated with low confidence" id="93" name="Google Shape;93;g15c0a5ee171_0_345"/>
          <p:cNvPicPr preferRelativeResize="0"/>
          <p:nvPr/>
        </p:nvPicPr>
        <p:blipFill rotWithShape="1">
          <a:blip r:embed="rId1">
            <a:alphaModFix/>
          </a:blip>
          <a:srcRect b="0" l="0" r="0" t="0"/>
          <a:stretch/>
        </p:blipFill>
        <p:spPr>
          <a:xfrm>
            <a:off x="9521371" y="345047"/>
            <a:ext cx="2137025" cy="541302"/>
          </a:xfrm>
          <a:prstGeom prst="rect">
            <a:avLst/>
          </a:prstGeom>
          <a:noFill/>
          <a:ln>
            <a:noFill/>
          </a:ln>
        </p:spPr>
      </p:pic>
      <p:pic>
        <p:nvPicPr>
          <p:cNvPr descr="Logo&#10;&#10;Description automatically generated" id="94" name="Google Shape;94;g15c0a5ee171_0_345"/>
          <p:cNvPicPr preferRelativeResize="0"/>
          <p:nvPr/>
        </p:nvPicPr>
        <p:blipFill rotWithShape="1">
          <a:blip r:embed="rId2">
            <a:alphaModFix/>
          </a:blip>
          <a:srcRect b="0" l="0" r="0" t="0"/>
          <a:stretch/>
        </p:blipFill>
        <p:spPr>
          <a:xfrm>
            <a:off x="571500" y="447597"/>
            <a:ext cx="1638294" cy="25098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8.png"/><Relationship Id="rId6"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5c0a5ee171_5_45"/>
          <p:cNvSpPr txBox="1"/>
          <p:nvPr>
            <p:ph type="title"/>
          </p:nvPr>
        </p:nvSpPr>
        <p:spPr>
          <a:xfrm>
            <a:off x="467327" y="979000"/>
            <a:ext cx="8516100" cy="585000"/>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rgbClr val="000000"/>
              </a:buClr>
              <a:buSzPts val="3200"/>
              <a:buFont typeface="Arial"/>
              <a:buNone/>
            </a:pPr>
            <a:r>
              <a:rPr b="1" lang="en-US" sz="3200">
                <a:latin typeface="Arial"/>
                <a:ea typeface="Arial"/>
                <a:cs typeface="Arial"/>
                <a:sym typeface="Arial"/>
              </a:rPr>
              <a:t>1</a:t>
            </a:r>
            <a:r>
              <a:rPr b="1" lang="en-US" sz="3200">
                <a:solidFill>
                  <a:schemeClr val="dk1"/>
                </a:solidFill>
                <a:latin typeface="Arial"/>
                <a:ea typeface="Arial"/>
                <a:cs typeface="Arial"/>
                <a:sym typeface="Arial"/>
              </a:rPr>
              <a:t>. </a:t>
            </a:r>
            <a:r>
              <a:rPr b="1" lang="en-US" sz="3200">
                <a:latin typeface="Arial"/>
                <a:ea typeface="Arial"/>
                <a:cs typeface="Arial"/>
                <a:sym typeface="Arial"/>
              </a:rPr>
              <a:t>HƯỚNG DẪN SỬ DỤNG THÙNG</a:t>
            </a:r>
            <a:endParaRPr b="1" sz="3200">
              <a:solidFill>
                <a:schemeClr val="dk1"/>
              </a:solidFill>
              <a:latin typeface="Arial"/>
              <a:ea typeface="Arial"/>
              <a:cs typeface="Arial"/>
              <a:sym typeface="Arial"/>
            </a:endParaRPr>
          </a:p>
        </p:txBody>
      </p:sp>
      <p:cxnSp>
        <p:nvCxnSpPr>
          <p:cNvPr id="236" name="Google Shape;236;g15c0a5ee171_5_45"/>
          <p:cNvCxnSpPr/>
          <p:nvPr/>
        </p:nvCxnSpPr>
        <p:spPr>
          <a:xfrm>
            <a:off x="1076739" y="1716157"/>
            <a:ext cx="1295400" cy="0"/>
          </a:xfrm>
          <a:prstGeom prst="straightConnector1">
            <a:avLst/>
          </a:prstGeom>
          <a:noFill/>
          <a:ln cap="flat" cmpd="sng" w="57150">
            <a:solidFill>
              <a:srgbClr val="A5A5A5"/>
            </a:solidFill>
            <a:prstDash val="solid"/>
            <a:miter lim="800000"/>
            <a:headEnd len="sm" w="sm" type="none"/>
            <a:tailEnd len="sm" w="sm" type="none"/>
          </a:ln>
        </p:spPr>
      </p:cxnSp>
      <p:sp>
        <p:nvSpPr>
          <p:cNvPr id="237" name="Google Shape;237;g15c0a5ee171_5_45"/>
          <p:cNvSpPr txBox="1"/>
          <p:nvPr/>
        </p:nvSpPr>
        <p:spPr>
          <a:xfrm>
            <a:off x="0" y="0"/>
            <a:ext cx="9686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15c0a5ee171_5_45"/>
          <p:cNvSpPr txBox="1"/>
          <p:nvPr/>
        </p:nvSpPr>
        <p:spPr>
          <a:xfrm>
            <a:off x="5787300" y="3145850"/>
            <a:ext cx="5328900" cy="208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200">
                <a:solidFill>
                  <a:schemeClr val="dk1"/>
                </a:solidFill>
              </a:rPr>
              <a:t>B5: Quét mã QR để nhận thưởng.</a:t>
            </a:r>
            <a:endParaRPr b="1" sz="2200">
              <a:solidFill>
                <a:schemeClr val="dk1"/>
              </a:solidFill>
            </a:endParaRPr>
          </a:p>
          <a:p>
            <a:pPr indent="0" lvl="0" marL="0" rtl="0" algn="l">
              <a:lnSpc>
                <a:spcPct val="115000"/>
              </a:lnSpc>
              <a:spcBef>
                <a:spcPts val="0"/>
              </a:spcBef>
              <a:spcAft>
                <a:spcPts val="0"/>
              </a:spcAft>
              <a:buNone/>
            </a:pPr>
            <a:r>
              <a:rPr lang="en-US" sz="2200">
                <a:solidFill>
                  <a:schemeClr val="dk1"/>
                </a:solidFill>
              </a:rPr>
              <a:t>	Để được nhận thưởng, người dùng cần tải app Reware trên điện thoại rồi ấn chọn Quyên góp trên màn hình Trang chủ và quét mã QR trên màn hình.</a:t>
            </a:r>
            <a:endParaRPr b="1" sz="2200">
              <a:solidFill>
                <a:schemeClr val="dk1"/>
              </a:solidFill>
            </a:endParaRPr>
          </a:p>
        </p:txBody>
      </p:sp>
      <p:pic>
        <p:nvPicPr>
          <p:cNvPr id="239" name="Google Shape;239;g15c0a5ee171_5_45"/>
          <p:cNvPicPr preferRelativeResize="0"/>
          <p:nvPr/>
        </p:nvPicPr>
        <p:blipFill>
          <a:blip r:embed="rId3">
            <a:alphaModFix/>
          </a:blip>
          <a:stretch>
            <a:fillRect/>
          </a:stretch>
        </p:blipFill>
        <p:spPr>
          <a:xfrm>
            <a:off x="257325" y="2541325"/>
            <a:ext cx="5055133" cy="314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5c0a5ee171_0_278"/>
          <p:cNvSpPr txBox="1"/>
          <p:nvPr>
            <p:ph type="title"/>
          </p:nvPr>
        </p:nvSpPr>
        <p:spPr>
          <a:xfrm>
            <a:off x="467327" y="979000"/>
            <a:ext cx="8516100" cy="585000"/>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rgbClr val="000000"/>
              </a:buClr>
              <a:buSzPts val="3200"/>
              <a:buFont typeface="Arial"/>
              <a:buNone/>
            </a:pPr>
            <a:r>
              <a:rPr b="1" lang="en-US" sz="3200">
                <a:latin typeface="Arial"/>
                <a:ea typeface="Arial"/>
                <a:cs typeface="Arial"/>
                <a:sym typeface="Arial"/>
              </a:rPr>
              <a:t>2</a:t>
            </a:r>
            <a:r>
              <a:rPr b="1" lang="en-US" sz="3200">
                <a:solidFill>
                  <a:schemeClr val="dk1"/>
                </a:solidFill>
                <a:latin typeface="Arial"/>
                <a:ea typeface="Arial"/>
                <a:cs typeface="Arial"/>
                <a:sym typeface="Arial"/>
              </a:rPr>
              <a:t>. </a:t>
            </a:r>
            <a:r>
              <a:rPr b="1" lang="en-US" sz="3200">
                <a:latin typeface="Arial"/>
                <a:ea typeface="Arial"/>
                <a:cs typeface="Arial"/>
                <a:sym typeface="Arial"/>
              </a:rPr>
              <a:t>HƯỚNG DẪN SỬ DỤNG APP</a:t>
            </a:r>
            <a:endParaRPr b="1" sz="3200">
              <a:solidFill>
                <a:schemeClr val="dk1"/>
              </a:solidFill>
              <a:latin typeface="Arial"/>
              <a:ea typeface="Arial"/>
              <a:cs typeface="Arial"/>
              <a:sym typeface="Arial"/>
            </a:endParaRPr>
          </a:p>
        </p:txBody>
      </p:sp>
      <p:cxnSp>
        <p:nvCxnSpPr>
          <p:cNvPr id="245" name="Google Shape;245;g15c0a5ee171_0_278"/>
          <p:cNvCxnSpPr/>
          <p:nvPr/>
        </p:nvCxnSpPr>
        <p:spPr>
          <a:xfrm>
            <a:off x="1076739" y="1716157"/>
            <a:ext cx="1295400" cy="0"/>
          </a:xfrm>
          <a:prstGeom prst="straightConnector1">
            <a:avLst/>
          </a:prstGeom>
          <a:noFill/>
          <a:ln cap="flat" cmpd="sng" w="57150">
            <a:solidFill>
              <a:srgbClr val="A5A5A5"/>
            </a:solidFill>
            <a:prstDash val="solid"/>
            <a:miter lim="800000"/>
            <a:headEnd len="sm" w="sm" type="none"/>
            <a:tailEnd len="sm" w="sm" type="none"/>
          </a:ln>
        </p:spPr>
      </p:cxnSp>
      <p:sp>
        <p:nvSpPr>
          <p:cNvPr id="246" name="Google Shape;246;g15c0a5ee171_0_278"/>
          <p:cNvSpPr txBox="1"/>
          <p:nvPr/>
        </p:nvSpPr>
        <p:spPr>
          <a:xfrm>
            <a:off x="0" y="0"/>
            <a:ext cx="9686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15c0a5ee171_0_278"/>
          <p:cNvSpPr txBox="1"/>
          <p:nvPr/>
        </p:nvSpPr>
        <p:spPr>
          <a:xfrm>
            <a:off x="1076750" y="1941300"/>
            <a:ext cx="4318500" cy="3849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n-US" sz="1300" u="none" cap="none" strike="noStrike">
                <a:solidFill>
                  <a:srgbClr val="000000"/>
                </a:solidFill>
                <a:latin typeface="Arial"/>
                <a:ea typeface="Arial"/>
                <a:cs typeface="Arial"/>
                <a:sym typeface="Arial"/>
              </a:rPr>
              <a:t>Trang chủ</a:t>
            </a:r>
            <a:endParaRPr b="1" i="0" sz="1300" u="none" cap="none" strike="noStrike">
              <a:solidFill>
                <a:srgbClr val="000000"/>
              </a:solidFill>
              <a:latin typeface="Arial"/>
              <a:ea typeface="Arial"/>
              <a:cs typeface="Arial"/>
              <a:sym typeface="Arial"/>
            </a:endParaRPr>
          </a:p>
        </p:txBody>
      </p:sp>
      <p:sp>
        <p:nvSpPr>
          <p:cNvPr id="248" name="Google Shape;248;g15c0a5ee171_0_278"/>
          <p:cNvSpPr txBox="1"/>
          <p:nvPr/>
        </p:nvSpPr>
        <p:spPr>
          <a:xfrm>
            <a:off x="1043374" y="5572300"/>
            <a:ext cx="3876300" cy="384900"/>
          </a:xfrm>
          <a:prstGeom prst="rect">
            <a:avLst/>
          </a:prstGeom>
          <a:solidFill>
            <a:schemeClr val="lt2"/>
          </a:solid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lang="en-US" sz="1300"/>
              <a:t>Chợ buôn bán, trao đổi đồ</a:t>
            </a:r>
            <a:endParaRPr b="0" i="0" sz="1300" u="none" cap="none" strike="noStrike">
              <a:solidFill>
                <a:srgbClr val="000000"/>
              </a:solidFill>
              <a:latin typeface="Arial"/>
              <a:ea typeface="Arial"/>
              <a:cs typeface="Arial"/>
              <a:sym typeface="Arial"/>
            </a:endParaRPr>
          </a:p>
        </p:txBody>
      </p:sp>
      <p:cxnSp>
        <p:nvCxnSpPr>
          <p:cNvPr id="249" name="Google Shape;249;g15c0a5ee171_0_278"/>
          <p:cNvCxnSpPr>
            <a:stCxn id="248" idx="3"/>
          </p:cNvCxnSpPr>
          <p:nvPr/>
        </p:nvCxnSpPr>
        <p:spPr>
          <a:xfrm flipH="1" rot="10800000">
            <a:off x="4919674" y="5181550"/>
            <a:ext cx="693900" cy="583200"/>
          </a:xfrm>
          <a:prstGeom prst="straightConnector1">
            <a:avLst/>
          </a:prstGeom>
          <a:noFill/>
          <a:ln cap="flat" cmpd="sng" w="9525">
            <a:solidFill>
              <a:schemeClr val="dk2"/>
            </a:solidFill>
            <a:prstDash val="solid"/>
            <a:round/>
            <a:headEnd len="sm" w="sm" type="none"/>
            <a:tailEnd len="med" w="med" type="triangle"/>
          </a:ln>
        </p:spPr>
      </p:cxnSp>
      <p:sp>
        <p:nvSpPr>
          <p:cNvPr id="250" name="Google Shape;250;g15c0a5ee171_0_278"/>
          <p:cNvSpPr txBox="1"/>
          <p:nvPr/>
        </p:nvSpPr>
        <p:spPr>
          <a:xfrm>
            <a:off x="1003775" y="3769050"/>
            <a:ext cx="3876300" cy="743400"/>
          </a:xfrm>
          <a:prstGeom prst="rect">
            <a:avLst/>
          </a:prstGeom>
          <a:solidFill>
            <a:schemeClr val="lt2"/>
          </a:solid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00">
                <a:solidFill>
                  <a:schemeClr val="dk1"/>
                </a:solidFill>
              </a:rPr>
              <a:t>hiển thị ra toàn bộ các thông tin như là lưu lượng đồ hiện có của từng ngăn ở nhiều Reware Box tại nhiều địa điểm khác nhau</a:t>
            </a:r>
            <a:endParaRPr b="0" i="0" sz="1300" u="none" cap="none" strike="noStrike">
              <a:solidFill>
                <a:srgbClr val="000000"/>
              </a:solidFill>
              <a:latin typeface="Arial"/>
              <a:ea typeface="Arial"/>
              <a:cs typeface="Arial"/>
              <a:sym typeface="Arial"/>
            </a:endParaRPr>
          </a:p>
        </p:txBody>
      </p:sp>
      <p:cxnSp>
        <p:nvCxnSpPr>
          <p:cNvPr id="251" name="Google Shape;251;g15c0a5ee171_0_278"/>
          <p:cNvCxnSpPr/>
          <p:nvPr/>
        </p:nvCxnSpPr>
        <p:spPr>
          <a:xfrm flipH="1" rot="10800000">
            <a:off x="4879228" y="3839712"/>
            <a:ext cx="791400" cy="356400"/>
          </a:xfrm>
          <a:prstGeom prst="straightConnector1">
            <a:avLst/>
          </a:prstGeom>
          <a:noFill/>
          <a:ln cap="flat" cmpd="sng" w="9525">
            <a:solidFill>
              <a:schemeClr val="dk2"/>
            </a:solidFill>
            <a:prstDash val="solid"/>
            <a:round/>
            <a:headEnd len="sm" w="sm" type="none"/>
            <a:tailEnd len="med" w="med" type="triangle"/>
          </a:ln>
        </p:spPr>
      </p:cxnSp>
      <p:sp>
        <p:nvSpPr>
          <p:cNvPr id="252" name="Google Shape;252;g15c0a5ee171_0_278"/>
          <p:cNvSpPr txBox="1"/>
          <p:nvPr/>
        </p:nvSpPr>
        <p:spPr>
          <a:xfrm>
            <a:off x="10385774" y="5181550"/>
            <a:ext cx="1653900" cy="384900"/>
          </a:xfrm>
          <a:prstGeom prst="rect">
            <a:avLst/>
          </a:prstGeom>
          <a:solidFill>
            <a:schemeClr val="lt2"/>
          </a:solid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lang="en-US" sz="1300"/>
              <a:t>Bản tin điện tử</a:t>
            </a:r>
            <a:endParaRPr b="0" i="0" sz="1300" u="none" cap="none" strike="noStrike">
              <a:solidFill>
                <a:srgbClr val="000000"/>
              </a:solidFill>
              <a:latin typeface="Arial"/>
              <a:ea typeface="Arial"/>
              <a:cs typeface="Arial"/>
              <a:sym typeface="Arial"/>
            </a:endParaRPr>
          </a:p>
        </p:txBody>
      </p:sp>
      <p:pic>
        <p:nvPicPr>
          <p:cNvPr id="253" name="Google Shape;253;g15c0a5ee171_0_278"/>
          <p:cNvPicPr preferRelativeResize="0"/>
          <p:nvPr/>
        </p:nvPicPr>
        <p:blipFill>
          <a:blip r:embed="rId3">
            <a:alphaModFix/>
          </a:blip>
          <a:stretch>
            <a:fillRect/>
          </a:stretch>
        </p:blipFill>
        <p:spPr>
          <a:xfrm>
            <a:off x="5823028" y="1716400"/>
            <a:ext cx="2194872" cy="4728418"/>
          </a:xfrm>
          <a:prstGeom prst="rect">
            <a:avLst/>
          </a:prstGeom>
          <a:noFill/>
          <a:ln>
            <a:noFill/>
          </a:ln>
        </p:spPr>
      </p:pic>
      <p:pic>
        <p:nvPicPr>
          <p:cNvPr id="254" name="Google Shape;254;g15c0a5ee171_0_278"/>
          <p:cNvPicPr preferRelativeResize="0"/>
          <p:nvPr/>
        </p:nvPicPr>
        <p:blipFill>
          <a:blip r:embed="rId4">
            <a:alphaModFix/>
          </a:blip>
          <a:stretch>
            <a:fillRect/>
          </a:stretch>
        </p:blipFill>
        <p:spPr>
          <a:xfrm>
            <a:off x="8227250" y="1715888"/>
            <a:ext cx="2200500" cy="47294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5c0a5ee171_0_308"/>
          <p:cNvSpPr txBox="1"/>
          <p:nvPr>
            <p:ph type="title"/>
          </p:nvPr>
        </p:nvSpPr>
        <p:spPr>
          <a:xfrm>
            <a:off x="467327" y="979000"/>
            <a:ext cx="8516100" cy="1077300"/>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chemeClr val="dk1"/>
              </a:buClr>
              <a:buSzPts val="3200"/>
              <a:buFont typeface="Arial"/>
              <a:buNone/>
            </a:pPr>
            <a:r>
              <a:rPr b="1" lang="en-US" sz="3200">
                <a:latin typeface="Arial"/>
                <a:ea typeface="Arial"/>
                <a:cs typeface="Arial"/>
                <a:sym typeface="Arial"/>
              </a:rPr>
              <a:t>2</a:t>
            </a:r>
            <a:r>
              <a:rPr b="1" lang="en-US" sz="3200">
                <a:latin typeface="Arial"/>
                <a:ea typeface="Arial"/>
                <a:cs typeface="Arial"/>
                <a:sym typeface="Arial"/>
              </a:rPr>
              <a:t>. HƯỚNG DẪN SỬ DỤNG APP</a:t>
            </a:r>
            <a:endParaRPr b="1" sz="3200">
              <a:latin typeface="Arial"/>
              <a:ea typeface="Arial"/>
              <a:cs typeface="Arial"/>
              <a:sym typeface="Arial"/>
            </a:endParaRPr>
          </a:p>
          <a:p>
            <a:pPr indent="0" lvl="0" marL="0" rtl="0" algn="l">
              <a:lnSpc>
                <a:spcPct val="100000"/>
              </a:lnSpc>
              <a:spcBef>
                <a:spcPts val="0"/>
              </a:spcBef>
              <a:spcAft>
                <a:spcPts val="0"/>
              </a:spcAft>
              <a:buClr>
                <a:srgbClr val="000000"/>
              </a:buClr>
              <a:buSzPts val="3200"/>
              <a:buFont typeface="Arial"/>
              <a:buNone/>
            </a:pPr>
            <a:r>
              <a:t/>
            </a:r>
            <a:endParaRPr b="1" sz="3200">
              <a:latin typeface="Arial"/>
              <a:ea typeface="Arial"/>
              <a:cs typeface="Arial"/>
              <a:sym typeface="Arial"/>
            </a:endParaRPr>
          </a:p>
        </p:txBody>
      </p:sp>
      <p:cxnSp>
        <p:nvCxnSpPr>
          <p:cNvPr id="260" name="Google Shape;260;g15c0a5ee171_0_308"/>
          <p:cNvCxnSpPr/>
          <p:nvPr/>
        </p:nvCxnSpPr>
        <p:spPr>
          <a:xfrm>
            <a:off x="1076739" y="1716157"/>
            <a:ext cx="1295400" cy="0"/>
          </a:xfrm>
          <a:prstGeom prst="straightConnector1">
            <a:avLst/>
          </a:prstGeom>
          <a:noFill/>
          <a:ln cap="flat" cmpd="sng" w="57150">
            <a:solidFill>
              <a:srgbClr val="A5A5A5"/>
            </a:solidFill>
            <a:prstDash val="solid"/>
            <a:miter lim="800000"/>
            <a:headEnd len="sm" w="sm" type="none"/>
            <a:tailEnd len="sm" w="sm" type="none"/>
          </a:ln>
        </p:spPr>
      </p:cxnSp>
      <p:sp>
        <p:nvSpPr>
          <p:cNvPr id="261" name="Google Shape;261;g15c0a5ee171_0_308"/>
          <p:cNvSpPr txBox="1"/>
          <p:nvPr/>
        </p:nvSpPr>
        <p:spPr>
          <a:xfrm>
            <a:off x="0" y="0"/>
            <a:ext cx="9686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15c0a5ee171_0_308"/>
          <p:cNvSpPr txBox="1"/>
          <p:nvPr/>
        </p:nvSpPr>
        <p:spPr>
          <a:xfrm>
            <a:off x="254200" y="6101050"/>
            <a:ext cx="4692300" cy="585000"/>
          </a:xfrm>
          <a:prstGeom prst="rect">
            <a:avLst/>
          </a:prstGeom>
          <a:solidFill>
            <a:schemeClr val="lt2"/>
          </a:solid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lang="en-US" sz="1300"/>
              <a:t>Bản đồ hiển thị các ngăn của Reware Box </a:t>
            </a:r>
            <a:endParaRPr sz="1300"/>
          </a:p>
          <a:p>
            <a:pPr indent="0" lvl="0" marL="0" marR="0" rtl="0" algn="ctr">
              <a:lnSpc>
                <a:spcPct val="100000"/>
              </a:lnSpc>
              <a:spcBef>
                <a:spcPts val="0"/>
              </a:spcBef>
              <a:spcAft>
                <a:spcPts val="0"/>
              </a:spcAft>
              <a:buClr>
                <a:srgbClr val="000000"/>
              </a:buClr>
              <a:buSzPts val="1300"/>
              <a:buFont typeface="Arial"/>
              <a:buNone/>
            </a:pPr>
            <a:r>
              <a:rPr lang="en-US" sz="1300"/>
              <a:t>ở nhiều địa điểm khác nhau</a:t>
            </a:r>
            <a:endParaRPr b="0" i="0" sz="1300" u="none" cap="none" strike="noStrike">
              <a:solidFill>
                <a:srgbClr val="000000"/>
              </a:solidFill>
              <a:latin typeface="Arial"/>
              <a:ea typeface="Arial"/>
              <a:cs typeface="Arial"/>
              <a:sym typeface="Arial"/>
            </a:endParaRPr>
          </a:p>
        </p:txBody>
      </p:sp>
      <p:sp>
        <p:nvSpPr>
          <p:cNvPr id="263" name="Google Shape;263;g15c0a5ee171_0_308"/>
          <p:cNvSpPr txBox="1"/>
          <p:nvPr/>
        </p:nvSpPr>
        <p:spPr>
          <a:xfrm>
            <a:off x="5322252" y="6054700"/>
            <a:ext cx="6506700" cy="585000"/>
          </a:xfrm>
          <a:prstGeom prst="rect">
            <a:avLst/>
          </a:prstGeom>
          <a:solidFill>
            <a:schemeClr val="lt2"/>
          </a:solid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lang="en-US" sz="1300"/>
              <a:t>Tính năng quét mã QR để tích điểm nhận thưởng và xem lại lịch sử quyên góp sau mỗi lần quyên góp thành công ở Reware Box</a:t>
            </a:r>
            <a:endParaRPr b="0" i="0" sz="1300" u="none" cap="none" strike="noStrike">
              <a:solidFill>
                <a:srgbClr val="000000"/>
              </a:solidFill>
              <a:latin typeface="Arial"/>
              <a:ea typeface="Arial"/>
              <a:cs typeface="Arial"/>
              <a:sym typeface="Arial"/>
            </a:endParaRPr>
          </a:p>
        </p:txBody>
      </p:sp>
      <p:cxnSp>
        <p:nvCxnSpPr>
          <p:cNvPr id="264" name="Google Shape;264;g15c0a5ee171_0_308"/>
          <p:cNvCxnSpPr>
            <a:stCxn id="262" idx="0"/>
          </p:cNvCxnSpPr>
          <p:nvPr/>
        </p:nvCxnSpPr>
        <p:spPr>
          <a:xfrm rot="10800000">
            <a:off x="1427050" y="5725750"/>
            <a:ext cx="1173300" cy="375300"/>
          </a:xfrm>
          <a:prstGeom prst="straightConnector1">
            <a:avLst/>
          </a:prstGeom>
          <a:noFill/>
          <a:ln cap="flat" cmpd="sng" w="9525">
            <a:solidFill>
              <a:schemeClr val="dk2"/>
            </a:solidFill>
            <a:prstDash val="solid"/>
            <a:round/>
            <a:headEnd len="sm" w="sm" type="none"/>
            <a:tailEnd len="med" w="med" type="triangle"/>
          </a:ln>
        </p:spPr>
      </p:cxnSp>
      <p:cxnSp>
        <p:nvCxnSpPr>
          <p:cNvPr id="265" name="Google Shape;265;g15c0a5ee171_0_308"/>
          <p:cNvCxnSpPr/>
          <p:nvPr/>
        </p:nvCxnSpPr>
        <p:spPr>
          <a:xfrm rot="10800000">
            <a:off x="7116763" y="5633198"/>
            <a:ext cx="344700" cy="421500"/>
          </a:xfrm>
          <a:prstGeom prst="straightConnector1">
            <a:avLst/>
          </a:prstGeom>
          <a:noFill/>
          <a:ln cap="flat" cmpd="sng" w="9525">
            <a:solidFill>
              <a:schemeClr val="dk2"/>
            </a:solidFill>
            <a:prstDash val="solid"/>
            <a:round/>
            <a:headEnd len="sm" w="sm" type="none"/>
            <a:tailEnd len="med" w="med" type="triangle"/>
          </a:ln>
        </p:spPr>
      </p:cxnSp>
      <p:cxnSp>
        <p:nvCxnSpPr>
          <p:cNvPr id="266" name="Google Shape;266;g15c0a5ee171_0_308"/>
          <p:cNvCxnSpPr/>
          <p:nvPr/>
        </p:nvCxnSpPr>
        <p:spPr>
          <a:xfrm>
            <a:off x="5886125" y="2484650"/>
            <a:ext cx="1180500" cy="0"/>
          </a:xfrm>
          <a:prstGeom prst="straightConnector1">
            <a:avLst/>
          </a:prstGeom>
          <a:noFill/>
          <a:ln cap="flat" cmpd="sng" w="9525">
            <a:solidFill>
              <a:schemeClr val="dk2"/>
            </a:solidFill>
            <a:prstDash val="solid"/>
            <a:round/>
            <a:headEnd len="sm" w="sm" type="none"/>
            <a:tailEnd len="med" w="med" type="triangle"/>
          </a:ln>
        </p:spPr>
      </p:cxnSp>
      <p:pic>
        <p:nvPicPr>
          <p:cNvPr id="267" name="Google Shape;267;g15c0a5ee171_0_308"/>
          <p:cNvPicPr preferRelativeResize="0"/>
          <p:nvPr/>
        </p:nvPicPr>
        <p:blipFill>
          <a:blip r:embed="rId3">
            <a:alphaModFix/>
          </a:blip>
          <a:stretch>
            <a:fillRect/>
          </a:stretch>
        </p:blipFill>
        <p:spPr>
          <a:xfrm>
            <a:off x="755985" y="1716150"/>
            <a:ext cx="1936940" cy="4186099"/>
          </a:xfrm>
          <a:prstGeom prst="rect">
            <a:avLst/>
          </a:prstGeom>
          <a:noFill/>
          <a:ln>
            <a:noFill/>
          </a:ln>
        </p:spPr>
      </p:pic>
      <p:pic>
        <p:nvPicPr>
          <p:cNvPr id="268" name="Google Shape;268;g15c0a5ee171_0_308"/>
          <p:cNvPicPr preferRelativeResize="0"/>
          <p:nvPr/>
        </p:nvPicPr>
        <p:blipFill>
          <a:blip r:embed="rId4">
            <a:alphaModFix/>
          </a:blip>
          <a:stretch>
            <a:fillRect/>
          </a:stretch>
        </p:blipFill>
        <p:spPr>
          <a:xfrm>
            <a:off x="4407224" y="1704575"/>
            <a:ext cx="1936950" cy="4209241"/>
          </a:xfrm>
          <a:prstGeom prst="rect">
            <a:avLst/>
          </a:prstGeom>
          <a:noFill/>
          <a:ln>
            <a:noFill/>
          </a:ln>
        </p:spPr>
      </p:pic>
      <p:pic>
        <p:nvPicPr>
          <p:cNvPr id="269" name="Google Shape;269;g15c0a5ee171_0_308"/>
          <p:cNvPicPr preferRelativeResize="0"/>
          <p:nvPr/>
        </p:nvPicPr>
        <p:blipFill>
          <a:blip r:embed="rId5">
            <a:alphaModFix/>
          </a:blip>
          <a:stretch>
            <a:fillRect/>
          </a:stretch>
        </p:blipFill>
        <p:spPr>
          <a:xfrm>
            <a:off x="7116775" y="1615838"/>
            <a:ext cx="1936950" cy="4167900"/>
          </a:xfrm>
          <a:prstGeom prst="rect">
            <a:avLst/>
          </a:prstGeom>
          <a:noFill/>
          <a:ln>
            <a:noFill/>
          </a:ln>
        </p:spPr>
      </p:pic>
      <p:pic>
        <p:nvPicPr>
          <p:cNvPr id="270" name="Google Shape;270;g15c0a5ee171_0_308"/>
          <p:cNvPicPr preferRelativeResize="0"/>
          <p:nvPr/>
        </p:nvPicPr>
        <p:blipFill>
          <a:blip r:embed="rId6">
            <a:alphaModFix/>
          </a:blip>
          <a:stretch>
            <a:fillRect/>
          </a:stretch>
        </p:blipFill>
        <p:spPr>
          <a:xfrm>
            <a:off x="9826325" y="1615850"/>
            <a:ext cx="1936950" cy="4162133"/>
          </a:xfrm>
          <a:prstGeom prst="rect">
            <a:avLst/>
          </a:prstGeom>
          <a:noFill/>
          <a:ln>
            <a:noFill/>
          </a:ln>
        </p:spPr>
      </p:pic>
      <p:cxnSp>
        <p:nvCxnSpPr>
          <p:cNvPr id="271" name="Google Shape;271;g15c0a5ee171_0_308"/>
          <p:cNvCxnSpPr/>
          <p:nvPr/>
        </p:nvCxnSpPr>
        <p:spPr>
          <a:xfrm>
            <a:off x="8506200" y="2532150"/>
            <a:ext cx="11805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cxnSp>
        <p:nvCxnSpPr>
          <p:cNvPr id="277" name="Google Shape;277;g15c0a5ee171_14_8"/>
          <p:cNvCxnSpPr/>
          <p:nvPr/>
        </p:nvCxnSpPr>
        <p:spPr>
          <a:xfrm>
            <a:off x="1076739" y="1716157"/>
            <a:ext cx="1295400" cy="0"/>
          </a:xfrm>
          <a:prstGeom prst="straightConnector1">
            <a:avLst/>
          </a:prstGeom>
          <a:noFill/>
          <a:ln cap="flat" cmpd="sng" w="57150">
            <a:solidFill>
              <a:srgbClr val="A5A5A5"/>
            </a:solidFill>
            <a:prstDash val="solid"/>
            <a:miter lim="800000"/>
            <a:headEnd len="sm" w="sm" type="none"/>
            <a:tailEnd len="sm" w="sm" type="none"/>
          </a:ln>
        </p:spPr>
      </p:cxnSp>
      <p:sp>
        <p:nvSpPr>
          <p:cNvPr id="278" name="Google Shape;278;g15c0a5ee171_14_8"/>
          <p:cNvSpPr txBox="1"/>
          <p:nvPr/>
        </p:nvSpPr>
        <p:spPr>
          <a:xfrm>
            <a:off x="381475" y="2000650"/>
            <a:ext cx="5923200" cy="4533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00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Tính năng nhận diện thiết bị và gợi ý cách xử lý (ch</a:t>
            </a:r>
            <a:r>
              <a:rPr b="1" lang="en-US" sz="1800"/>
              <a:t>ưa được phát triển thực tế)</a:t>
            </a:r>
            <a:endParaRPr b="1" i="0" sz="1800" u="none" cap="none" strike="noStrike">
              <a:solidFill>
                <a:srgbClr val="000000"/>
              </a:solidFill>
              <a:latin typeface="Arial"/>
              <a:ea typeface="Arial"/>
              <a:cs typeface="Arial"/>
              <a:sym typeface="Arial"/>
            </a:endParaRPr>
          </a:p>
          <a:p>
            <a:pPr indent="-342900" lvl="0" marL="457200" marR="0" rtl="0" algn="l">
              <a:lnSpc>
                <a:spcPct val="115000"/>
              </a:lnSpc>
              <a:spcBef>
                <a:spcPts val="1000"/>
              </a:spcBef>
              <a:spcAft>
                <a:spcPts val="0"/>
              </a:spcAft>
              <a:buClr>
                <a:srgbClr val="000000"/>
              </a:buClr>
              <a:buSzPts val="1800"/>
              <a:buFont typeface="Arial"/>
              <a:buChar char="•"/>
            </a:pPr>
            <a:r>
              <a:rPr b="0" i="0" lang="en-US" sz="1400" u="none" cap="none" strike="noStrike">
                <a:solidFill>
                  <a:srgbClr val="000000"/>
                </a:solidFill>
                <a:latin typeface="Arial"/>
                <a:ea typeface="Arial"/>
                <a:cs typeface="Arial"/>
                <a:sym typeface="Arial"/>
              </a:rPr>
              <a:t>Khi thiết bị của bạn bị gặp vấn đề, bạn có thể sử dụng tính năng này để tìm kiếm giải pháp xử lý tối ưu</a:t>
            </a:r>
            <a:endParaRPr b="0" i="0" sz="14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US" sz="1400" u="none" cap="none" strike="noStrike">
                <a:solidFill>
                  <a:srgbClr val="000000"/>
                </a:solidFill>
                <a:latin typeface="Arial"/>
                <a:ea typeface="Arial"/>
                <a:cs typeface="Arial"/>
                <a:sym typeface="Arial"/>
              </a:rPr>
              <a:t>Cơ chế: Sử dụng công nghệ trí tuệ nhân tạo (AI) để nhận diện mẫu mã sản phẩm, thiết bị. </a:t>
            </a:r>
            <a:endParaRPr b="0" i="0" sz="14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US" sz="1400" u="none" cap="none" strike="noStrike">
                <a:solidFill>
                  <a:srgbClr val="000000"/>
                </a:solidFill>
                <a:latin typeface="Arial"/>
                <a:ea typeface="Arial"/>
                <a:cs typeface="Arial"/>
                <a:sym typeface="Arial"/>
              </a:rPr>
              <a:t>Tiếp tục kết hợp giữa công nghệ nhận diện và tuỳ chỉnh thủ công của con người để xác định tình trạng máy.</a:t>
            </a:r>
            <a:endParaRPr b="0" i="0" sz="1400" u="none" cap="none" strike="noStrike">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0" i="0" lang="en-US" sz="1400" u="none" cap="none" strike="noStrike">
                <a:solidFill>
                  <a:srgbClr val="000000"/>
                </a:solidFill>
                <a:latin typeface="Arial"/>
                <a:ea typeface="Arial"/>
                <a:cs typeface="Arial"/>
                <a:sym typeface="Arial"/>
              </a:rPr>
              <a:t>Ứng dụng sẽ thu thập dữ liệu mẫu máy và tình trạng sản phẩm để đưa ra 3 phương án xử lý chính:</a:t>
            </a:r>
            <a:endParaRPr b="0" i="0" sz="1400" u="none" cap="none" strike="noStrike">
              <a:solidFill>
                <a:srgbClr val="000000"/>
              </a:solidFill>
              <a:latin typeface="Arial"/>
              <a:ea typeface="Arial"/>
              <a:cs typeface="Arial"/>
              <a:sym typeface="Arial"/>
            </a:endParaRPr>
          </a:p>
          <a:p>
            <a:pPr indent="-342900" lvl="1" marL="914400" marR="0" rtl="0" algn="l">
              <a:lnSpc>
                <a:spcPct val="115000"/>
              </a:lnSpc>
              <a:spcBef>
                <a:spcPts val="0"/>
              </a:spcBef>
              <a:spcAft>
                <a:spcPts val="0"/>
              </a:spcAft>
              <a:buClr>
                <a:srgbClr val="000000"/>
              </a:buClr>
              <a:buSzPts val="1800"/>
              <a:buFont typeface="Arial"/>
              <a:buChar char="○"/>
            </a:pPr>
            <a:r>
              <a:rPr b="0" i="0" lang="en-US" sz="1400" u="none" cap="none" strike="noStrike">
                <a:solidFill>
                  <a:srgbClr val="000000"/>
                </a:solidFill>
                <a:latin typeface="Arial"/>
                <a:ea typeface="Arial"/>
                <a:cs typeface="Arial"/>
                <a:sym typeface="Arial"/>
              </a:rPr>
              <a:t>Tự động tìm nguồn hướng dẫn sửa chữa trên mạng (lấy dữ liệu chủ yếu từ Google, Youtube và các forum …)</a:t>
            </a:r>
            <a:endParaRPr b="0" i="0" sz="1400" u="none" cap="none" strike="noStrike">
              <a:solidFill>
                <a:srgbClr val="000000"/>
              </a:solidFill>
              <a:latin typeface="Arial"/>
              <a:ea typeface="Arial"/>
              <a:cs typeface="Arial"/>
              <a:sym typeface="Arial"/>
            </a:endParaRPr>
          </a:p>
          <a:p>
            <a:pPr indent="-342900" lvl="1" marL="914400" marR="0" rtl="0" algn="l">
              <a:lnSpc>
                <a:spcPct val="115000"/>
              </a:lnSpc>
              <a:spcBef>
                <a:spcPts val="0"/>
              </a:spcBef>
              <a:spcAft>
                <a:spcPts val="0"/>
              </a:spcAft>
              <a:buClr>
                <a:srgbClr val="000000"/>
              </a:buClr>
              <a:buSzPts val="1800"/>
              <a:buFont typeface="Arial"/>
              <a:buChar char="○"/>
            </a:pPr>
            <a:r>
              <a:rPr b="0" i="0" lang="en-US" sz="1400" u="none" cap="none" strike="noStrike">
                <a:solidFill>
                  <a:srgbClr val="000000"/>
                </a:solidFill>
                <a:latin typeface="Arial"/>
                <a:ea typeface="Arial"/>
                <a:cs typeface="Arial"/>
                <a:sym typeface="Arial"/>
              </a:rPr>
              <a:t>Tự động tìm cửa hàng sửa chữa uy tín (dựa vào đánh giá của khách hàng trên facebook, forum, …)</a:t>
            </a:r>
            <a:endParaRPr b="0" i="0" sz="1400" u="none" cap="none" strike="noStrike">
              <a:solidFill>
                <a:srgbClr val="000000"/>
              </a:solidFill>
              <a:latin typeface="Arial"/>
              <a:ea typeface="Arial"/>
              <a:cs typeface="Arial"/>
              <a:sym typeface="Arial"/>
            </a:endParaRPr>
          </a:p>
          <a:p>
            <a:pPr indent="-342900" lvl="1" marL="914400" marR="0" rtl="0" algn="l">
              <a:lnSpc>
                <a:spcPct val="115000"/>
              </a:lnSpc>
              <a:spcBef>
                <a:spcPts val="0"/>
              </a:spcBef>
              <a:spcAft>
                <a:spcPts val="0"/>
              </a:spcAft>
              <a:buClr>
                <a:srgbClr val="000000"/>
              </a:buClr>
              <a:buSzPts val="1800"/>
              <a:buFont typeface="Arial"/>
              <a:buChar char="○"/>
            </a:pPr>
            <a:r>
              <a:rPr b="0" i="0" lang="en-US" sz="1400" u="none" cap="none" strike="noStrike">
                <a:solidFill>
                  <a:srgbClr val="000000"/>
                </a:solidFill>
                <a:latin typeface="Arial"/>
                <a:ea typeface="Arial"/>
                <a:cs typeface="Arial"/>
                <a:sym typeface="Arial"/>
              </a:rPr>
              <a:t>Gợi ý người dùng bán đồ với mức giá tối ưu</a:t>
            </a:r>
            <a:endParaRPr b="0" i="0" sz="1400" u="none" cap="none" strike="noStrike">
              <a:solidFill>
                <a:srgbClr val="000000"/>
              </a:solidFill>
              <a:latin typeface="Arial"/>
              <a:ea typeface="Arial"/>
              <a:cs typeface="Arial"/>
              <a:sym typeface="Arial"/>
            </a:endParaRPr>
          </a:p>
        </p:txBody>
      </p:sp>
      <p:grpSp>
        <p:nvGrpSpPr>
          <p:cNvPr id="279" name="Google Shape;279;g15c0a5ee171_14_8"/>
          <p:cNvGrpSpPr/>
          <p:nvPr/>
        </p:nvGrpSpPr>
        <p:grpSpPr>
          <a:xfrm>
            <a:off x="6344625" y="2120900"/>
            <a:ext cx="5584225" cy="4094754"/>
            <a:chOff x="6607775" y="2089000"/>
            <a:chExt cx="5584225" cy="4094754"/>
          </a:xfrm>
        </p:grpSpPr>
        <p:pic>
          <p:nvPicPr>
            <p:cNvPr id="280" name="Google Shape;280;g15c0a5ee171_14_8"/>
            <p:cNvPicPr preferRelativeResize="0"/>
            <p:nvPr/>
          </p:nvPicPr>
          <p:blipFill rotWithShape="1">
            <a:blip r:embed="rId3">
              <a:alphaModFix/>
            </a:blip>
            <a:srcRect b="0" l="0" r="0" t="0"/>
            <a:stretch/>
          </p:blipFill>
          <p:spPr>
            <a:xfrm>
              <a:off x="6607775" y="2089000"/>
              <a:ext cx="2043075" cy="4094750"/>
            </a:xfrm>
            <a:prstGeom prst="rect">
              <a:avLst/>
            </a:prstGeom>
            <a:noFill/>
            <a:ln>
              <a:noFill/>
            </a:ln>
          </p:spPr>
        </p:pic>
        <p:pic>
          <p:nvPicPr>
            <p:cNvPr id="281" name="Google Shape;281;g15c0a5ee171_14_8"/>
            <p:cNvPicPr preferRelativeResize="0"/>
            <p:nvPr/>
          </p:nvPicPr>
          <p:blipFill rotWithShape="1">
            <a:blip r:embed="rId4">
              <a:alphaModFix/>
            </a:blip>
            <a:srcRect b="0" l="0" r="0" t="0"/>
            <a:stretch/>
          </p:blipFill>
          <p:spPr>
            <a:xfrm>
              <a:off x="8360550" y="2089000"/>
              <a:ext cx="2043075" cy="4094754"/>
            </a:xfrm>
            <a:prstGeom prst="rect">
              <a:avLst/>
            </a:prstGeom>
            <a:noFill/>
            <a:ln>
              <a:noFill/>
            </a:ln>
          </p:spPr>
        </p:pic>
        <p:pic>
          <p:nvPicPr>
            <p:cNvPr id="282" name="Google Shape;282;g15c0a5ee171_14_8"/>
            <p:cNvPicPr preferRelativeResize="0"/>
            <p:nvPr/>
          </p:nvPicPr>
          <p:blipFill rotWithShape="1">
            <a:blip r:embed="rId5">
              <a:alphaModFix/>
            </a:blip>
            <a:srcRect b="0" l="0" r="0" t="0"/>
            <a:stretch/>
          </p:blipFill>
          <p:spPr>
            <a:xfrm>
              <a:off x="10148925" y="2089000"/>
              <a:ext cx="2043075" cy="4094754"/>
            </a:xfrm>
            <a:prstGeom prst="rect">
              <a:avLst/>
            </a:prstGeom>
            <a:noFill/>
            <a:ln>
              <a:noFill/>
            </a:ln>
          </p:spPr>
        </p:pic>
      </p:grpSp>
      <p:sp>
        <p:nvSpPr>
          <p:cNvPr id="283" name="Google Shape;283;g15c0a5ee171_14_8"/>
          <p:cNvSpPr txBox="1"/>
          <p:nvPr>
            <p:ph type="title"/>
          </p:nvPr>
        </p:nvSpPr>
        <p:spPr>
          <a:xfrm>
            <a:off x="467327" y="979000"/>
            <a:ext cx="8516100" cy="1077300"/>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chemeClr val="dk1"/>
              </a:buClr>
              <a:buSzPts val="3200"/>
              <a:buFont typeface="Arial"/>
              <a:buNone/>
            </a:pPr>
            <a:r>
              <a:rPr b="1" lang="en-US" sz="3200">
                <a:latin typeface="Arial"/>
                <a:ea typeface="Arial"/>
                <a:cs typeface="Arial"/>
                <a:sym typeface="Arial"/>
              </a:rPr>
              <a:t>2. HƯỚNG DẪN SỬ DỤNG APP </a:t>
            </a:r>
            <a:endParaRPr b="1" sz="3200">
              <a:latin typeface="Arial"/>
              <a:ea typeface="Arial"/>
              <a:cs typeface="Arial"/>
              <a:sym typeface="Arial"/>
            </a:endParaRPr>
          </a:p>
          <a:p>
            <a:pPr indent="0" lvl="0" marL="0" rtl="0" algn="l">
              <a:lnSpc>
                <a:spcPct val="100000"/>
              </a:lnSpc>
              <a:spcBef>
                <a:spcPts val="0"/>
              </a:spcBef>
              <a:spcAft>
                <a:spcPts val="0"/>
              </a:spcAft>
              <a:buClr>
                <a:srgbClr val="000000"/>
              </a:buClr>
              <a:buSzPts val="3200"/>
              <a:buFont typeface="Arial"/>
              <a:buNone/>
            </a:pPr>
            <a:r>
              <a:t/>
            </a:r>
            <a:endParaRPr b="1" sz="32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5c0a5ee171_0_340"/>
          <p:cNvSpPr txBox="1"/>
          <p:nvPr/>
        </p:nvSpPr>
        <p:spPr>
          <a:xfrm>
            <a:off x="3200400" y="1331844"/>
            <a:ext cx="6019800" cy="118860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170000"/>
              </a:lnSpc>
              <a:spcBef>
                <a:spcPts val="0"/>
              </a:spcBef>
              <a:spcAft>
                <a:spcPts val="0"/>
              </a:spcAft>
              <a:buClr>
                <a:srgbClr val="0070C0"/>
              </a:buClr>
              <a:buSzPts val="6000"/>
              <a:buFont typeface="Times New Roman"/>
              <a:buNone/>
            </a:pPr>
            <a:r>
              <a:rPr b="0" i="0" lang="en-US" sz="4000" u="none" cap="none" strike="noStrike">
                <a:solidFill>
                  <a:srgbClr val="595959"/>
                </a:solidFill>
                <a:latin typeface="Arial"/>
                <a:ea typeface="Arial"/>
                <a:cs typeface="Arial"/>
                <a:sym typeface="Arial"/>
              </a:rPr>
              <a:t>KẾT THÚC BÀI DỰ THI </a:t>
            </a:r>
            <a:endParaRPr b="0" i="0" sz="4000" u="none" cap="none" strike="noStrike">
              <a:solidFill>
                <a:srgbClr val="595959"/>
              </a:solidFill>
              <a:latin typeface="Arial"/>
              <a:ea typeface="Arial"/>
              <a:cs typeface="Arial"/>
              <a:sym typeface="Arial"/>
            </a:endParaRPr>
          </a:p>
        </p:txBody>
      </p:sp>
      <p:sp>
        <p:nvSpPr>
          <p:cNvPr id="289" name="Google Shape;289;g15c0a5ee171_0_340"/>
          <p:cNvSpPr txBox="1"/>
          <p:nvPr/>
        </p:nvSpPr>
        <p:spPr>
          <a:xfrm>
            <a:off x="342899" y="3084444"/>
            <a:ext cx="11506200" cy="2590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2500"/>
              <a:buFont typeface="Arial"/>
              <a:buNone/>
            </a:pPr>
            <a:r>
              <a:rPr b="0" i="0" lang="en-US" sz="3200" u="none" cap="none" strike="noStrike">
                <a:solidFill>
                  <a:schemeClr val="dk1"/>
                </a:solidFill>
                <a:latin typeface="Arial"/>
                <a:ea typeface="Arial"/>
                <a:cs typeface="Arial"/>
                <a:sym typeface="Arial"/>
              </a:rPr>
              <a:t>Đội Thi: </a:t>
            </a:r>
            <a:r>
              <a:rPr lang="en-US" sz="3200">
                <a:solidFill>
                  <a:srgbClr val="0070C0"/>
                </a:solidFill>
              </a:rPr>
              <a:t>Re - ware</a:t>
            </a:r>
            <a:endParaRPr b="0" i="0" sz="23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500"/>
              <a:buFont typeface="Arial"/>
              <a:buNone/>
            </a:pPr>
            <a:r>
              <a:rPr b="0" i="0" lang="en-US" sz="2300" u="none" cap="none" strike="noStrike">
                <a:solidFill>
                  <a:schemeClr val="dk1"/>
                </a:solidFill>
                <a:latin typeface="Arial"/>
                <a:ea typeface="Arial"/>
                <a:cs typeface="Arial"/>
                <a:sym typeface="Arial"/>
              </a:rPr>
              <a:t>Giáo viên hướng dẫn: </a:t>
            </a:r>
            <a:r>
              <a:rPr lang="en-US" sz="2300">
                <a:solidFill>
                  <a:srgbClr val="0070C0"/>
                </a:solidFill>
              </a:rPr>
              <a:t>Trần Hoàng Nhật</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500"/>
              <a:buFont typeface="Arial"/>
              <a:buNone/>
            </a:pPr>
            <a:r>
              <a:rPr b="0" i="0" lang="en-US" sz="2300" u="none" cap="none" strike="noStrike">
                <a:solidFill>
                  <a:schemeClr val="dk1"/>
                </a:solidFill>
                <a:latin typeface="Arial"/>
                <a:ea typeface="Arial"/>
                <a:cs typeface="Arial"/>
                <a:sym typeface="Arial"/>
              </a:rPr>
              <a:t>Đơn vị đăng ký: </a:t>
            </a:r>
            <a:r>
              <a:rPr b="0" i="0" lang="en-US" sz="2300" u="none" cap="none" strike="noStrike">
                <a:solidFill>
                  <a:srgbClr val="0070C0"/>
                </a:solidFill>
                <a:latin typeface="Arial"/>
                <a:ea typeface="Arial"/>
                <a:cs typeface="Arial"/>
                <a:sym typeface="Arial"/>
              </a:rPr>
              <a:t>Summit Education</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000"/>
              </a:spcBef>
              <a:spcAft>
                <a:spcPts val="0"/>
              </a:spcAft>
              <a:buClr>
                <a:srgbClr val="000000"/>
              </a:buClr>
              <a:buSzPts val="2300"/>
              <a:buFont typeface="Arial"/>
              <a:buNone/>
            </a:pPr>
            <a:r>
              <a:rPr b="0" i="0" lang="en-US" sz="2300" u="none" cap="none" strike="noStrike">
                <a:solidFill>
                  <a:schemeClr val="dk1"/>
                </a:solidFill>
                <a:latin typeface="Arial"/>
                <a:ea typeface="Arial"/>
                <a:cs typeface="Arial"/>
                <a:sym typeface="Arial"/>
              </a:rPr>
              <a:t>Tỉnh – Thành Phố: </a:t>
            </a:r>
            <a:r>
              <a:rPr lang="en-US" sz="2300">
                <a:solidFill>
                  <a:srgbClr val="0070C0"/>
                </a:solidFill>
              </a:rPr>
              <a:t>Hà Nội</a:t>
            </a:r>
            <a:endParaRPr b="0" i="0" sz="2300" u="none" cap="none" strike="noStrike">
              <a:solidFill>
                <a:srgbClr val="0070C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
          <p:cNvSpPr txBox="1"/>
          <p:nvPr/>
        </p:nvSpPr>
        <p:spPr>
          <a:xfrm>
            <a:off x="3086099" y="1371600"/>
            <a:ext cx="6019801" cy="1188720"/>
          </a:xfrm>
          <a:prstGeom prst="rect">
            <a:avLst/>
          </a:prstGeom>
          <a:solidFill>
            <a:schemeClr val="lt1"/>
          </a:solidFill>
          <a:ln cap="flat" cmpd="sng" w="12700">
            <a:solidFill>
              <a:srgbClr val="D8D8D8"/>
            </a:solidFill>
            <a:prstDash val="solid"/>
            <a:round/>
            <a:headEnd len="sm" w="sm" type="none"/>
            <a:tailEnd len="sm" w="sm" type="none"/>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70C0"/>
              </a:buClr>
              <a:buSzPts val="6000"/>
              <a:buFont typeface="Times New Roman"/>
              <a:buNone/>
            </a:pPr>
            <a:r>
              <a:rPr b="0" i="0" lang="en-US" sz="6000" u="none" cap="none" strike="noStrike">
                <a:solidFill>
                  <a:srgbClr val="595959"/>
                </a:solidFill>
                <a:latin typeface="Arial"/>
                <a:ea typeface="Arial"/>
                <a:cs typeface="Arial"/>
                <a:sym typeface="Arial"/>
              </a:rPr>
              <a:t>BÀI DỰ THI </a:t>
            </a:r>
            <a:endParaRPr b="0" i="0" sz="6000" u="none" cap="none" strike="noStrike">
              <a:solidFill>
                <a:srgbClr val="595959"/>
              </a:solidFill>
              <a:latin typeface="Arial"/>
              <a:ea typeface="Arial"/>
              <a:cs typeface="Arial"/>
              <a:sym typeface="Arial"/>
            </a:endParaRPr>
          </a:p>
        </p:txBody>
      </p:sp>
      <p:sp>
        <p:nvSpPr>
          <p:cNvPr id="175" name="Google Shape;175;p3"/>
          <p:cNvSpPr txBox="1"/>
          <p:nvPr/>
        </p:nvSpPr>
        <p:spPr>
          <a:xfrm>
            <a:off x="228598" y="3124200"/>
            <a:ext cx="11506200" cy="2590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2500"/>
              <a:buFont typeface="Arial"/>
              <a:buNone/>
            </a:pPr>
            <a:r>
              <a:rPr b="0" i="0" lang="en-US" sz="3200" u="none" cap="none" strike="noStrike">
                <a:solidFill>
                  <a:schemeClr val="dk1"/>
                </a:solidFill>
                <a:latin typeface="Arial"/>
                <a:ea typeface="Arial"/>
                <a:cs typeface="Arial"/>
                <a:sym typeface="Arial"/>
              </a:rPr>
              <a:t>Đội Thi: </a:t>
            </a:r>
            <a:r>
              <a:rPr b="0" i="0" lang="en-US" sz="3200" u="none" cap="none" strike="noStrike">
                <a:solidFill>
                  <a:srgbClr val="0070C0"/>
                </a:solidFill>
                <a:latin typeface="Arial"/>
                <a:ea typeface="Arial"/>
                <a:cs typeface="Arial"/>
                <a:sym typeface="Arial"/>
              </a:rPr>
              <a:t>Re-ware</a:t>
            </a:r>
            <a:endParaRPr b="0" i="0" sz="23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500"/>
              <a:buFont typeface="Arial"/>
              <a:buNone/>
            </a:pPr>
            <a:r>
              <a:rPr b="0" i="0" lang="en-US" sz="2300" u="none" cap="none" strike="noStrike">
                <a:solidFill>
                  <a:schemeClr val="dk1"/>
                </a:solidFill>
                <a:latin typeface="Arial"/>
                <a:ea typeface="Arial"/>
                <a:cs typeface="Arial"/>
                <a:sym typeface="Arial"/>
              </a:rPr>
              <a:t>Giáo viên hướng dẫn: </a:t>
            </a:r>
            <a:r>
              <a:rPr b="0" i="0" lang="en-US" sz="2300" u="none" cap="none" strike="noStrike">
                <a:solidFill>
                  <a:srgbClr val="0070C0"/>
                </a:solidFill>
                <a:latin typeface="Arial"/>
                <a:ea typeface="Arial"/>
                <a:cs typeface="Arial"/>
                <a:sym typeface="Arial"/>
              </a:rPr>
              <a:t>Trần Hoàng Nhật</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500"/>
              <a:buFont typeface="Arial"/>
              <a:buNone/>
            </a:pPr>
            <a:r>
              <a:rPr b="0" i="0" lang="en-US" sz="2300" u="none" cap="none" strike="noStrike">
                <a:solidFill>
                  <a:schemeClr val="dk1"/>
                </a:solidFill>
                <a:latin typeface="Arial"/>
                <a:ea typeface="Arial"/>
                <a:cs typeface="Arial"/>
                <a:sym typeface="Arial"/>
              </a:rPr>
              <a:t>Đơn vị đăng ký: </a:t>
            </a:r>
            <a:r>
              <a:rPr b="0" i="0" lang="en-US" sz="2300" u="none" cap="none" strike="noStrike">
                <a:solidFill>
                  <a:srgbClr val="0070C0"/>
                </a:solidFill>
                <a:latin typeface="Arial"/>
                <a:ea typeface="Arial"/>
                <a:cs typeface="Arial"/>
                <a:sym typeface="Arial"/>
              </a:rPr>
              <a:t>Summit Education</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000"/>
              </a:spcBef>
              <a:spcAft>
                <a:spcPts val="0"/>
              </a:spcAft>
              <a:buClr>
                <a:srgbClr val="000000"/>
              </a:buClr>
              <a:buSzPts val="2300"/>
              <a:buFont typeface="Arial"/>
              <a:buNone/>
            </a:pPr>
            <a:r>
              <a:rPr b="0" i="0" lang="en-US" sz="2300" u="none" cap="none" strike="noStrike">
                <a:solidFill>
                  <a:schemeClr val="dk1"/>
                </a:solidFill>
                <a:latin typeface="Arial"/>
                <a:ea typeface="Arial"/>
                <a:cs typeface="Arial"/>
                <a:sym typeface="Arial"/>
              </a:rPr>
              <a:t>Tỉnh – Thành Phố: </a:t>
            </a:r>
            <a:r>
              <a:rPr b="0" i="0" lang="en-US" sz="2300" u="none" cap="none" strike="noStrike">
                <a:solidFill>
                  <a:srgbClr val="0070C0"/>
                </a:solidFill>
                <a:latin typeface="Arial"/>
                <a:ea typeface="Arial"/>
                <a:cs typeface="Arial"/>
                <a:sym typeface="Arial"/>
              </a:rPr>
              <a:t>Hà Nội</a:t>
            </a:r>
            <a:endParaRPr b="0" i="0" sz="2300" u="none" cap="none" strike="noStrike">
              <a:solidFill>
                <a:srgbClr val="0070C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
          <p:cNvSpPr txBox="1"/>
          <p:nvPr/>
        </p:nvSpPr>
        <p:spPr>
          <a:xfrm>
            <a:off x="1752600" y="2263823"/>
            <a:ext cx="9144000" cy="3372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5000"/>
              <a:buFont typeface="Arial"/>
              <a:buNone/>
            </a:pPr>
            <a:r>
              <a:rPr b="0" i="0" lang="en-US" sz="5000" u="none" cap="none" strike="noStrike">
                <a:solidFill>
                  <a:schemeClr val="dk1"/>
                </a:solidFill>
                <a:latin typeface="Arial"/>
                <a:ea typeface="Arial"/>
                <a:cs typeface="Arial"/>
                <a:sym typeface="Arial"/>
              </a:rPr>
              <a:t>ĐỀ TÀI</a:t>
            </a:r>
            <a:endParaRPr b="0" i="0" sz="2800" u="none" cap="none" strike="noStrike">
              <a:solidFill>
                <a:schemeClr val="dk1"/>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5000"/>
              <a:buFont typeface="Arial"/>
              <a:buNone/>
            </a:pPr>
            <a:r>
              <a:rPr lang="en-US" sz="5000">
                <a:solidFill>
                  <a:srgbClr val="0070C0"/>
                </a:solidFill>
              </a:rPr>
              <a:t>Hộp quyên góp thông minh và ứng dụng đi kèm giải quyết vấn </a:t>
            </a:r>
            <a:endParaRPr sz="5000">
              <a:solidFill>
                <a:srgbClr val="0070C0"/>
              </a:solidFill>
            </a:endParaRPr>
          </a:p>
          <a:p>
            <a:pPr indent="0" lvl="0" marL="0" marR="0" rtl="0" algn="ctr">
              <a:lnSpc>
                <a:spcPct val="90000"/>
              </a:lnSpc>
              <a:spcBef>
                <a:spcPts val="1000"/>
              </a:spcBef>
              <a:spcAft>
                <a:spcPts val="0"/>
              </a:spcAft>
              <a:buClr>
                <a:schemeClr val="dk1"/>
              </a:buClr>
              <a:buSzPts val="5000"/>
              <a:buFont typeface="Arial"/>
              <a:buNone/>
            </a:pPr>
            <a:r>
              <a:rPr lang="en-US" sz="5000">
                <a:solidFill>
                  <a:srgbClr val="0070C0"/>
                </a:solidFill>
              </a:rPr>
              <a:t>đề rác thải điện tử (e-waste)</a:t>
            </a:r>
            <a:endParaRPr sz="500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p5"/>
          <p:cNvGraphicFramePr/>
          <p:nvPr/>
        </p:nvGraphicFramePr>
        <p:xfrm>
          <a:off x="457200" y="3712747"/>
          <a:ext cx="3000000" cy="3000000"/>
        </p:xfrm>
        <a:graphic>
          <a:graphicData uri="http://schemas.openxmlformats.org/drawingml/2006/table">
            <a:tbl>
              <a:tblPr>
                <a:noFill/>
                <a:tableStyleId>{DAFEDA72-DFF6-47E3-8F90-9E774FCDC4BC}</a:tableStyleId>
              </a:tblPr>
              <a:tblGrid>
                <a:gridCol w="725975"/>
                <a:gridCol w="2869350"/>
                <a:gridCol w="2459750"/>
                <a:gridCol w="949050"/>
                <a:gridCol w="3815275"/>
              </a:tblGrid>
              <a:tr h="38100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latin typeface="Arial"/>
                          <a:ea typeface="Arial"/>
                          <a:cs typeface="Arial"/>
                          <a:sym typeface="Arial"/>
                        </a:rPr>
                        <a:t>STT</a:t>
                      </a:r>
                      <a:endParaRPr b="0" i="0" sz="1800" u="none" cap="none" strike="noStrike">
                        <a:latin typeface="Arial"/>
                        <a:ea typeface="Arial"/>
                        <a:cs typeface="Arial"/>
                        <a:sym typeface="Aria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latin typeface="Arial"/>
                          <a:ea typeface="Arial"/>
                          <a:cs typeface="Arial"/>
                          <a:sym typeface="Arial"/>
                        </a:rPr>
                        <a:t>Họ và Tên</a:t>
                      </a:r>
                      <a:endParaRPr b="0" i="0" sz="1800" u="none" cap="none" strike="noStrike">
                        <a:latin typeface="Arial"/>
                        <a:ea typeface="Arial"/>
                        <a:cs typeface="Arial"/>
                        <a:sym typeface="Aria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latin typeface="Arial"/>
                          <a:ea typeface="Arial"/>
                          <a:cs typeface="Arial"/>
                          <a:sym typeface="Arial"/>
                        </a:rPr>
                        <a:t>Trường</a:t>
                      </a:r>
                      <a:endParaRPr b="0" i="0" sz="1800" u="none" cap="none" strike="noStrike">
                        <a:latin typeface="Arial"/>
                        <a:ea typeface="Arial"/>
                        <a:cs typeface="Arial"/>
                        <a:sym typeface="Aria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latin typeface="Arial"/>
                          <a:ea typeface="Arial"/>
                          <a:cs typeface="Arial"/>
                          <a:sym typeface="Arial"/>
                        </a:rPr>
                        <a:t>Lớp</a:t>
                      </a:r>
                      <a:endParaRPr b="0" i="0" sz="1800" u="none" cap="none" strike="noStrike">
                        <a:latin typeface="Arial"/>
                        <a:ea typeface="Arial"/>
                        <a:cs typeface="Arial"/>
                        <a:sym typeface="Aria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latin typeface="Arial"/>
                          <a:ea typeface="Arial"/>
                          <a:cs typeface="Arial"/>
                          <a:sym typeface="Arial"/>
                        </a:rPr>
                        <a:t>Vai trò trong đội</a:t>
                      </a:r>
                      <a:endParaRPr b="0" i="0" sz="1800" u="none" cap="none" strike="noStrike">
                        <a:latin typeface="Arial"/>
                        <a:ea typeface="Arial"/>
                        <a:cs typeface="Arial"/>
                        <a:sym typeface="Arial"/>
                      </a:endParaRPr>
                    </a:p>
                  </a:txBody>
                  <a:tcPr marT="91425" marB="91425" marR="91425" marL="91425"/>
                </a:tc>
              </a:tr>
              <a:tr h="4571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latin typeface="Arial"/>
                          <a:ea typeface="Arial"/>
                          <a:cs typeface="Arial"/>
                          <a:sym typeface="Arial"/>
                        </a:rPr>
                        <a:t>1</a:t>
                      </a:r>
                      <a:endParaRPr b="0" i="0" sz="18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rgbClr val="0070C0"/>
                        </a:buClr>
                        <a:buSzPts val="1800"/>
                        <a:buFont typeface="Arial"/>
                        <a:buNone/>
                      </a:pPr>
                      <a:r>
                        <a:rPr lang="en-US" sz="1800" u="none" cap="none" strike="noStrike">
                          <a:solidFill>
                            <a:schemeClr val="dk1"/>
                          </a:solidFill>
                        </a:rPr>
                        <a:t>Hoàng Xuân Phúc</a:t>
                      </a:r>
                      <a:endParaRPr b="0" i="0" sz="1800" u="none" cap="none" strike="noStrike">
                        <a:solidFill>
                          <a:schemeClr val="dk1"/>
                        </a:solidFill>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Hà Nội -Amsterdam</a:t>
                      </a:r>
                      <a:endParaRPr b="0" i="0" sz="18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11T2</a:t>
                      </a:r>
                      <a:endParaRPr b="0" i="0" sz="18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800" u="none" cap="none" strike="noStrike"/>
                        <a:t>Thiết kế tính năng và giao diện của sản phẩm ứng dụng mobile đi kèm</a:t>
                      </a:r>
                      <a:endParaRPr sz="1800" u="none" cap="none" strike="noStrike"/>
                    </a:p>
                  </a:txBody>
                  <a:tcPr marT="91425" marB="91425" marR="91425" marL="91425"/>
                </a:tc>
              </a:tr>
              <a:tr h="4571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latin typeface="Arial"/>
                          <a:ea typeface="Arial"/>
                          <a:cs typeface="Arial"/>
                          <a:sym typeface="Arial"/>
                        </a:rPr>
                        <a:t>2</a:t>
                      </a:r>
                      <a:endParaRPr b="0" i="0" sz="18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Đỗ Minh Yến</a:t>
                      </a:r>
                      <a:endParaRPr b="0" i="0" sz="18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Lương Thế Vinh</a:t>
                      </a:r>
                      <a:endParaRPr b="0" i="0" sz="18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12D0</a:t>
                      </a:r>
                      <a:endParaRPr b="0" i="0" sz="18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Thiết kế tính năng và mô hình của sản phẩm Reware box. </a:t>
                      </a:r>
                      <a:endParaRPr b="0" i="0" sz="1800" u="none" cap="none" strike="noStrike">
                        <a:latin typeface="Arial"/>
                        <a:ea typeface="Arial"/>
                        <a:cs typeface="Arial"/>
                        <a:sym typeface="Arial"/>
                      </a:endParaRPr>
                    </a:p>
                  </a:txBody>
                  <a:tcPr marT="91425" marB="91425" marR="91425" marL="91425"/>
                </a:tc>
              </a:tr>
              <a:tr h="4571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latin typeface="Arial"/>
                          <a:ea typeface="Arial"/>
                          <a:cs typeface="Arial"/>
                          <a:sym typeface="Arial"/>
                        </a:rPr>
                        <a:t>3</a:t>
                      </a:r>
                      <a:endParaRPr b="0" i="0" sz="18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Trương Tuấn Phong</a:t>
                      </a:r>
                      <a:endParaRPr b="0" i="0" sz="18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Hà Nội - Amsterdam</a:t>
                      </a:r>
                      <a:endParaRPr b="0" i="0" sz="18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11Tin</a:t>
                      </a:r>
                      <a:endParaRPr b="0" i="0" sz="18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Hỗ trợ thiết kế giao diện sản phẩm và tính năng mô hình</a:t>
                      </a:r>
                      <a:endParaRPr b="0" i="0" sz="1800" u="none" cap="none" strike="noStrike">
                        <a:latin typeface="Arial"/>
                        <a:ea typeface="Arial"/>
                        <a:cs typeface="Arial"/>
                        <a:sym typeface="Arial"/>
                      </a:endParaRPr>
                    </a:p>
                  </a:txBody>
                  <a:tcPr marT="91425" marB="91425" marR="91425" marL="91425"/>
                </a:tc>
              </a:tr>
              <a:tr h="4571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latin typeface="Arial"/>
                          <a:ea typeface="Arial"/>
                          <a:cs typeface="Arial"/>
                          <a:sym typeface="Arial"/>
                        </a:rPr>
                        <a:t>4</a:t>
                      </a:r>
                      <a:endParaRPr b="0" i="0" sz="18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Tô Anh Minh</a:t>
                      </a:r>
                      <a:endParaRPr b="0" i="0" sz="18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RGSV</a:t>
                      </a:r>
                      <a:endParaRPr b="0" i="0" sz="18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10B</a:t>
                      </a:r>
                      <a:endParaRPr b="0" i="0" sz="1800" u="none" cap="none" strike="noStrike">
                        <a:latin typeface="Arial"/>
                        <a:ea typeface="Arial"/>
                        <a:cs typeface="Arial"/>
                        <a:sym typeface="Aria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Hỗ trợ tìm hiểu về thực trạng đề tài</a:t>
                      </a:r>
                      <a:endParaRPr b="0" i="0" sz="1800" u="none" cap="none" strike="noStrike">
                        <a:latin typeface="Arial"/>
                        <a:ea typeface="Arial"/>
                        <a:cs typeface="Arial"/>
                        <a:sym typeface="Arial"/>
                      </a:endParaRPr>
                    </a:p>
                  </a:txBody>
                  <a:tcPr marT="91425" marB="91425" marR="91425" marL="91425"/>
                </a:tc>
              </a:tr>
            </a:tbl>
          </a:graphicData>
        </a:graphic>
      </p:graphicFrame>
      <p:sp>
        <p:nvSpPr>
          <p:cNvPr id="186" name="Google Shape;186;p5"/>
          <p:cNvSpPr txBox="1"/>
          <p:nvPr/>
        </p:nvSpPr>
        <p:spPr>
          <a:xfrm>
            <a:off x="457200" y="2039848"/>
            <a:ext cx="10820400" cy="1219200"/>
          </a:xfrm>
          <a:prstGeom prst="rect">
            <a:avLst/>
          </a:prstGeom>
          <a:noFill/>
          <a:ln cap="flat" cmpd="sng" w="9525">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2500"/>
              <a:buFont typeface="Arial"/>
              <a:buNone/>
            </a:pPr>
            <a:r>
              <a:rPr b="0" i="0" lang="en-US" sz="1800" u="none" cap="none" strike="noStrike">
                <a:solidFill>
                  <a:schemeClr val="dk1"/>
                </a:solidFill>
                <a:latin typeface="Arial"/>
                <a:ea typeface="Arial"/>
                <a:cs typeface="Arial"/>
                <a:sym typeface="Arial"/>
              </a:rPr>
              <a:t>Đội thi </a:t>
            </a:r>
            <a:r>
              <a:rPr b="0" i="0" lang="en-US" sz="1800" u="none" cap="none" strike="noStrike">
                <a:solidFill>
                  <a:srgbClr val="0070C0"/>
                </a:solidFill>
                <a:latin typeface="Arial"/>
                <a:ea typeface="Arial"/>
                <a:cs typeface="Arial"/>
                <a:sym typeface="Arial"/>
              </a:rPr>
              <a:t>Reware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2500"/>
              <a:buFont typeface="Arial"/>
              <a:buNone/>
            </a:pPr>
            <a:r>
              <a:rPr b="0" i="0" lang="en-US" sz="1800" u="none" cap="none" strike="noStrike">
                <a:solidFill>
                  <a:schemeClr val="dk1"/>
                </a:solidFill>
                <a:latin typeface="Arial"/>
                <a:ea typeface="Arial"/>
                <a:cs typeface="Arial"/>
                <a:sym typeface="Arial"/>
              </a:rPr>
              <a:t>Giáo viên hướng dẫn </a:t>
            </a:r>
            <a:r>
              <a:rPr b="0" i="0" lang="en-US" sz="1800" u="none" cap="none" strike="noStrike">
                <a:solidFill>
                  <a:srgbClr val="0070C0"/>
                </a:solidFill>
                <a:latin typeface="Arial"/>
                <a:ea typeface="Arial"/>
                <a:cs typeface="Arial"/>
                <a:sym typeface="Arial"/>
              </a:rPr>
              <a:t>Trần Hoàng Nhật – Summit Education – 0969364016 - nhat.tran@summit.edu.vn</a:t>
            </a:r>
            <a:endParaRPr b="0" i="0" sz="1800" u="none" cap="none" strike="noStrike">
              <a:solidFill>
                <a:schemeClr val="dk1"/>
              </a:solidFill>
              <a:latin typeface="Arial"/>
              <a:ea typeface="Arial"/>
              <a:cs typeface="Arial"/>
              <a:sym typeface="Arial"/>
            </a:endParaRPr>
          </a:p>
        </p:txBody>
      </p:sp>
      <p:sp>
        <p:nvSpPr>
          <p:cNvPr id="187" name="Google Shape;187;p5"/>
          <p:cNvSpPr/>
          <p:nvPr/>
        </p:nvSpPr>
        <p:spPr>
          <a:xfrm>
            <a:off x="318051" y="1146771"/>
            <a:ext cx="456727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C00000"/>
                </a:solidFill>
                <a:latin typeface="Arial"/>
                <a:ea typeface="Arial"/>
                <a:cs typeface="Arial"/>
                <a:sym typeface="Arial"/>
              </a:rPr>
              <a:t>A. GIỚI THIỆU ĐỘI THI</a:t>
            </a:r>
            <a:endParaRPr b="1" i="0" sz="3200" u="none" cap="none" strike="noStrike">
              <a:solidFill>
                <a:srgbClr val="C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5c0a5ee171_0_212"/>
          <p:cNvSpPr txBox="1"/>
          <p:nvPr>
            <p:ph type="title"/>
          </p:nvPr>
        </p:nvSpPr>
        <p:spPr>
          <a:xfrm>
            <a:off x="440808" y="992274"/>
            <a:ext cx="4945500" cy="585000"/>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rgbClr val="000000"/>
              </a:buClr>
              <a:buSzPts val="3200"/>
              <a:buFont typeface="Arial"/>
              <a:buNone/>
            </a:pPr>
            <a:r>
              <a:rPr b="1" lang="en-US" sz="3200">
                <a:solidFill>
                  <a:srgbClr val="C00000"/>
                </a:solidFill>
                <a:latin typeface="Arial"/>
                <a:ea typeface="Arial"/>
                <a:cs typeface="Arial"/>
                <a:sym typeface="Arial"/>
              </a:rPr>
              <a:t>B. MỤC LỤC VIDEO</a:t>
            </a:r>
            <a:endParaRPr b="1" sz="3200">
              <a:solidFill>
                <a:srgbClr val="C00000"/>
              </a:solidFill>
              <a:latin typeface="Arial"/>
              <a:ea typeface="Arial"/>
              <a:cs typeface="Arial"/>
              <a:sym typeface="Arial"/>
            </a:endParaRPr>
          </a:p>
        </p:txBody>
      </p:sp>
      <p:sp>
        <p:nvSpPr>
          <p:cNvPr id="193" name="Google Shape;193;g15c0a5ee171_0_212"/>
          <p:cNvSpPr/>
          <p:nvPr/>
        </p:nvSpPr>
        <p:spPr>
          <a:xfrm>
            <a:off x="440634" y="1677674"/>
            <a:ext cx="6553200" cy="4652100"/>
          </a:xfrm>
          <a:prstGeom prst="rect">
            <a:avLst/>
          </a:prstGeom>
          <a:noFill/>
          <a:ln>
            <a:noFill/>
          </a:ln>
        </p:spPr>
        <p:txBody>
          <a:bodyPr anchorCtr="0" anchor="t" bIns="45700" lIns="91425" spcFirstLastPara="1" rIns="91425" wrap="square" tIns="45700">
            <a:noAutofit/>
          </a:bodyPr>
          <a:lstStyle/>
          <a:p>
            <a:pPr indent="-457200" lvl="3" marL="457200" marR="0" rtl="0" algn="l">
              <a:lnSpc>
                <a:spcPct val="15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Arial"/>
                <a:ea typeface="Arial"/>
                <a:cs typeface="Arial"/>
                <a:sym typeface="Arial"/>
              </a:rPr>
              <a:t>Hướng dẫn sử dụng Reware </a:t>
            </a:r>
            <a:r>
              <a:rPr lang="en-US" sz="2000">
                <a:solidFill>
                  <a:schemeClr val="dk1"/>
                </a:solidFill>
              </a:rPr>
              <a:t>Box</a:t>
            </a:r>
            <a:endParaRPr b="0" i="0" sz="2000" u="none" cap="none" strike="noStrike">
              <a:solidFill>
                <a:schemeClr val="dk1"/>
              </a:solidFill>
              <a:latin typeface="Arial"/>
              <a:ea typeface="Arial"/>
              <a:cs typeface="Arial"/>
              <a:sym typeface="Arial"/>
            </a:endParaRPr>
          </a:p>
          <a:p>
            <a:pPr indent="-457200" lvl="3" marL="457200" marR="0" rtl="0" algn="l">
              <a:lnSpc>
                <a:spcPct val="150000"/>
              </a:lnSpc>
              <a:spcBef>
                <a:spcPts val="0"/>
              </a:spcBef>
              <a:spcAft>
                <a:spcPts val="0"/>
              </a:spcAft>
              <a:buClr>
                <a:schemeClr val="dk1"/>
              </a:buClr>
              <a:buSzPts val="2000"/>
              <a:buFont typeface="Arial"/>
              <a:buAutoNum type="arabicPeriod"/>
            </a:pPr>
            <a:r>
              <a:rPr b="0" i="0" lang="en-US" sz="2000" u="none" cap="none" strike="noStrike">
                <a:solidFill>
                  <a:schemeClr val="dk1"/>
                </a:solidFill>
                <a:latin typeface="Arial"/>
                <a:ea typeface="Arial"/>
                <a:cs typeface="Arial"/>
                <a:sym typeface="Arial"/>
              </a:rPr>
              <a:t>Hướng dẫn sử dụng app</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5c0a5ee171_0_263"/>
          <p:cNvSpPr txBox="1"/>
          <p:nvPr>
            <p:ph type="title"/>
          </p:nvPr>
        </p:nvSpPr>
        <p:spPr>
          <a:xfrm>
            <a:off x="467327" y="979000"/>
            <a:ext cx="8516100" cy="585000"/>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rgbClr val="000000"/>
              </a:buClr>
              <a:buSzPts val="3200"/>
              <a:buFont typeface="Arial"/>
              <a:buNone/>
            </a:pPr>
            <a:r>
              <a:rPr b="1" lang="en-US" sz="3200">
                <a:latin typeface="Arial"/>
                <a:ea typeface="Arial"/>
                <a:cs typeface="Arial"/>
                <a:sym typeface="Arial"/>
              </a:rPr>
              <a:t>1</a:t>
            </a:r>
            <a:r>
              <a:rPr b="1" lang="en-US" sz="3200">
                <a:solidFill>
                  <a:schemeClr val="dk1"/>
                </a:solidFill>
                <a:latin typeface="Arial"/>
                <a:ea typeface="Arial"/>
                <a:cs typeface="Arial"/>
                <a:sym typeface="Arial"/>
              </a:rPr>
              <a:t>. </a:t>
            </a:r>
            <a:r>
              <a:rPr b="1" lang="en-US" sz="3200">
                <a:latin typeface="Arial"/>
                <a:ea typeface="Arial"/>
                <a:cs typeface="Arial"/>
                <a:sym typeface="Arial"/>
              </a:rPr>
              <a:t>HƯỚNG DẪN SỬ DỤNG REWARE BOX</a:t>
            </a:r>
            <a:endParaRPr b="1" sz="3200">
              <a:solidFill>
                <a:schemeClr val="dk1"/>
              </a:solidFill>
              <a:latin typeface="Arial"/>
              <a:ea typeface="Arial"/>
              <a:cs typeface="Arial"/>
              <a:sym typeface="Arial"/>
            </a:endParaRPr>
          </a:p>
        </p:txBody>
      </p:sp>
      <p:cxnSp>
        <p:nvCxnSpPr>
          <p:cNvPr id="199" name="Google Shape;199;g15c0a5ee171_0_263"/>
          <p:cNvCxnSpPr/>
          <p:nvPr/>
        </p:nvCxnSpPr>
        <p:spPr>
          <a:xfrm>
            <a:off x="1076739" y="1716157"/>
            <a:ext cx="1295400" cy="0"/>
          </a:xfrm>
          <a:prstGeom prst="straightConnector1">
            <a:avLst/>
          </a:prstGeom>
          <a:noFill/>
          <a:ln cap="flat" cmpd="sng" w="57150">
            <a:solidFill>
              <a:srgbClr val="A5A5A5"/>
            </a:solidFill>
            <a:prstDash val="solid"/>
            <a:miter lim="800000"/>
            <a:headEnd len="sm" w="sm" type="none"/>
            <a:tailEnd len="sm" w="sm" type="none"/>
          </a:ln>
        </p:spPr>
      </p:cxnSp>
      <p:sp>
        <p:nvSpPr>
          <p:cNvPr id="200" name="Google Shape;200;g15c0a5ee171_0_263"/>
          <p:cNvSpPr txBox="1"/>
          <p:nvPr/>
        </p:nvSpPr>
        <p:spPr>
          <a:xfrm>
            <a:off x="0" y="0"/>
            <a:ext cx="9686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1" name="Google Shape;201;g15c0a5ee171_0_263"/>
          <p:cNvPicPr preferRelativeResize="0"/>
          <p:nvPr/>
        </p:nvPicPr>
        <p:blipFill rotWithShape="1">
          <a:blip r:embed="rId3">
            <a:alphaModFix/>
          </a:blip>
          <a:srcRect b="20683" l="31982" r="27533" t="34527"/>
          <a:stretch/>
        </p:blipFill>
        <p:spPr>
          <a:xfrm>
            <a:off x="995150" y="2142800"/>
            <a:ext cx="4945421" cy="3077476"/>
          </a:xfrm>
          <a:prstGeom prst="rect">
            <a:avLst/>
          </a:prstGeom>
          <a:noFill/>
          <a:ln>
            <a:noFill/>
          </a:ln>
        </p:spPr>
      </p:pic>
      <p:sp>
        <p:nvSpPr>
          <p:cNvPr id="202" name="Google Shape;202;g15c0a5ee171_0_263"/>
          <p:cNvSpPr txBox="1"/>
          <p:nvPr/>
        </p:nvSpPr>
        <p:spPr>
          <a:xfrm>
            <a:off x="6401450" y="3384400"/>
            <a:ext cx="46461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2200">
                <a:solidFill>
                  <a:schemeClr val="dk1"/>
                </a:solidFill>
              </a:rPr>
              <a:t>B1: Ấn nút bắt đầu trên màn hình.</a:t>
            </a:r>
            <a:endParaRPr sz="2200">
              <a:latin typeface="Calibri"/>
              <a:ea typeface="Calibri"/>
              <a:cs typeface="Calibri"/>
              <a:sym typeface="Calibri"/>
            </a:endParaRPr>
          </a:p>
        </p:txBody>
      </p:sp>
      <p:sp>
        <p:nvSpPr>
          <p:cNvPr id="203" name="Google Shape;203;g15c0a5ee171_0_263"/>
          <p:cNvSpPr txBox="1"/>
          <p:nvPr/>
        </p:nvSpPr>
        <p:spPr>
          <a:xfrm>
            <a:off x="-2251875" y="3009325"/>
            <a:ext cx="979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5c0a5ee171_5_14"/>
          <p:cNvSpPr txBox="1"/>
          <p:nvPr>
            <p:ph type="title"/>
          </p:nvPr>
        </p:nvSpPr>
        <p:spPr>
          <a:xfrm>
            <a:off x="467327" y="979000"/>
            <a:ext cx="8516100" cy="585000"/>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rgbClr val="000000"/>
              </a:buClr>
              <a:buSzPts val="3200"/>
              <a:buFont typeface="Arial"/>
              <a:buNone/>
            </a:pPr>
            <a:r>
              <a:rPr b="1" lang="en-US" sz="3200">
                <a:latin typeface="Arial"/>
                <a:ea typeface="Arial"/>
                <a:cs typeface="Arial"/>
                <a:sym typeface="Arial"/>
              </a:rPr>
              <a:t>1</a:t>
            </a:r>
            <a:r>
              <a:rPr b="1" lang="en-US" sz="3200">
                <a:solidFill>
                  <a:schemeClr val="dk1"/>
                </a:solidFill>
                <a:latin typeface="Arial"/>
                <a:ea typeface="Arial"/>
                <a:cs typeface="Arial"/>
                <a:sym typeface="Arial"/>
              </a:rPr>
              <a:t>. </a:t>
            </a:r>
            <a:r>
              <a:rPr b="1" lang="en-US" sz="3200">
                <a:latin typeface="Arial"/>
                <a:ea typeface="Arial"/>
                <a:cs typeface="Arial"/>
                <a:sym typeface="Arial"/>
              </a:rPr>
              <a:t>HƯỚNG DẪN SỬ DỤNG THÙNG</a:t>
            </a:r>
            <a:endParaRPr b="1" sz="3200">
              <a:solidFill>
                <a:schemeClr val="dk1"/>
              </a:solidFill>
              <a:latin typeface="Arial"/>
              <a:ea typeface="Arial"/>
              <a:cs typeface="Arial"/>
              <a:sym typeface="Arial"/>
            </a:endParaRPr>
          </a:p>
        </p:txBody>
      </p:sp>
      <p:cxnSp>
        <p:nvCxnSpPr>
          <p:cNvPr id="209" name="Google Shape;209;g15c0a5ee171_5_14"/>
          <p:cNvCxnSpPr/>
          <p:nvPr/>
        </p:nvCxnSpPr>
        <p:spPr>
          <a:xfrm>
            <a:off x="1076739" y="1716157"/>
            <a:ext cx="1295400" cy="0"/>
          </a:xfrm>
          <a:prstGeom prst="straightConnector1">
            <a:avLst/>
          </a:prstGeom>
          <a:noFill/>
          <a:ln cap="flat" cmpd="sng" w="57150">
            <a:solidFill>
              <a:srgbClr val="A5A5A5"/>
            </a:solidFill>
            <a:prstDash val="solid"/>
            <a:miter lim="800000"/>
            <a:headEnd len="sm" w="sm" type="none"/>
            <a:tailEnd len="sm" w="sm" type="none"/>
          </a:ln>
        </p:spPr>
      </p:cxnSp>
      <p:sp>
        <p:nvSpPr>
          <p:cNvPr id="210" name="Google Shape;210;g15c0a5ee171_5_14"/>
          <p:cNvSpPr txBox="1"/>
          <p:nvPr/>
        </p:nvSpPr>
        <p:spPr>
          <a:xfrm>
            <a:off x="0" y="0"/>
            <a:ext cx="9686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1" name="Google Shape;211;g15c0a5ee171_5_14"/>
          <p:cNvPicPr preferRelativeResize="0"/>
          <p:nvPr/>
        </p:nvPicPr>
        <p:blipFill>
          <a:blip r:embed="rId3">
            <a:alphaModFix/>
          </a:blip>
          <a:stretch>
            <a:fillRect/>
          </a:stretch>
        </p:blipFill>
        <p:spPr>
          <a:xfrm>
            <a:off x="1245425" y="2432700"/>
            <a:ext cx="4646444" cy="2907000"/>
          </a:xfrm>
          <a:prstGeom prst="rect">
            <a:avLst/>
          </a:prstGeom>
          <a:noFill/>
          <a:ln>
            <a:noFill/>
          </a:ln>
        </p:spPr>
      </p:pic>
      <p:sp>
        <p:nvSpPr>
          <p:cNvPr id="212" name="Google Shape;212;g15c0a5ee171_5_14"/>
          <p:cNvSpPr txBox="1"/>
          <p:nvPr/>
        </p:nvSpPr>
        <p:spPr>
          <a:xfrm>
            <a:off x="6407625" y="2307650"/>
            <a:ext cx="5384100" cy="297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000">
                <a:solidFill>
                  <a:schemeClr val="dk1"/>
                </a:solidFill>
              </a:rPr>
              <a:t>B2: Chọn ngăn mà bạn muốn quyên góp.</a:t>
            </a:r>
            <a:endParaRPr b="1" sz="2000">
              <a:solidFill>
                <a:schemeClr val="dk1"/>
              </a:solidFill>
            </a:endParaRPr>
          </a:p>
          <a:p>
            <a:pPr indent="0" lvl="0" marL="0" rtl="0" algn="l">
              <a:lnSpc>
                <a:spcPct val="115000"/>
              </a:lnSpc>
              <a:spcBef>
                <a:spcPts val="0"/>
              </a:spcBef>
              <a:spcAft>
                <a:spcPts val="0"/>
              </a:spcAft>
              <a:buNone/>
            </a:pPr>
            <a:r>
              <a:rPr lang="en-US" sz="2000">
                <a:solidFill>
                  <a:schemeClr val="dk1"/>
                </a:solidFill>
              </a:rPr>
              <a:t>	Trên màn hình sẽ hiện ra các loại ngăn của tủ và độ đầy của các ngăn dưới dạng phần trăm. Người dùng lựa chọn loại đồ mình muốn quyên góp. Sau đó, lựa chọn ngăn mình muốn bỏ vào. Màn hình sẽ hiện ra các ngăn tối màu là các ngăn đã có đồ, ngăn sáng màu là ngăn chưa có đồ. </a:t>
            </a:r>
            <a:endParaRPr b="1"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5c0a5ee171_5_22"/>
          <p:cNvSpPr txBox="1"/>
          <p:nvPr>
            <p:ph type="title"/>
          </p:nvPr>
        </p:nvSpPr>
        <p:spPr>
          <a:xfrm>
            <a:off x="467327" y="979000"/>
            <a:ext cx="8516100" cy="585000"/>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rgbClr val="000000"/>
              </a:buClr>
              <a:buSzPts val="3200"/>
              <a:buFont typeface="Arial"/>
              <a:buNone/>
            </a:pPr>
            <a:r>
              <a:rPr b="1" lang="en-US" sz="3200">
                <a:latin typeface="Arial"/>
                <a:ea typeface="Arial"/>
                <a:cs typeface="Arial"/>
                <a:sym typeface="Arial"/>
              </a:rPr>
              <a:t>1</a:t>
            </a:r>
            <a:r>
              <a:rPr b="1" lang="en-US" sz="3200">
                <a:solidFill>
                  <a:schemeClr val="dk1"/>
                </a:solidFill>
                <a:latin typeface="Arial"/>
                <a:ea typeface="Arial"/>
                <a:cs typeface="Arial"/>
                <a:sym typeface="Arial"/>
              </a:rPr>
              <a:t>. </a:t>
            </a:r>
            <a:r>
              <a:rPr b="1" lang="en-US" sz="3200">
                <a:latin typeface="Arial"/>
                <a:ea typeface="Arial"/>
                <a:cs typeface="Arial"/>
                <a:sym typeface="Arial"/>
              </a:rPr>
              <a:t>HƯỚNG DẪN SỬ DỤNG THÙNG</a:t>
            </a:r>
            <a:endParaRPr b="1" sz="3200">
              <a:solidFill>
                <a:schemeClr val="dk1"/>
              </a:solidFill>
              <a:latin typeface="Arial"/>
              <a:ea typeface="Arial"/>
              <a:cs typeface="Arial"/>
              <a:sym typeface="Arial"/>
            </a:endParaRPr>
          </a:p>
        </p:txBody>
      </p:sp>
      <p:cxnSp>
        <p:nvCxnSpPr>
          <p:cNvPr id="218" name="Google Shape;218;g15c0a5ee171_5_22"/>
          <p:cNvCxnSpPr/>
          <p:nvPr/>
        </p:nvCxnSpPr>
        <p:spPr>
          <a:xfrm>
            <a:off x="1076739" y="1716157"/>
            <a:ext cx="1295400" cy="0"/>
          </a:xfrm>
          <a:prstGeom prst="straightConnector1">
            <a:avLst/>
          </a:prstGeom>
          <a:noFill/>
          <a:ln cap="flat" cmpd="sng" w="57150">
            <a:solidFill>
              <a:srgbClr val="A5A5A5"/>
            </a:solidFill>
            <a:prstDash val="solid"/>
            <a:miter lim="800000"/>
            <a:headEnd len="sm" w="sm" type="none"/>
            <a:tailEnd len="sm" w="sm" type="none"/>
          </a:ln>
        </p:spPr>
      </p:cxnSp>
      <p:sp>
        <p:nvSpPr>
          <p:cNvPr id="219" name="Google Shape;219;g15c0a5ee171_5_22"/>
          <p:cNvSpPr txBox="1"/>
          <p:nvPr/>
        </p:nvSpPr>
        <p:spPr>
          <a:xfrm>
            <a:off x="0" y="0"/>
            <a:ext cx="9686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15c0a5ee171_5_22"/>
          <p:cNvSpPr txBox="1"/>
          <p:nvPr/>
        </p:nvSpPr>
        <p:spPr>
          <a:xfrm>
            <a:off x="5787300" y="3145850"/>
            <a:ext cx="5328900" cy="169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200">
                <a:solidFill>
                  <a:schemeClr val="dk1"/>
                </a:solidFill>
              </a:rPr>
              <a:t>B3: Bỏ đồ vào ngăn theo chỉ dẫn.</a:t>
            </a:r>
            <a:endParaRPr b="1" sz="2200">
              <a:solidFill>
                <a:schemeClr val="dk1"/>
              </a:solidFill>
            </a:endParaRPr>
          </a:p>
          <a:p>
            <a:pPr indent="0" lvl="0" marL="0" rtl="0" algn="l">
              <a:lnSpc>
                <a:spcPct val="115000"/>
              </a:lnSpc>
              <a:spcBef>
                <a:spcPts val="0"/>
              </a:spcBef>
              <a:spcAft>
                <a:spcPts val="0"/>
              </a:spcAft>
              <a:buNone/>
            </a:pPr>
            <a:r>
              <a:rPr lang="en-US" sz="2200">
                <a:solidFill>
                  <a:schemeClr val="dk1"/>
                </a:solidFill>
              </a:rPr>
              <a:t>	Ngăn vừa chọn sẽ tự động mở khóa, người dùng bỏ đồ vào ngăn.</a:t>
            </a:r>
            <a:endParaRPr sz="2200">
              <a:solidFill>
                <a:schemeClr val="dk1"/>
              </a:solidFill>
            </a:endParaRPr>
          </a:p>
          <a:p>
            <a:pPr indent="0" lvl="0" marL="0" rtl="0" algn="l">
              <a:lnSpc>
                <a:spcPct val="115000"/>
              </a:lnSpc>
              <a:spcBef>
                <a:spcPts val="0"/>
              </a:spcBef>
              <a:spcAft>
                <a:spcPts val="0"/>
              </a:spcAft>
              <a:buNone/>
            </a:pPr>
            <a:r>
              <a:t/>
            </a:r>
            <a:endParaRPr b="1" sz="2200">
              <a:solidFill>
                <a:schemeClr val="dk1"/>
              </a:solidFill>
            </a:endParaRPr>
          </a:p>
        </p:txBody>
      </p:sp>
      <p:pic>
        <p:nvPicPr>
          <p:cNvPr id="221" name="Google Shape;221;g15c0a5ee171_5_22"/>
          <p:cNvPicPr preferRelativeResize="0"/>
          <p:nvPr/>
        </p:nvPicPr>
        <p:blipFill>
          <a:blip r:embed="rId3">
            <a:alphaModFix/>
          </a:blip>
          <a:stretch>
            <a:fillRect/>
          </a:stretch>
        </p:blipFill>
        <p:spPr>
          <a:xfrm>
            <a:off x="467325" y="2419863"/>
            <a:ext cx="5045511" cy="3143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5c0a5ee171_5_37"/>
          <p:cNvSpPr txBox="1"/>
          <p:nvPr>
            <p:ph type="title"/>
          </p:nvPr>
        </p:nvSpPr>
        <p:spPr>
          <a:xfrm>
            <a:off x="467327" y="979000"/>
            <a:ext cx="8516100" cy="585000"/>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rgbClr val="000000"/>
              </a:buClr>
              <a:buSzPts val="3200"/>
              <a:buFont typeface="Arial"/>
              <a:buNone/>
            </a:pPr>
            <a:r>
              <a:rPr b="1" lang="en-US" sz="3200">
                <a:latin typeface="Arial"/>
                <a:ea typeface="Arial"/>
                <a:cs typeface="Arial"/>
                <a:sym typeface="Arial"/>
              </a:rPr>
              <a:t>1</a:t>
            </a:r>
            <a:r>
              <a:rPr b="1" lang="en-US" sz="3200">
                <a:solidFill>
                  <a:schemeClr val="dk1"/>
                </a:solidFill>
                <a:latin typeface="Arial"/>
                <a:ea typeface="Arial"/>
                <a:cs typeface="Arial"/>
                <a:sym typeface="Arial"/>
              </a:rPr>
              <a:t>. </a:t>
            </a:r>
            <a:r>
              <a:rPr b="1" lang="en-US" sz="3200">
                <a:latin typeface="Arial"/>
                <a:ea typeface="Arial"/>
                <a:cs typeface="Arial"/>
                <a:sym typeface="Arial"/>
              </a:rPr>
              <a:t>HƯỚNG DẪN SỬ DỤNG THÙNG</a:t>
            </a:r>
            <a:endParaRPr b="1" sz="3200">
              <a:solidFill>
                <a:schemeClr val="dk1"/>
              </a:solidFill>
              <a:latin typeface="Arial"/>
              <a:ea typeface="Arial"/>
              <a:cs typeface="Arial"/>
              <a:sym typeface="Arial"/>
            </a:endParaRPr>
          </a:p>
        </p:txBody>
      </p:sp>
      <p:cxnSp>
        <p:nvCxnSpPr>
          <p:cNvPr id="227" name="Google Shape;227;g15c0a5ee171_5_37"/>
          <p:cNvCxnSpPr/>
          <p:nvPr/>
        </p:nvCxnSpPr>
        <p:spPr>
          <a:xfrm>
            <a:off x="1076739" y="1716157"/>
            <a:ext cx="1295400" cy="0"/>
          </a:xfrm>
          <a:prstGeom prst="straightConnector1">
            <a:avLst/>
          </a:prstGeom>
          <a:noFill/>
          <a:ln cap="flat" cmpd="sng" w="57150">
            <a:solidFill>
              <a:srgbClr val="A5A5A5"/>
            </a:solidFill>
            <a:prstDash val="solid"/>
            <a:miter lim="800000"/>
            <a:headEnd len="sm" w="sm" type="none"/>
            <a:tailEnd len="sm" w="sm" type="none"/>
          </a:ln>
        </p:spPr>
      </p:cxnSp>
      <p:sp>
        <p:nvSpPr>
          <p:cNvPr id="228" name="Google Shape;228;g15c0a5ee171_5_37"/>
          <p:cNvSpPr txBox="1"/>
          <p:nvPr/>
        </p:nvSpPr>
        <p:spPr>
          <a:xfrm>
            <a:off x="0" y="0"/>
            <a:ext cx="9686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15c0a5ee171_5_37"/>
          <p:cNvSpPr txBox="1"/>
          <p:nvPr/>
        </p:nvSpPr>
        <p:spPr>
          <a:xfrm>
            <a:off x="5971550" y="2142800"/>
            <a:ext cx="5328900" cy="402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200">
                <a:solidFill>
                  <a:schemeClr val="dk1"/>
                </a:solidFill>
              </a:rPr>
              <a:t>B4: Ấn nút xác nhận đã bỏ đồ.</a:t>
            </a:r>
            <a:endParaRPr b="1" sz="2200">
              <a:solidFill>
                <a:schemeClr val="dk1"/>
              </a:solidFill>
            </a:endParaRPr>
          </a:p>
          <a:p>
            <a:pPr indent="0" lvl="0" marL="0" rtl="0" algn="l">
              <a:lnSpc>
                <a:spcPct val="115000"/>
              </a:lnSpc>
              <a:spcBef>
                <a:spcPts val="0"/>
              </a:spcBef>
              <a:spcAft>
                <a:spcPts val="0"/>
              </a:spcAft>
              <a:buNone/>
            </a:pPr>
            <a:r>
              <a:rPr b="1" lang="en-US" sz="2200">
                <a:solidFill>
                  <a:schemeClr val="dk1"/>
                </a:solidFill>
              </a:rPr>
              <a:t>	</a:t>
            </a:r>
            <a:r>
              <a:rPr lang="en-US" sz="2200">
                <a:solidFill>
                  <a:schemeClr val="dk1"/>
                </a:solidFill>
              </a:rPr>
              <a:t>Người dùng ấn xác nhận đã bỏ đồ vào tủ rồi ấn xác nhận những đồ mình đã quyên góp.</a:t>
            </a:r>
            <a:endParaRPr sz="2200">
              <a:solidFill>
                <a:schemeClr val="dk1"/>
              </a:solidFill>
            </a:endParaRPr>
          </a:p>
          <a:p>
            <a:pPr indent="0" lvl="0" marL="0" rtl="0" algn="l">
              <a:lnSpc>
                <a:spcPct val="115000"/>
              </a:lnSpc>
              <a:spcBef>
                <a:spcPts val="0"/>
              </a:spcBef>
              <a:spcAft>
                <a:spcPts val="0"/>
              </a:spcAft>
              <a:buNone/>
            </a:pPr>
            <a:r>
              <a:rPr lang="en-US" sz="2200">
                <a:solidFill>
                  <a:schemeClr val="dk1"/>
                </a:solidFill>
              </a:rPr>
              <a:t>	Trong trường hợp tủ chưa nhận được đồ đã bỏ vào (có thể do người dùng chưa bỏ vào hoặc bỏ đồ sai vị trí), màn hình sẽ hiện ra nhắc người dùng bỏ lại đồ.</a:t>
            </a:r>
            <a:endParaRPr b="1" sz="2200">
              <a:solidFill>
                <a:schemeClr val="dk1"/>
              </a:solidFill>
            </a:endParaRPr>
          </a:p>
          <a:p>
            <a:pPr indent="0" lvl="0" marL="0" rtl="0" algn="l">
              <a:lnSpc>
                <a:spcPct val="115000"/>
              </a:lnSpc>
              <a:spcBef>
                <a:spcPts val="0"/>
              </a:spcBef>
              <a:spcAft>
                <a:spcPts val="0"/>
              </a:spcAft>
              <a:buNone/>
            </a:pPr>
            <a:r>
              <a:t/>
            </a:r>
            <a:endParaRPr b="1" sz="2200">
              <a:solidFill>
                <a:schemeClr val="dk1"/>
              </a:solidFill>
            </a:endParaRPr>
          </a:p>
        </p:txBody>
      </p:sp>
      <p:pic>
        <p:nvPicPr>
          <p:cNvPr id="230" name="Google Shape;230;g15c0a5ee171_5_37"/>
          <p:cNvPicPr preferRelativeResize="0"/>
          <p:nvPr/>
        </p:nvPicPr>
        <p:blipFill>
          <a:blip r:embed="rId3">
            <a:alphaModFix/>
          </a:blip>
          <a:stretch>
            <a:fillRect/>
          </a:stretch>
        </p:blipFill>
        <p:spPr>
          <a:xfrm>
            <a:off x="95175" y="2250525"/>
            <a:ext cx="5666751" cy="35398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2021-03-11T03:06:32Z</dcterms:created>
  <dc:creator>NguyenKP</dc:creator>
</cp:coreProperties>
</file>