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i+TPLwgFIKeCHm01XI6N9/coJS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1922A0-305D-44CD-9456-D12AC5926CFF}">
  <a:tblStyle styleId="{741922A0-305D-44CD-9456-D12AC5926C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c34c07e3e_0_85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5c34c07e3e_0_8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con&#10;&#10;Description automatically generated" id="23" name="Google Shape;23;p3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9183915" y="3413794"/>
            <a:ext cx="2743201" cy="312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c34c07e3e_0_9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5c34c07e3e_0_9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5c34c07e3e_0_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5c34c07e3e_0_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5c34c07e3e_0_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con&#10;&#10;Description automatically generated" id="102" name="Google Shape;102;g15c34c07e3e_0_99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9183915" y="3413794"/>
            <a:ext cx="2743201" cy="3125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c34c07e3e_0_10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5c34c07e3e_0_10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g15c34c07e3e_0_1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5c34c07e3e_0_1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5c34c07e3e_0_1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con&#10;&#10;Description automatically generated" id="109" name="Google Shape;109;g15c34c07e3e_0_106"/>
          <p:cNvPicPr preferRelativeResize="0"/>
          <p:nvPr/>
        </p:nvPicPr>
        <p:blipFill rotWithShape="1">
          <a:blip r:embed="rId2">
            <a:alphaModFix amt="50000"/>
          </a:blip>
          <a:srcRect b="25233" l="0" r="10762" t="0"/>
          <a:stretch/>
        </p:blipFill>
        <p:spPr>
          <a:xfrm>
            <a:off x="6935254" y="1840585"/>
            <a:ext cx="5256747" cy="501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c34c07e3e_0_1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5c34c07e3e_0_1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g15c34c07e3e_0_1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5c34c07e3e_0_1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5c34c07e3e_0_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c34c07e3e_0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5c34c07e3e_0_1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5c34c07e3e_0_1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15c34c07e3e_0_1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15c34c07e3e_0_1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5c34c07e3e_0_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c34c07e3e_0_12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5c34c07e3e_0_12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g15c34c07e3e_0_12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g15c34c07e3e_0_12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g15c34c07e3e_0_12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15c34c07e3e_0_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5c34c07e3e_0_1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5c34c07e3e_0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c34c07e3e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5c34c07e3e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5c34c07e3e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5c34c07e3e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34c07e3e_0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5c34c07e3e_0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5c34c07e3e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c34c07e3e_0_14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15c34c07e3e_0_14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g15c34c07e3e_0_14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g15c34c07e3e_0_1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5c34c07e3e_0_1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5c34c07e3e_0_1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con&#10;&#10;Description automatically generated" id="30" name="Google Shape;30;p4"/>
          <p:cNvPicPr preferRelativeResize="0"/>
          <p:nvPr/>
        </p:nvPicPr>
        <p:blipFill rotWithShape="1">
          <a:blip r:embed="rId2">
            <a:alphaModFix amt="50000"/>
          </a:blip>
          <a:srcRect b="25233" l="0" r="10761" t="0"/>
          <a:stretch/>
        </p:blipFill>
        <p:spPr>
          <a:xfrm>
            <a:off x="6935254" y="1840585"/>
            <a:ext cx="5256747" cy="501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c34c07e3e_0_15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5c34c07e3e_0_15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g15c34c07e3e_0_15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g15c34c07e3e_0_1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5c34c07e3e_0_1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5c34c07e3e_0_1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c34c07e3e_0_1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5c34c07e3e_0_15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15c34c07e3e_0_1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5c34c07e3e_0_1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15c34c07e3e_0_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c34c07e3e_0_16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5c34c07e3e_0_16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g15c34c07e3e_0_1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15c34c07e3e_0_1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15c34c07e3e_0_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 with low confidence" id="15" name="Google Shape;15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21371" y="345047"/>
            <a:ext cx="2137024" cy="541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500" y="447597"/>
            <a:ext cx="1638296" cy="2509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c34c07e3e_0_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15c34c07e3e_0_9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g15c34c07e3e_0_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g15c34c07e3e_0_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g15c34c07e3e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ext&#10;&#10;Description automatically generated with low confidence" id="94" name="Google Shape;94;g15c34c07e3e_0_9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521371" y="345047"/>
            <a:ext cx="2137025" cy="541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95" name="Google Shape;95;g15c34c07e3e_0_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1500" y="447597"/>
            <a:ext cx="1638300" cy="2509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g15c34c07e3e_0_85"/>
          <p:cNvGraphicFramePr/>
          <p:nvPr/>
        </p:nvGraphicFramePr>
        <p:xfrm>
          <a:off x="457200" y="37127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{741922A0-305D-44CD-9456-D12AC5926CFF}</a:tableStyleId>
              </a:tblPr>
              <a:tblGrid>
                <a:gridCol w="725975"/>
                <a:gridCol w="2869350"/>
                <a:gridCol w="2459750"/>
                <a:gridCol w="949050"/>
                <a:gridCol w="3815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STT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Họ và Tên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Trường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Lớp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Vai trò trong đội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Hoàng Xuân Phúc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Hà Nội -Amsterdam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11T2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Phát triển phần mềm trên điện thoại và xây dựng hệ thống logic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Đỗ Minh Yến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Lương Thế Vinh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12D0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Thiết kế tính năng và mô hình của sản phẩm Reware box. 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Trương Tuấn Phong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Hà Nội - Amsterdam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11Tin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Phát triển phần mềm trên Tablet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Tô Anh Minh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RGSV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10B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Nghiên cứu hành vi và phân tích dữ liệu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g15c34c07e3e_0_85"/>
          <p:cNvSpPr txBox="1"/>
          <p:nvPr/>
        </p:nvSpPr>
        <p:spPr>
          <a:xfrm>
            <a:off x="457200" y="2039848"/>
            <a:ext cx="10820400" cy="12192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Đội thi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Giáo viên hướng dẫn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Trần Hoàng Nhật – Summit Education – 0969364016 - nhat.tran@summit.edu.vn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5c34c07e3e_0_85"/>
          <p:cNvSpPr/>
          <p:nvPr/>
        </p:nvSpPr>
        <p:spPr>
          <a:xfrm>
            <a:off x="318051" y="1146771"/>
            <a:ext cx="456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A. GIỚI THIỆU ĐỘI THI</a:t>
            </a:r>
            <a:endParaRPr b="1" i="0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