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75" r:id="rId7"/>
    <p:sldId id="273" r:id="rId8"/>
    <p:sldId id="274" r:id="rId9"/>
    <p:sldId id="262" r:id="rId10"/>
    <p:sldId id="264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37548-7762-481E-8C9C-964ECAA01268}" type="datetimeFigureOut">
              <a:rPr lang="en-US" smtClean="0"/>
              <a:t>17-Jan-19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0C6A8-7DDB-4980-A6AF-DAF1A35D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9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0C6A8-7DDB-4980-A6AF-DAF1A35D0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5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17-Jan-19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65534" y="4038600"/>
            <a:ext cx="6202065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: 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Lữ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Vĩ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(Tr</a:t>
            </a:r>
            <a:r>
              <a:rPr lang="vi-VN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: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TH15</a:t>
            </a:r>
          </a:p>
          <a:p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: 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2290" y="1108587"/>
            <a:ext cx="9144000" cy="112937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1524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12290" y="2243490"/>
            <a:ext cx="9124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i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i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GAME SKY FOURCE</a:t>
            </a:r>
            <a:br>
              <a:rPr lang="en-US" sz="2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4" y="0"/>
            <a:ext cx="109179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F6B66C-69FB-4435-935A-5E91F2EE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525963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pPr lvl="0"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sz="4000" cap="none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KẾT QUẢ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Demo game………………..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6551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!!</a:t>
            </a: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5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000" cap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4000" cap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4000" cap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cap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cáo</a:t>
            </a:r>
            <a:endParaRPr lang="en-US" sz="4000" cap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đầu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game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LỜI NÓI ĐẦU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Sky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 Force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!! </a:t>
            </a:r>
          </a:p>
          <a:p>
            <a:pPr marL="0" lvl="1" indent="0">
              <a:lnSpc>
                <a:spcPct val="12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906963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“Game Sky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Bullets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gameManager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Enemies</a:t>
            </a:r>
          </a:p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54857" y="3265539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324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2F4F0681-E8FB-4922-A360-263C3BA05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23251"/>
              </p:ext>
            </p:extLst>
          </p:nvPr>
        </p:nvGraphicFramePr>
        <p:xfrm>
          <a:off x="609600" y="1219200"/>
          <a:ext cx="7924799" cy="148939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29139">
                  <a:extLst>
                    <a:ext uri="{9D8B030D-6E8A-4147-A177-3AD203B41FA5}">
                      <a16:colId xmlns="" xmlns:a16="http://schemas.microsoft.com/office/drawing/2014/main" val="536119509"/>
                    </a:ext>
                  </a:extLst>
                </a:gridCol>
                <a:gridCol w="1242298">
                  <a:extLst>
                    <a:ext uri="{9D8B030D-6E8A-4147-A177-3AD203B41FA5}">
                      <a16:colId xmlns="" xmlns:a16="http://schemas.microsoft.com/office/drawing/2014/main" val="2643402555"/>
                    </a:ext>
                  </a:extLst>
                </a:gridCol>
                <a:gridCol w="1820971">
                  <a:extLst>
                    <a:ext uri="{9D8B030D-6E8A-4147-A177-3AD203B41FA5}">
                      <a16:colId xmlns="" xmlns:a16="http://schemas.microsoft.com/office/drawing/2014/main" val="2963067389"/>
                    </a:ext>
                  </a:extLst>
                </a:gridCol>
                <a:gridCol w="1430703">
                  <a:extLst>
                    <a:ext uri="{9D8B030D-6E8A-4147-A177-3AD203B41FA5}">
                      <a16:colId xmlns="" xmlns:a16="http://schemas.microsoft.com/office/drawing/2014/main" val="2813646357"/>
                    </a:ext>
                  </a:extLst>
                </a:gridCol>
                <a:gridCol w="2801688">
                  <a:extLst>
                    <a:ext uri="{9D8B030D-6E8A-4147-A177-3AD203B41FA5}">
                      <a16:colId xmlns="" xmlns:a16="http://schemas.microsoft.com/office/drawing/2014/main" val="1982381415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Mã SV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Họ tên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SĐT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893368894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16CC011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Nguyễn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Phúc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Hưng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0982400746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Nphbo1998@gmail.com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01946166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16CC022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Phạm Hà Thành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0378407292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Tiger92tn@gmail.com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673143097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16CC028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Hòa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0968326495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Hoavi98@gmail.com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6340687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2F395196-506E-464C-AD28-8AC3DBD2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77849"/>
              </p:ext>
            </p:extLst>
          </p:nvPr>
        </p:nvGraphicFramePr>
        <p:xfrm>
          <a:off x="609600" y="3641627"/>
          <a:ext cx="7924799" cy="290535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30132">
                  <a:extLst>
                    <a:ext uri="{9D8B030D-6E8A-4147-A177-3AD203B41FA5}">
                      <a16:colId xmlns="" xmlns:a16="http://schemas.microsoft.com/office/drawing/2014/main" val="495820365"/>
                    </a:ext>
                  </a:extLst>
                </a:gridCol>
                <a:gridCol w="1668246">
                  <a:extLst>
                    <a:ext uri="{9D8B030D-6E8A-4147-A177-3AD203B41FA5}">
                      <a16:colId xmlns="" xmlns:a16="http://schemas.microsoft.com/office/drawing/2014/main" val="1215312852"/>
                    </a:ext>
                  </a:extLst>
                </a:gridCol>
                <a:gridCol w="2247696">
                  <a:extLst>
                    <a:ext uri="{9D8B030D-6E8A-4147-A177-3AD203B41FA5}">
                      <a16:colId xmlns="" xmlns:a16="http://schemas.microsoft.com/office/drawing/2014/main" val="3077205945"/>
                    </a:ext>
                  </a:extLst>
                </a:gridCol>
                <a:gridCol w="1583777">
                  <a:extLst>
                    <a:ext uri="{9D8B030D-6E8A-4147-A177-3AD203B41FA5}">
                      <a16:colId xmlns="" xmlns:a16="http://schemas.microsoft.com/office/drawing/2014/main" val="1690000414"/>
                    </a:ext>
                  </a:extLst>
                </a:gridCol>
                <a:gridCol w="1794948">
                  <a:extLst>
                    <a:ext uri="{9D8B030D-6E8A-4147-A177-3AD203B41FA5}">
                      <a16:colId xmlns="" xmlns:a16="http://schemas.microsoft.com/office/drawing/2014/main" val="339798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chức năng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Người thực hiện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Người kiểm tra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Hoạt động đúng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581267402"/>
                  </a:ext>
                </a:extLst>
              </a:tr>
              <a:tr h="752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Thiết kế các nhân vật, xây dụng chương trình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Phúc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Hưng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Hà</a:t>
                      </a:r>
                      <a:r>
                        <a:rPr lang="en-US" sz="1400" baseline="0" smtClean="0">
                          <a:effectLst/>
                        </a:rPr>
                        <a:t> Thành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61438641"/>
                  </a:ext>
                </a:extLst>
              </a:tr>
              <a:tr h="752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Thiết kế bối cảnh trò chơi, xây dựng chương trình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Hà Thành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Phúc Hưng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7140973"/>
                  </a:ext>
                </a:extLst>
              </a:tr>
              <a:tr h="943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Thiết kế khung chương trình, xây dựng chương trình, báo cáo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Hòa Vĩ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Phúc Hưng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8004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65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algn="ctr"/>
            <a:r>
              <a:rPr lang="en-US" cap="none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CHỨC NĂNG CHÍNH TRONG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96D4B10-9700-4625-A198-D3230D96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3200"/>
            <a:ext cx="8534400" cy="41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8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62" y="228600"/>
            <a:ext cx="86868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game</a:t>
            </a:r>
          </a:p>
          <a:p>
            <a:pPr marL="0" indent="0">
              <a:buNone/>
            </a:pP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986C58-D63B-4DB2-B937-79DC00A6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2" y="1371600"/>
            <a:ext cx="852267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51" y="1166018"/>
            <a:ext cx="8686800" cy="5463382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019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Gameplay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stress.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487</TotalTime>
  <Words>702</Words>
  <Application>Microsoft Office PowerPoint</Application>
  <PresentationFormat>On-screen Show (4:3)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Franklin Gothic Book</vt:lpstr>
      <vt:lpstr>Franklin Gothic Medium</vt:lpstr>
      <vt:lpstr>Georgia</vt:lpstr>
      <vt:lpstr>Times New Roman</vt:lpstr>
      <vt:lpstr>Wingdings</vt:lpstr>
      <vt:lpstr>Wingdings 2</vt:lpstr>
      <vt:lpstr>Trek</vt:lpstr>
      <vt:lpstr>PowerPoint Presentation</vt:lpstr>
      <vt:lpstr>Nội dung báo cáo</vt:lpstr>
      <vt:lpstr>LỜI NÓI ĐẦU</vt:lpstr>
      <vt:lpstr>TỔNG QUAN</vt:lpstr>
      <vt:lpstr>PowerPoint Presentation</vt:lpstr>
      <vt:lpstr>CHỨC NĂNG CHÍNH TRONG GAME</vt:lpstr>
      <vt:lpstr>PowerPoint Presentation</vt:lpstr>
      <vt:lpstr>TỔNG KẾT</vt:lpstr>
      <vt:lpstr>PowerPoint Presentation</vt:lpstr>
      <vt:lpstr>PowerPoint Presentation</vt:lpstr>
      <vt:lpstr>KẾT QUẢ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Phạm Thành</cp:lastModifiedBy>
  <cp:revision>131</cp:revision>
  <dcterms:created xsi:type="dcterms:W3CDTF">2006-08-16T00:00:00Z</dcterms:created>
  <dcterms:modified xsi:type="dcterms:W3CDTF">2019-01-17T00:59:00Z</dcterms:modified>
</cp:coreProperties>
</file>