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1" r:id="rId7"/>
    <p:sldId id="280" r:id="rId8"/>
    <p:sldId id="264" r:id="rId9"/>
    <p:sldId id="265" r:id="rId10"/>
    <p:sldId id="270" r:id="rId11"/>
    <p:sldId id="271" r:id="rId12"/>
    <p:sldId id="289" r:id="rId13"/>
    <p:sldId id="281" r:id="rId14"/>
    <p:sldId id="273" r:id="rId15"/>
    <p:sldId id="274" r:id="rId16"/>
    <p:sldId id="275" r:id="rId17"/>
    <p:sldId id="276" r:id="rId18"/>
    <p:sldId id="290" r:id="rId19"/>
    <p:sldId id="282" r:id="rId20"/>
    <p:sldId id="283" r:id="rId21"/>
    <p:sldId id="284" r:id="rId22"/>
    <p:sldId id="285" r:id="rId23"/>
    <p:sldId id="286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2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C71C-DBD4-483F-A974-AB3DD1C6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47C9D-B886-4D0D-BAF6-C0CE8B17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E275-8943-4B38-BF71-56E3A0F9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A87C-B2A6-43A1-9C45-4D44E58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A26-7342-45D4-BA6A-F52F2EB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8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DB89-A5FA-4195-ABDC-87BC0EC0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B5E18-E29D-4E6F-96AA-31B532541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7617-D8DD-4F1B-9F79-8FCA162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65B8-E20A-4CBC-B0EE-AC0E785A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FB9A-A32A-4C49-AD62-9AEA546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F01A7-239C-44F4-B435-7426A2336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C12C-D799-4555-A8A5-AC2D1700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CF8C-827A-4F2B-835F-52ACE9F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367A-3382-4AAD-91EB-11221DF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B335-6FB9-4026-B568-91E6D0ED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750C-8DD8-4F3C-A2C0-2F0AC3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EC3D-AA49-4674-B0CD-D2A98897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99F9-299F-4A71-AA88-B9623228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8F83-9EB5-437A-A394-A29B9E93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7750-E1E4-46A8-B990-958B616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95F4-1A0B-495D-A75F-DFCE871C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1F84-56C5-4C29-90FA-2FA1E9C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5074-8DDF-4F73-8167-D2A9A13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64E9-16DD-406F-B7A2-B8704F85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E2DD-03A1-4F64-A2EA-24D3CB7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2D15-5647-4CE1-9170-084C7CDF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8E80-1F06-4CDA-8BD4-18DA43D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F420A-D71C-43E9-B349-D58BB989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A53-9F6A-47CE-A290-0AE9986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F140-6DEE-4B64-85E9-DBFBE6F2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396E-6510-4F3F-A52B-DB218DF3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7278-0816-43DB-BA10-1C5478AE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B18E-AC32-40D7-A2AF-951CDA97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304C-3708-4000-91D3-A9906E17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B7440-CF71-4919-987C-3E369FEA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0B85C-CF88-46A5-B855-B4DB8389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2835F-31FE-45A9-AE8A-769D4B9B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D06D-8B7F-427F-A50A-2E3F4A6A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0D9F8-0E6A-474C-A0A9-474A56A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723-FF14-43F7-8296-356FCE00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34DB1-F9B6-48DE-ACBB-4267D0C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ACF8-2118-4480-96E4-2A2DC2F2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BCD0-7A82-455E-B27F-016EC837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3A524-0A7E-44D7-B245-7E098BA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EB46D-C597-467A-9318-8ADA422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14BD-C3FD-4933-942D-E177F8C1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02BB-7259-4D05-80D7-CF463F5A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5C9B-0D5F-4AB2-9107-F18FA1CB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70B4-E9A6-4D07-BA59-602B8A9F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534B-B2AF-4619-9294-189E3F5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A98A-3BC5-4A57-ABC5-324A0FFB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21FF-C9F1-4D08-9AAB-A6170E3D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842-1E63-4575-BF70-37D39B2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AF3B-0F80-44A2-BA8B-F1B9B74B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3D98F-4BEB-430E-B138-DB306E6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4C42-50D7-4BFB-ACDA-EFCEFBC4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E2BF-5672-42BD-A85C-F7FE067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69B4-911B-4B08-805F-F058ABF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637C2-9070-4F7A-85E2-FD7C3A00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8756-D5F3-4957-9B8B-52F8FC93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F734-98CA-414C-B4AC-F416FA9F9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71B0-6FFF-42B2-87FC-FA95A507464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C992-EAEF-473D-AC8A-586A168AA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A248-CC53-4D9C-B4DB-D287596A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高田馬場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1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06" y="39553"/>
            <a:ext cx="3899807" cy="2473254"/>
          </a:xfrm>
          <a:prstGeom prst="wedgeEllipseCallout">
            <a:avLst>
              <a:gd name="adj1" fmla="val 61098"/>
              <a:gd name="adj2" fmla="val 4989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なるほどね。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46514" y="3274401"/>
            <a:ext cx="3773715" cy="2473255"/>
          </a:xfrm>
          <a:prstGeom prst="wedgeRoundRectCallout">
            <a:avLst>
              <a:gd name="adj1" fmla="val -60999"/>
              <a:gd name="adj2" fmla="val 38636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そして食べ放題もありますよ。一人につき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2950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円だよ。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5541" y="-4051016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4226" y="-3971084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159568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5" y="-411805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669" y="-397108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5506" y="3429000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8AFD70-5556-4035-ACDE-FBCF0E90F0DB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C7495A-C604-40AD-ACF5-672EC13023D6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2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19592"/>
            <a:ext cx="3614057" cy="1868865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いいね！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12489" y="3293156"/>
            <a:ext cx="3825647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のび太くん、機会があれば絶対牛肉生フォーをたべてみて。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9987" y="-3886164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9909" y="-314917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93919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3" y="-4810316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297" y="-441919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50826" y="3293156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BE66C-2C0B-4B56-B123-0A0A2627AAE9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17D53C-1ED4-4567-952A-4C836686FEBF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5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95596" y="-6330116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72" y="-4357362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99" y="-4796749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369" y="-4691758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2154681" y="222582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のび太くん、いった？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3063686" y="2057945"/>
            <a:ext cx="7261506" cy="2641714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うん。行ったよ。色んな食べ物を選んだり、皆の口に合ったり、美味しく食べました。ありがとうね。</a:t>
            </a:r>
            <a:endParaRPr lang="en-GB" sz="32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617187E-3CD2-4DE6-AB14-57D6E5EC9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-1610857" y="0"/>
            <a:ext cx="3221713" cy="613290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C548BC-3F8C-4E48-8ACB-1711FEFF9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635" y="222582"/>
            <a:ext cx="3910378" cy="59103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E1B82C-E418-4A1B-B4DA-F63AACE75ECD}"/>
              </a:ext>
            </a:extLst>
          </p:cNvPr>
          <p:cNvSpPr/>
          <p:nvPr/>
        </p:nvSpPr>
        <p:spPr>
          <a:xfrm>
            <a:off x="2154507" y="-627388"/>
            <a:ext cx="11684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13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代々木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97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680548"/>
            <a:ext cx="3886200" cy="2729777"/>
          </a:xfrm>
          <a:prstGeom prst="wedgeRoundRectCallout">
            <a:avLst>
              <a:gd name="adj1" fmla="val 71729"/>
              <a:gd name="adj2" fmla="val 1023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取引先接待か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、ああ、そうだ。代々木の近くに良い店があります。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322551" y="-1032853"/>
            <a:ext cx="1784183" cy="320056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0075" y="3626689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34" y="-489468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00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43" y="-511866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2212" y="-5978087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B70863-AB06-41A8-8723-4A9E034AF3A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F90E57E-D002-4DE2-B12E-C571CA53CCAF}"/>
              </a:ext>
            </a:extLst>
          </p:cNvPr>
          <p:cNvSpPr/>
          <p:nvPr/>
        </p:nvSpPr>
        <p:spPr>
          <a:xfrm>
            <a:off x="2041839" y="78536"/>
            <a:ext cx="4054161" cy="3461872"/>
          </a:xfrm>
          <a:prstGeom prst="wedgeRoundRectCallout">
            <a:avLst>
              <a:gd name="adj1" fmla="val -64004"/>
              <a:gd name="adj2" fmla="val 881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ベトナムちゃん。次回、取引先にベトナム料理を招待しようと思っていますので、雰囲気がいい店がありますか。</a:t>
            </a:r>
            <a:endParaRPr lang="en-GB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EF5F2-3AF7-4078-A373-469EFA18DB7C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64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659437" y="216948"/>
            <a:ext cx="2352676" cy="1837202"/>
          </a:xfrm>
          <a:prstGeom prst="wedgeEllipseCallout">
            <a:avLst>
              <a:gd name="adj1" fmla="val -43574"/>
              <a:gd name="adj2" fmla="val 4313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03568"/>
            <a:ext cx="3895578" cy="3200566"/>
          </a:xfrm>
          <a:prstGeom prst="wedgeRoundRectCallout">
            <a:avLst>
              <a:gd name="adj1" fmla="val 58093"/>
              <a:gd name="adj2" fmla="val 235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その店は人気で、高級な店ですね。特に屋上で食事できます。行く前に予約したほうがいいと思います。</a:t>
            </a:r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9090" y="-4867466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 r="19963"/>
          <a:stretch/>
        </p:blipFill>
        <p:spPr bwMode="auto">
          <a:xfrm flipH="1">
            <a:off x="-5398586" y="-4507281"/>
            <a:ext cx="2397353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2" y="0"/>
            <a:ext cx="2352676" cy="326441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01" y="-5189083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6611" y="-4867466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229170-3F59-4416-84C2-D9730848E6C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F78487D-6F6F-4340-B380-7AFCA578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0075" y="3264418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936B91-F1AF-467F-91CE-4217DFB42A64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5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1" y="93197"/>
            <a:ext cx="4340079" cy="2722573"/>
          </a:xfrm>
          <a:prstGeom prst="wedgeEllipseCallout">
            <a:avLst>
              <a:gd name="adj1" fmla="val -46122"/>
              <a:gd name="adj2" fmla="val 4437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わぁ。屋上でも食事できますか。楽しみですね。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49954"/>
            <a:ext cx="4028855" cy="3011901"/>
          </a:xfrm>
          <a:prstGeom prst="wedgeRoundRectCallout">
            <a:avLst>
              <a:gd name="adj1" fmla="val 55388"/>
              <a:gd name="adj2" fmla="val -6281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ベトナムの北から南までの食べ物があるので、各地域の本場の味を味わえます。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050" y="-5728742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44" y="-5027047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53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4" y="-480895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4554" y="-48448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0AC854-989F-46C3-AD33-A580E9CD3DB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B4B50F-0C47-42A9-B29A-1C54D1C0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0075" y="3451716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131FC0-4C25-455F-A9CB-C142F42EDEFC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15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483796" y="67718"/>
            <a:ext cx="3350539" cy="2473254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何かすすめありますか。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434667"/>
            <a:ext cx="3600450" cy="2362352"/>
          </a:xfrm>
          <a:prstGeom prst="wedgeRoundRectCallout">
            <a:avLst>
              <a:gd name="adj1" fmla="val 64146"/>
              <a:gd name="adj2" fmla="val -12341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うん。その店人気な食べ物はフォーですね。</a:t>
            </a:r>
            <a:endParaRPr lang="en-GB" sz="3200" dirty="0"/>
          </a:p>
          <a:p>
            <a:pPr algn="ctr"/>
            <a:endParaRPr lang="en-GB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032" name="Picture 8" descr="Nobita Nobi/Gallery | Heroes Wiki | Fandom">
            <a:extLst>
              <a:ext uri="{FF2B5EF4-FFF2-40B4-BE49-F238E27FC236}">
                <a16:creationId xmlns:a16="http://schemas.microsoft.com/office/drawing/2014/main" id="{BC843FDD-6B89-4C71-82AC-4AB30904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37636" y="-5120642"/>
            <a:ext cx="2170687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8808" y="-4725307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581" y="-294418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9" y="-461100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7869" y="-4986569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5F86B8-4A84-41C6-822B-A796CE8D75B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63CDFA3-BF11-4A83-8933-79DD2353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0075" y="3039455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8BF25-1991-4733-8E08-4EA06E34D8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730" y="93198"/>
            <a:ext cx="2074336" cy="333580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7CF554-6DFE-404E-A8AD-F0C12CE5A3AE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814331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2955787" y="390979"/>
            <a:ext cx="3109922" cy="54884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65" y="-5092941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12" y="-4916203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337150" y="0"/>
            <a:ext cx="5625102" cy="17299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先週の接待はどうでしたか。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980317" y="2019144"/>
            <a:ext cx="7261506" cy="2888458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はい。接待したお客様も大変喜ばれれて新契約を結ぶことができました。ありがとうございます。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ECC69C-57DA-41F5-80ED-8B3D37CF0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72" y="221229"/>
            <a:ext cx="3662865" cy="5534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0A4545-326A-40BE-BB42-BBED73D4132F}"/>
              </a:ext>
            </a:extLst>
          </p:cNvPr>
          <p:cNvSpPr/>
          <p:nvPr/>
        </p:nvSpPr>
        <p:spPr>
          <a:xfrm>
            <a:off x="2154507" y="-627388"/>
            <a:ext cx="11684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55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恵比寿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63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-42818" y="4337752"/>
            <a:ext cx="3860073" cy="2365755"/>
          </a:xfrm>
          <a:prstGeom prst="wedgeRoundRectCallout">
            <a:avLst>
              <a:gd name="adj1" fmla="val 59688"/>
              <a:gd name="adj2" fmla="val -35781"/>
              <a:gd name="adj3" fmla="val 16667"/>
            </a:avLst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いいなぁ。デートだったら、馬場駅の近くどう？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56743" y="3412765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8393" y="-3870912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81" y="-5163091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/>
          <a:stretch/>
        </p:blipFill>
        <p:spPr>
          <a:xfrm>
            <a:off x="-4218549" y="-5280302"/>
            <a:ext cx="2423160" cy="3503190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3"/>
          <a:stretch/>
        </p:blipFill>
        <p:spPr bwMode="auto">
          <a:xfrm flipH="1">
            <a:off x="-42818" y="56355"/>
            <a:ext cx="2087518" cy="354109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0669" y="-4120258"/>
            <a:ext cx="1551667" cy="29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6616E-B27E-43C1-BE67-101016746AAE}"/>
              </a:ext>
            </a:extLst>
          </p:cNvPr>
          <p:cNvSpPr/>
          <p:nvPr/>
        </p:nvSpPr>
        <p:spPr>
          <a:xfrm>
            <a:off x="726" y="7443809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2A0D85B-D24B-43D8-B37A-75EA461BADC9}"/>
              </a:ext>
            </a:extLst>
          </p:cNvPr>
          <p:cNvSpPr/>
          <p:nvPr/>
        </p:nvSpPr>
        <p:spPr>
          <a:xfrm>
            <a:off x="2044701" y="110212"/>
            <a:ext cx="4051300" cy="3234884"/>
          </a:xfrm>
          <a:prstGeom prst="wedgeRoundRectCallout">
            <a:avLst>
              <a:gd name="adj1" fmla="val -72574"/>
              <a:gd name="adj2" fmla="val 2286"/>
              <a:gd name="adj3" fmla="val 16667"/>
            </a:avLst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あのね。ベトナムくん。美味しいベトナム店教えて。週末彼女とデートする予定だよ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sz="3200" dirty="0"/>
          </a:p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2CDD6-28AA-46F9-A334-7B01201C90CA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5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46028"/>
            <a:ext cx="4086223" cy="2873556"/>
          </a:xfrm>
          <a:prstGeom prst="wedgeEllipseCallout">
            <a:avLst>
              <a:gd name="adj1" fmla="val 49533"/>
              <a:gd name="adj2" fmla="val 3778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ベトナム料理を食べたいんですが。一緒に行きませんか。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514601" y="3314796"/>
            <a:ext cx="3581400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いくいく。恵比寿の辺はどう？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58" y="3057930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77" y="-563876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466" y="-551033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276321"/>
            <a:ext cx="2009775" cy="303847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062" y="-5003716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7D0FA-8616-4EA2-A028-891DE4BF38B7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36096-23E9-4DCE-8F63-1699D7CEB7EC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77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02651"/>
            <a:ext cx="3996871" cy="2229030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99129" y="3197699"/>
            <a:ext cx="3996871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みてみて。この店の写真を持っているよ。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1697" y="-485182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13" y="242775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99" y="-450638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9754" y="-4605435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1F68F3-676D-4839-8686-8172BF25110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55E88-AD79-4FF5-8A3C-A53E4E1E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775" y="3197699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709099-F290-4DCB-9C30-34A80C18BAD9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88425"/>
            <a:ext cx="4762500" cy="2180158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ええ、雰囲気がいいなぁ！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116004" y="3306467"/>
            <a:ext cx="3979996" cy="2362352"/>
          </a:xfrm>
          <a:prstGeom prst="wedgeRoundRectCallout">
            <a:avLst>
              <a:gd name="adj1" fmla="val -61226"/>
              <a:gd name="adj2" fmla="val 3819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ほらほら見て、新しいメニューが出たばかりだよ。食べたい食べたい。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74109" y="-4620486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80266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13" y="163886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2" y="-525509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0501" y="-4743279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8989B-2C1A-4B9F-B6E0-43464F040385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14EF90-72E0-4637-A0AA-FF25803A2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00" y="3005922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C606A70-5CC0-4AEB-8424-0777DBAD5B1E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4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39553"/>
            <a:ext cx="4419600" cy="2473254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ちょっと辛いそうかな。食べられないかも。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324510"/>
            <a:ext cx="3582548" cy="2657189"/>
          </a:xfrm>
          <a:prstGeom prst="wedgeRoundRectCallout">
            <a:avLst>
              <a:gd name="adj1" fmla="val -63386"/>
              <a:gd name="adj2" fmla="val 2932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見た目は辛いそうですけど、本物はそんな辛くないとおもって。食べてみて。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8099" y="-4925462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92546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242775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84" y="-4735489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5879" y="-5186007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EA1D84-C358-45AC-B031-E4EAC77BACA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98D43E8-75C2-4FBA-B666-9296DB32A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999" y="3001392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F1B196-5FD7-43CE-8C1F-F9396FEBE4D3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93" y="-4533097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8" y="-518348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030" y="-5183487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448222" y="0"/>
            <a:ext cx="4539758" cy="1863012"/>
          </a:xfrm>
          <a:prstGeom prst="wedgeRoundRectCallout">
            <a:avLst>
              <a:gd name="adj1" fmla="val -66393"/>
              <a:gd name="adj2" fmla="val 150046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満足した？</a:t>
            </a:r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249798" y="2511784"/>
            <a:ext cx="9376145" cy="3354613"/>
          </a:xfrm>
          <a:prstGeom prst="wedgeRoundRectCallout">
            <a:avLst>
              <a:gd name="adj1" fmla="val 59177"/>
              <a:gd name="adj2" fmla="val 246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うん。そうだね。やっぱり、辛くなかったんだよ。もっと食べたいな～。また一緒に行く？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0664810-98FA-4E8A-945F-D2FEFE10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931506"/>
            <a:ext cx="2943285" cy="55092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3165B1-A408-4AC6-90F7-0974CF9BD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749745"/>
            <a:ext cx="3662865" cy="5534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D93E76-514F-4ED3-99BF-20C9CF5A8D14}"/>
              </a:ext>
            </a:extLst>
          </p:cNvPr>
          <p:cNvSpPr/>
          <p:nvPr/>
        </p:nvSpPr>
        <p:spPr>
          <a:xfrm>
            <a:off x="2154507" y="-627388"/>
            <a:ext cx="11684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5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355266" y="714589"/>
            <a:ext cx="3744992" cy="1517888"/>
          </a:xfrm>
          <a:prstGeom prst="wedgeEllipseCallout">
            <a:avLst>
              <a:gd name="adj1" fmla="val -69182"/>
              <a:gd name="adj2" fmla="val -5463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-1" y="3429000"/>
            <a:ext cx="4140201" cy="2936280"/>
          </a:xfrm>
          <a:prstGeom prst="wedgeRoundRectCallout">
            <a:avLst>
              <a:gd name="adj1" fmla="val 65489"/>
              <a:gd name="adj2" fmla="val 370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あそこに個室みたいで座るところがあるので、二人だけで食べたら、いいだと思うな！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037" y="-6930351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03" y="-67894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68" y="-71316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0330" y="-68061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9D8AF6-FD05-43A0-866D-C41600B3967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C05B705-E630-4FDC-9C54-E2707FE17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212275" y="3182640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C19561-F618-4C70-93B7-56B345C18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776" y="0"/>
            <a:ext cx="2132290" cy="342900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7AA803-3265-47A1-99B0-1753FE06A702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3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249407" y="641514"/>
            <a:ext cx="3846593" cy="1634003"/>
          </a:xfrm>
          <a:prstGeom prst="wedgeEllipseCallout">
            <a:avLst>
              <a:gd name="adj1" fmla="val -58858"/>
              <a:gd name="adj2" fmla="val 2072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へえ、いいね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sz="16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4449979"/>
            <a:ext cx="3479800" cy="2009558"/>
          </a:xfrm>
          <a:prstGeom prst="wedgeRoundRectCallout">
            <a:avLst>
              <a:gd name="adj1" fmla="val 67155"/>
              <a:gd name="adj2" fmla="val -3952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そうそう、値段も安いし、。。。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7680" y="-4458186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57" y="-445818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17" y="56114"/>
            <a:ext cx="2932534" cy="406899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2" y="-4458186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9583" y="-4391150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027C7A-50A7-4F1B-A945-63CD3EE4763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3568C1-B3A3-4535-9919-15389902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962400" y="2966132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60AEC5-1F0E-41F1-BC64-A38CF8EDD14A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40000" y="93198"/>
            <a:ext cx="3397157" cy="1631267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そうですか。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802479"/>
            <a:ext cx="3841523" cy="2904401"/>
          </a:xfrm>
          <a:prstGeom prst="wedgeRoundRectCallout">
            <a:avLst>
              <a:gd name="adj1" fmla="val 60717"/>
              <a:gd name="adj2" fmla="val 660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うん。おすすめは蟹のすり身 のスープです。ぜひ食べてみて。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7479" y="-4898874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82" y="-500289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6" y="-489887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8498" y="-4669971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83A8B2-A922-4070-A402-0196DB25F00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709A3E6-D9BB-4541-B594-4905854C2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933491" y="2880947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909F5-B102-43D0-8714-D6C3E7E8A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088" y="93198"/>
            <a:ext cx="2229212" cy="358486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0D6F35-0ECC-4AD0-8641-00FA625371F2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0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59207" y="1433927"/>
            <a:ext cx="2713307" cy="507875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4875" y="-3713508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43" y="-3799325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12" y="-4007019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1669" y="-3745575"/>
            <a:ext cx="1551667" cy="29044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3225800" y="2411803"/>
            <a:ext cx="6898661" cy="3123000"/>
          </a:xfrm>
          <a:prstGeom prst="wedgeRoundRectCallout">
            <a:avLst>
              <a:gd name="adj1" fmla="val 73169"/>
              <a:gd name="adj2" fmla="val -5698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うん。行ったよ。やっぱり安くておいしかったね。彼女は大好き、また行こうと約束しましたよ。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4B41A5-E6DF-4187-A0F9-837529A050BC}"/>
              </a:ext>
            </a:extLst>
          </p:cNvPr>
          <p:cNvSpPr/>
          <p:nvPr/>
        </p:nvSpPr>
        <p:spPr>
          <a:xfrm>
            <a:off x="360668" y="0"/>
            <a:ext cx="4258957" cy="2322286"/>
          </a:xfrm>
          <a:prstGeom prst="wedgeEllipseCallout">
            <a:avLst>
              <a:gd name="adj1" fmla="val -48938"/>
              <a:gd name="adj2" fmla="val 4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のび太くん、いった？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B261E-E7E0-4348-AC38-EBC533C71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942" y="634211"/>
            <a:ext cx="3614057" cy="540435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D91FD9-753B-4736-A777-8FA6856D25B8}"/>
              </a:ext>
            </a:extLst>
          </p:cNvPr>
          <p:cNvSpPr/>
          <p:nvPr/>
        </p:nvSpPr>
        <p:spPr>
          <a:xfrm>
            <a:off x="2301887" y="-596900"/>
            <a:ext cx="11684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新大久保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2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866630" y="3202322"/>
            <a:ext cx="3581740" cy="2538078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同窓会って広い店がないといけないですね。新大久保のへんはどうかな～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86" y="-4881386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3480745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23" y="-4527564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437" y="-498888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"/>
          <a:stretch/>
        </p:blipFill>
        <p:spPr bwMode="auto">
          <a:xfrm>
            <a:off x="4011557" y="32270"/>
            <a:ext cx="2084443" cy="334002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4611" y="-4988886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70BD17-CE25-4604-A422-D148ABBA39C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E3498F-F48E-4FA0-A90A-7F6FC8977806}"/>
              </a:ext>
            </a:extLst>
          </p:cNvPr>
          <p:cNvSpPr/>
          <p:nvPr/>
        </p:nvSpPr>
        <p:spPr>
          <a:xfrm>
            <a:off x="0" y="2088"/>
            <a:ext cx="3530600" cy="2362352"/>
          </a:xfrm>
          <a:prstGeom prst="wedgeRoundRectCallout">
            <a:avLst>
              <a:gd name="adj1" fmla="val 62033"/>
              <a:gd name="adj2" fmla="val 2475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あのね、次回の同窓会はベトナム店にするつもりですが、。。。</a:t>
            </a:r>
            <a:endParaRPr lang="en-GB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616A2-76B9-45B1-8750-D05F2AE822B9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88425"/>
            <a:ext cx="3857625" cy="2362352"/>
          </a:xfrm>
          <a:prstGeom prst="wedgeEllipseCallout">
            <a:avLst>
              <a:gd name="adj1" fmla="val 63457"/>
              <a:gd name="adj2" fmla="val -536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346487"/>
            <a:ext cx="3469593" cy="2362352"/>
          </a:xfrm>
          <a:prstGeom prst="wedgeRoundRectCallout">
            <a:avLst>
              <a:gd name="adj1" fmla="val -64492"/>
              <a:gd name="adj2" fmla="val 432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そこは広いし、にぎやかな店なので、同窓会のためいいと思う。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8222" y="-4423192"/>
            <a:ext cx="1551667" cy="29044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96" y="-4032320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8" y="-401020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783" y="-4743279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3269220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184B49-B4C1-4C91-9FE9-F0A94C7C8F24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423DDB-4956-4049-BF04-D72221A3B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84" y="88425"/>
            <a:ext cx="1894916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8F74DA-8073-4B12-825A-E2069FB5C22A}"/>
              </a:ext>
            </a:extLst>
          </p:cNvPr>
          <p:cNvSpPr/>
          <p:nvPr/>
        </p:nvSpPr>
        <p:spPr>
          <a:xfrm>
            <a:off x="2301887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6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949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MS Gothic</vt:lpstr>
      <vt:lpstr>Arial</vt:lpstr>
      <vt:lpstr>Calibri</vt:lpstr>
      <vt:lpstr>Calibri Light</vt:lpstr>
      <vt:lpstr>Office Theme</vt:lpstr>
      <vt:lpstr>高田馬場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新大久保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代々木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恵比寿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Phúc Hưng Triệu</dc:creator>
  <cp:lastModifiedBy>Phúc Hưng Triệu</cp:lastModifiedBy>
  <cp:revision>15</cp:revision>
  <dcterms:created xsi:type="dcterms:W3CDTF">2021-09-06T09:44:06Z</dcterms:created>
  <dcterms:modified xsi:type="dcterms:W3CDTF">2021-09-14T04:39:35Z</dcterms:modified>
</cp:coreProperties>
</file>