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1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38455" y="3665672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5541" y="-405101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4226" y="-3971084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159568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7" y="-554865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69" y="-397108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665672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5F5E2-F47B-403C-AC24-1E6B68092E3B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115E9-E433-49F2-99A5-BC6E6636B7A9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ACF5A-84E7-4A64-8871-AAD6C3E58E21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F6FEE-FD8C-465F-B41D-865D202D58B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12489" y="3293156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9987" y="-3886164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1795" y="-514845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3" y="-481031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97" y="-441919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50826" y="3293156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8CB2-1CCF-4F74-974F-3D5D4237A4E1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36F96-0D1C-4C13-957F-F7160C108A98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4F24F-659C-4827-9396-3F53FFB9A195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589CE-4DF3-42E6-A60B-7EF39029D8CB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95596" y="-6330116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72" y="-4357362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79674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369" y="-46917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2154681" y="222582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のび太くん、行った？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063686" y="205794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617187E-3CD2-4DE6-AB14-57D6E5EC9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2500043" y="737791"/>
            <a:ext cx="3221713" cy="61329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C548BC-3F8C-4E48-8ACB-1711FEFF9B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019" y="574512"/>
            <a:ext cx="3910378" cy="59103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8BBFD6-A60C-48A6-90F9-4E6515989DE9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AD0BB-7FA4-4A5D-A80E-095339C3DE9B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373D0-DF12-4220-BBF2-4CCD5920FFC3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7A1503-C961-4109-ABD6-1FFF4DD46B2B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CB1C71-BD28-4479-BDBF-68A3208743CF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6D06C3-254C-47FB-B476-CC1AD0978ECC}"/>
              </a:ext>
            </a:extLst>
          </p:cNvPr>
          <p:cNvSpPr/>
          <p:nvPr/>
        </p:nvSpPr>
        <p:spPr>
          <a:xfrm>
            <a:off x="2454287" y="-2494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680548"/>
            <a:ext cx="3886200" cy="2729777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取引先接待か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、ああ、そうだ。代々木の近くに良い店があります。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322551" y="-1032853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075" y="3626689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34" y="-48946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00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43" y="-511866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212" y="-5978087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2041839" y="78536"/>
            <a:ext cx="4054161" cy="3461872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ベトナムちゃん。次回、取引先にベトナム料理を招待しようと思っていますので、雰囲気がいい店がありますか。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80AD2-5A6F-4351-9D6C-7BF85A5538E2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CA1AB-19D3-451B-9986-5AFAD676CF7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B1C6A-9FB8-4B1B-8719-CA5A29EEC3B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1330-E7B5-4483-BC0F-C9BA36D0D979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952676" y="543121"/>
            <a:ext cx="2352676" cy="1837202"/>
          </a:xfrm>
          <a:prstGeom prst="wedgeEllipseCallout">
            <a:avLst>
              <a:gd name="adj1" fmla="val -84291"/>
              <a:gd name="adj2" fmla="val -3112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03568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9090" y="-486746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5398586" y="-4507281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3" y="19893"/>
            <a:ext cx="2352676" cy="32644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1" y="-518908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611" y="-486746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8487D-6F6F-4340-B380-7AFCA578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624" y="3685644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A0A20-53A8-44DE-90BF-E1FF0AC0AA89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2D5B1-5560-4FB0-B532-24012878E8B1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AF23D-E1E2-4CE1-B484-831D8354B095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EBA20-5DCE-4F1E-832A-A79C4CBA1753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わぁ！。屋上でも食事できますか。楽しみですね。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050" y="-5728742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44" y="-502704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4" y="-480895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554" y="-48448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B4B50F-0C47-42A9-B29A-1C54D1C0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047" y="3451716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D10885-0184-464E-B8C1-BD7D36CCBFC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BF5EA-9E8C-4232-8BB9-B014D6A57AF8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BD37B-93DE-4711-8160-8463532F625B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08E52F-543F-4ED4-9934-1531C9785CD5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483796" y="67718"/>
            <a:ext cx="3350539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何かをお勧めがありますか。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11439"/>
            <a:ext cx="3600450" cy="2362352"/>
          </a:xfrm>
          <a:prstGeom prst="wedgeRoundRectCallout">
            <a:avLst>
              <a:gd name="adj1" fmla="val 66162"/>
              <a:gd name="adj2" fmla="val -10497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はい。そのお店で人気なメニュはフォーですね。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237636" y="-5120642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8808" y="-4725307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869" y="-498656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63CDFA3-BF11-4A83-8933-79DD2353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242" y="3705225"/>
            <a:ext cx="1685925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8BF25-1991-4733-8E08-4EA06E34D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30" y="93198"/>
            <a:ext cx="2074336" cy="33358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07388D-4D5C-4C59-BCFE-03145DC6D1A3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E7715-64BF-42CD-AD35-E50D9DE29E61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31F31-188E-4272-82B7-C3370238778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A3184-A427-400A-A108-BDCF6DA7C2BB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2482685" y="719172"/>
            <a:ext cx="3109922" cy="54884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65" y="-50929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12" y="-4916203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810136" y="-10984"/>
            <a:ext cx="5625102" cy="17299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先週の接待はどうでしたか。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661003" y="2826278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はい。接待したお客様も大変喜ばれれて新契約を結ぶことができました。ありがとうございます。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ECC69C-57DA-41F5-80ED-8B3D37CF0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60" y="734787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798BEF-CD94-4620-8F9A-6A8314B6D816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D359D4-FAF7-4046-B986-B46658B233A1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F8013-7F3C-405F-A68B-A2D71C4511B8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92300F-6A53-433B-9674-AD2CA935B84F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ABB39-E8ED-4BBD-8FB8-FBBE84B90A0E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6546DF-1334-49EC-B369-BCE7651404DE}"/>
              </a:ext>
            </a:extLst>
          </p:cNvPr>
          <p:cNvSpPr/>
          <p:nvPr/>
        </p:nvSpPr>
        <p:spPr>
          <a:xfrm>
            <a:off x="2490146" y="-4018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337752"/>
            <a:ext cx="3669325" cy="2365755"/>
          </a:xfrm>
          <a:prstGeom prst="wedgeRoundRectCallout">
            <a:avLst>
              <a:gd name="adj1" fmla="val 62852"/>
              <a:gd name="adj2" fmla="val -26578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76604" y="3429000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075" y="-5400609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9" y="-6282570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3650718" y="-593953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154758" y="154493"/>
            <a:ext cx="2087518" cy="354109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-5152236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2A0D85B-D24B-43D8-B37A-75EA461BADC9}"/>
              </a:ext>
            </a:extLst>
          </p:cNvPr>
          <p:cNvSpPr/>
          <p:nvPr/>
        </p:nvSpPr>
        <p:spPr>
          <a:xfrm>
            <a:off x="2200256" y="85949"/>
            <a:ext cx="3860073" cy="2836188"/>
          </a:xfrm>
          <a:prstGeom prst="wedgeRoundRectCallout">
            <a:avLst>
              <a:gd name="adj1" fmla="val -66613"/>
              <a:gd name="adj2" fmla="val 6324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あのね。ベトナムくん。美味しいベトナム店教えて。週末彼女とデートする予定だよ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3200" dirty="0"/>
          </a:p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2CDD6-28AA-46F9-A334-7B01201C90CA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A048C-4DE2-411D-9B6C-8AF643D54A3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CBE22-F80B-4881-8376-B99002E696C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294413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行く、行く。恵比寿の辺はどう？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58" y="3057930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77" y="-56387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466" y="-551033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062" y="-500371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68E6E-38D5-4728-B893-C2C0794C9C8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DDDCE-D620-4381-BEE7-75131992F1FE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BD4B7-248D-4609-A122-370EAB7DBE3E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C8E69-F97A-4DF2-9923-ECAEECB1178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いいね、いいね。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見て見て。このお店の写真を持っているよ。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1697" y="-485182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19" y="206641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99" y="-45063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754" y="-4605435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55E88-AD79-4FF5-8A3C-A53E4E1E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93" y="3342839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A5321F-CA2C-4219-8263-3329F6B4693A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F6A14-D9B4-431D-A404-D80F1CE2ADFE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989C1-192A-482F-AEF8-F2A2B2190BEE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CA4F-E735-4DB3-8829-35E681AA5AA1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43326"/>
            <a:ext cx="4380232" cy="2180158"/>
          </a:xfrm>
          <a:prstGeom prst="wedgeEllipseCallout">
            <a:avLst>
              <a:gd name="adj1" fmla="val 42944"/>
              <a:gd name="adj2" fmla="val -53059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わぁ～！雰囲気がいいなぁ！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116004" y="3306467"/>
            <a:ext cx="3979996" cy="2362352"/>
          </a:xfrm>
          <a:prstGeom prst="wedgeRoundRectCallout">
            <a:avLst>
              <a:gd name="adj1" fmla="val -61226"/>
              <a:gd name="adj2" fmla="val 3819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ホラホラ見て、新しいメニューが出たばかりだよ。私は食べたい食べたい。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4109" y="-4620486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94565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2" y="-525509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501" y="-4743279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14EF90-72E0-4637-A0AA-FF25803A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306467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49D5F0-B4FE-4D5B-A4C6-23E6732C7A52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5290B-519E-4D7F-BD39-D07E7E528E7D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0B332-5DC4-4A45-A87A-86A230D1FC01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B9D00-1ED2-431F-9953-090763FDE064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39553"/>
            <a:ext cx="4354286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ちょっと辛そうかな。食べられないかも。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24510"/>
            <a:ext cx="3582548" cy="2657189"/>
          </a:xfrm>
          <a:prstGeom prst="wedgeRoundRectCallout">
            <a:avLst>
              <a:gd name="adj1" fmla="val -63386"/>
              <a:gd name="adj2" fmla="val 2932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見た目は辛いそうですけど、本物はそんなに辛くないとおもって。食べてみて。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8099" y="-4925462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27" y="-3840632"/>
            <a:ext cx="2170687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84" y="-4735489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879" y="-5186007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8D43E8-75C2-4FBA-B666-9296DB32A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922" y="3321271"/>
            <a:ext cx="1868354" cy="34971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1676E-9783-4CE0-815C-CB5563CE2AEA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311E6-9294-4B22-AACD-3D4D3B2B7DFF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94EBBA-710C-4EC0-AEB4-04E964C1DDB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890E2-A711-47CD-AC26-5C1C6EE0AAE8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955A98-C7E2-4CCF-883C-B7B31BAD2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67" y="312607"/>
            <a:ext cx="1993437" cy="301190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93" y="-453309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8" y="-518348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1338205" y="49247"/>
            <a:ext cx="4539758" cy="1863012"/>
          </a:xfrm>
          <a:prstGeom prst="wedgeRoundRectCallout">
            <a:avLst>
              <a:gd name="adj1" fmla="val -57761"/>
              <a:gd name="adj2" fmla="val 76813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満足した？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1084590" y="2813429"/>
            <a:ext cx="9376145" cy="3354613"/>
          </a:xfrm>
          <a:prstGeom prst="wedgeRoundRectCallout">
            <a:avLst>
              <a:gd name="adj1" fmla="val 56700"/>
              <a:gd name="adj2" fmla="val 4747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うん。そうだね。やっぱり、辛くなかったんだよ。もっと食べたいな～。また一緒に行く？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664810-98FA-4E8A-945F-D2FEFE10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06409" y="1273401"/>
            <a:ext cx="2943285" cy="55092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3165B1-A408-4AC6-90F7-0974CF9BDD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449" y="650603"/>
            <a:ext cx="3662865" cy="5534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9F608C-9266-467F-BA75-621D30820637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0F1D2-3E58-4EFF-AC03-DD609E016B01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E10A4-8EA3-4DB7-A205-1E66775BC229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64C56-9218-4E1A-B06B-EB4D3C2E723A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43F06-7822-4F98-96EA-5B0F276C6B80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107C1-C04A-42AC-81CF-F329A27D89F5}"/>
              </a:ext>
            </a:extLst>
          </p:cNvPr>
          <p:cNvSpPr/>
          <p:nvPr/>
        </p:nvSpPr>
        <p:spPr>
          <a:xfrm>
            <a:off x="2454287" y="-2494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55266" y="714589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1" y="3429000"/>
            <a:ext cx="4140201" cy="2936280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あそこに個室みたいで座るところがあるので、二人だけで食べたら、いいだと思うな！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037" y="-6930351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03" y="-67894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68" y="-71316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0330" y="-68061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201355" y="3429000"/>
            <a:ext cx="1883725" cy="34290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C19561-F618-4C70-93B7-56B345C18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49" y="0"/>
            <a:ext cx="2132290" cy="34290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11AA8F-D448-48D7-AE1F-963A33A35B55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1618C-07B3-46EF-BD9D-85FFCFBE522B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6BB7C3-0E50-4E3E-959B-5896EE919A14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9035C9-F096-4988-BCCB-D4BAB331A796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249407" y="641514"/>
            <a:ext cx="3846593" cy="1634003"/>
          </a:xfrm>
          <a:prstGeom prst="wedgeEllipseCallout">
            <a:avLst>
              <a:gd name="adj1" fmla="val -58858"/>
              <a:gd name="adj2" fmla="val 20724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479800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7680" y="-4458186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57" y="-44581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2" y="-445818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9583" y="-4391150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66132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F9AAD9-3E14-4B36-82BC-118380A538B9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0D758-B1EF-464E-AC41-9EC4585BAECF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E9CD3-A004-4138-BE9B-1A3CBC108E42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A6E0C9-C9E8-4EE9-8658-672B8993DD0C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00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02479"/>
            <a:ext cx="3841523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7479" y="-4898874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82" y="-500289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6" y="-489887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8498" y="-4669971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82979" y="2969624"/>
            <a:ext cx="2133600" cy="388385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909F5-B102-43D0-8714-D6C3E7E8A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088" y="93198"/>
            <a:ext cx="2229212" cy="358486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F0801B-3836-4BF6-9902-5B37E34AB04B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69ADA-6369-41CC-82E2-F9346AAB442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1D0F4-7EE9-41AC-8C29-F1052A285557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F5C4C-75F4-49B7-ACA4-D8F06EBE8411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54558" y="1433926"/>
            <a:ext cx="2713307" cy="507875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8440" y="-5182547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43" y="-566516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" y="-5860706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6852" y="-663474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225800" y="2411803"/>
            <a:ext cx="6898661" cy="312300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うん。行ったよ。やっぱり安くておいしかったね。彼女は大好き、また行こうと約束しましたよ。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360668" y="0"/>
            <a:ext cx="4258957" cy="2322286"/>
          </a:xfrm>
          <a:prstGeom prst="wedgeEllipseCallout">
            <a:avLst>
              <a:gd name="adj1" fmla="val -48938"/>
              <a:gd name="adj2" fmla="val 4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のび太くん、いった？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B261E-E7E0-4348-AC38-EBC533C71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196" y="1081997"/>
            <a:ext cx="3614057" cy="540435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D91FD9-753B-4736-A777-8FA6856D25B8}"/>
              </a:ext>
            </a:extLst>
          </p:cNvPr>
          <p:cNvSpPr/>
          <p:nvPr/>
        </p:nvSpPr>
        <p:spPr>
          <a:xfrm>
            <a:off x="1905946" y="6870700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59F07-339C-4FA6-B640-8CC967D24CA5}"/>
              </a:ext>
            </a:extLst>
          </p:cNvPr>
          <p:cNvSpPr/>
          <p:nvPr/>
        </p:nvSpPr>
        <p:spPr>
          <a:xfrm>
            <a:off x="-4629150" y="7281253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12A5B-E49C-46AE-B9F2-E55A6F84D0DF}"/>
              </a:ext>
            </a:extLst>
          </p:cNvPr>
          <p:cNvSpPr/>
          <p:nvPr/>
        </p:nvSpPr>
        <p:spPr>
          <a:xfrm>
            <a:off x="14437415" y="-420914"/>
            <a:ext cx="2098711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02BAA-22C4-4684-BAD5-84DB42C11170}"/>
              </a:ext>
            </a:extLst>
          </p:cNvPr>
          <p:cNvSpPr/>
          <p:nvPr/>
        </p:nvSpPr>
        <p:spPr>
          <a:xfrm>
            <a:off x="-4629150" y="-974647"/>
            <a:ext cx="2385132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7D28E-B382-406C-90EE-11BB772F0AFE}"/>
              </a:ext>
            </a:extLst>
          </p:cNvPr>
          <p:cNvSpPr/>
          <p:nvPr/>
        </p:nvSpPr>
        <p:spPr>
          <a:xfrm rot="5400000">
            <a:off x="15311917" y="-1664371"/>
            <a:ext cx="8991249" cy="1033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6DF2CC-5DA0-4718-BC6D-0804EBFBDB98}"/>
              </a:ext>
            </a:extLst>
          </p:cNvPr>
          <p:cNvSpPr/>
          <p:nvPr/>
        </p:nvSpPr>
        <p:spPr>
          <a:xfrm rot="5400000">
            <a:off x="-10169425" y="382456"/>
            <a:ext cx="8991249" cy="629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7A8BD-5430-4334-99B6-77FD46242305}"/>
              </a:ext>
            </a:extLst>
          </p:cNvPr>
          <p:cNvSpPr/>
          <p:nvPr/>
        </p:nvSpPr>
        <p:spPr>
          <a:xfrm>
            <a:off x="2454287" y="-249454"/>
            <a:ext cx="1168400" cy="401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429000"/>
            <a:ext cx="3581740" cy="2538078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86" y="-4881386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-3692" y="3703137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46" y="-5743007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437" y="-4988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4011557" y="64975"/>
            <a:ext cx="2084443" cy="3340027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611" y="-4988886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E3498F-F48E-4FA0-A90A-7F6FC8977806}"/>
              </a:ext>
            </a:extLst>
          </p:cNvPr>
          <p:cNvSpPr/>
          <p:nvPr/>
        </p:nvSpPr>
        <p:spPr>
          <a:xfrm>
            <a:off x="0" y="2088"/>
            <a:ext cx="3530600" cy="2362352"/>
          </a:xfrm>
          <a:prstGeom prst="wedgeRoundRectCallout">
            <a:avLst>
              <a:gd name="adj1" fmla="val 62033"/>
              <a:gd name="adj2" fmla="val 24754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lang="en-GB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C0EA3-0331-454F-937A-D972708A64EF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8B3CD-0BD5-4AFE-8320-138925B62FD9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64C4C-BDD2-401C-A107-124DF699A3B3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D1BEC-045F-4BE9-8D51-5993F14FDAA8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857625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,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346487"/>
            <a:ext cx="3469593" cy="2362352"/>
          </a:xfrm>
          <a:prstGeom prst="wedgeRoundRectCallout">
            <a:avLst>
              <a:gd name="adj1" fmla="val -64492"/>
              <a:gd name="adj2" fmla="val 4325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そこは広いし、にぎやかな店なので、同窓会のためいいと思う。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8222" y="-4423192"/>
            <a:ext cx="1551667" cy="290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96" y="-403232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5" y="-459236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83" y="-4743279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3655224"/>
            <a:ext cx="1656202" cy="3152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23DDB-4956-4049-BF04-D72221A3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62" y="55481"/>
            <a:ext cx="1894916" cy="301190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DA3F5A-A97D-4D5F-AED5-D897AB8F5F88}"/>
              </a:ext>
            </a:extLst>
          </p:cNvPr>
          <p:cNvSpPr/>
          <p:nvPr/>
        </p:nvSpPr>
        <p:spPr>
          <a:xfrm>
            <a:off x="-7182576" y="6858000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32258-4057-4C60-A2D4-F5ACC5739A85}"/>
              </a:ext>
            </a:extLst>
          </p:cNvPr>
          <p:cNvSpPr/>
          <p:nvPr/>
        </p:nvSpPr>
        <p:spPr>
          <a:xfrm>
            <a:off x="2242276" y="-420914"/>
            <a:ext cx="1168400" cy="42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396D1-6E61-456D-84E9-C0F36B22AC96}"/>
              </a:ext>
            </a:extLst>
          </p:cNvPr>
          <p:cNvSpPr/>
          <p:nvPr/>
        </p:nvSpPr>
        <p:spPr>
          <a:xfrm>
            <a:off x="-7181850" y="-974647"/>
            <a:ext cx="13278576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B8F13-1465-4CB7-9701-01D018979069}"/>
              </a:ext>
            </a:extLst>
          </p:cNvPr>
          <p:cNvSpPr/>
          <p:nvPr/>
        </p:nvSpPr>
        <p:spPr>
          <a:xfrm rot="5400000">
            <a:off x="4476566" y="625727"/>
            <a:ext cx="8991249" cy="57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957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17</cp:revision>
  <dcterms:created xsi:type="dcterms:W3CDTF">2021-09-06T09:44:06Z</dcterms:created>
  <dcterms:modified xsi:type="dcterms:W3CDTF">2021-09-15T07:30:16Z</dcterms:modified>
</cp:coreProperties>
</file>