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1" r:id="rId7"/>
    <p:sldId id="280" r:id="rId8"/>
    <p:sldId id="264" r:id="rId9"/>
    <p:sldId id="265" r:id="rId10"/>
    <p:sldId id="270" r:id="rId11"/>
    <p:sldId id="271" r:id="rId12"/>
    <p:sldId id="289" r:id="rId13"/>
    <p:sldId id="281" r:id="rId14"/>
    <p:sldId id="273" r:id="rId15"/>
    <p:sldId id="274" r:id="rId16"/>
    <p:sldId id="275" r:id="rId17"/>
    <p:sldId id="276" r:id="rId18"/>
    <p:sldId id="290" r:id="rId19"/>
    <p:sldId id="282" r:id="rId20"/>
    <p:sldId id="283" r:id="rId21"/>
    <p:sldId id="284" r:id="rId22"/>
    <p:sldId id="285" r:id="rId23"/>
    <p:sldId id="286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C71C-DBD4-483F-A974-AB3DD1C6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47C9D-B886-4D0D-BAF6-C0CE8B17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E275-8943-4B38-BF71-56E3A0F9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A87C-B2A6-43A1-9C45-4D44E581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A26-7342-45D4-BA6A-F52F2EB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8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DB89-A5FA-4195-ABDC-87BC0EC0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B5E18-E29D-4E6F-96AA-31B532541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7617-D8DD-4F1B-9F79-8FCA162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65B8-E20A-4CBC-B0EE-AC0E785A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FB9A-A32A-4C49-AD62-9AEA546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F01A7-239C-44F4-B435-7426A2336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C12C-D799-4555-A8A5-AC2D1700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CF8C-827A-4F2B-835F-52ACE9F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367A-3382-4AAD-91EB-11221DF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B335-6FB9-4026-B568-91E6D0ED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750C-8DD8-4F3C-A2C0-2F0AC37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EC3D-AA49-4674-B0CD-D2A98897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99F9-299F-4A71-AA88-B9623228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8F83-9EB5-437A-A394-A29B9E93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7750-E1E4-46A8-B990-958B616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0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95F4-1A0B-495D-A75F-DFCE871C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1F84-56C5-4C29-90FA-2FA1E9CC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5074-8DDF-4F73-8167-D2A9A13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64E9-16DD-406F-B7A2-B8704F85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E2DD-03A1-4F64-A2EA-24D3CB7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2D15-5647-4CE1-9170-084C7CDF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8E80-1F06-4CDA-8BD4-18DA43D0F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F420A-D71C-43E9-B349-D58BB989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A53-9F6A-47CE-A290-0AE9986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F140-6DEE-4B64-85E9-DBFBE6F2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396E-6510-4F3F-A52B-DB218DF3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7278-0816-43DB-BA10-1C5478AE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B18E-AC32-40D7-A2AF-951CDA97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304C-3708-4000-91D3-A9906E17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B7440-CF71-4919-987C-3E369FEA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0B85C-CF88-46A5-B855-B4DB8389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2835F-31FE-45A9-AE8A-769D4B9B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CD06D-8B7F-427F-A50A-2E3F4A6A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0D9F8-0E6A-474C-A0A9-474A56A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723-FF14-43F7-8296-356FCE00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34DB1-F9B6-48DE-ACBB-4267D0C1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ACF8-2118-4480-96E4-2A2DC2F2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BCD0-7A82-455E-B27F-016EC837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3A524-0A7E-44D7-B245-7E098BA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EB46D-C597-467A-9318-8ADA422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14BD-C3FD-4933-942D-E177F8C1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02BB-7259-4D05-80D7-CF463F5A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5C9B-0D5F-4AB2-9107-F18FA1CB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70B4-E9A6-4D07-BA59-602B8A9F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534B-B2AF-4619-9294-189E3F5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A98A-3BC5-4A57-ABC5-324A0FFB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21FF-C9F1-4D08-9AAB-A6170E3D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842-1E63-4575-BF70-37D39B2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FAF3B-0F80-44A2-BA8B-F1B9B74B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3D98F-4BEB-430E-B138-DB306E6D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4C42-50D7-4BFB-ACDA-EFCEFBC4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E2BF-5672-42BD-A85C-F7FE067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69B4-911B-4B08-805F-F058ABF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1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637C2-9070-4F7A-85E2-FD7C3A00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8756-D5F3-4957-9B8B-52F8FC93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F734-98CA-414C-B4AC-F416FA9F9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71B0-6FFF-42B2-87FC-FA95A5074649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C992-EAEF-473D-AC8A-586A168AA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A248-CC53-4D9C-B4DB-D287596A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6BB6-C1FE-43C0-AA8F-AEAFE31153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高田馬場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1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06" y="39553"/>
            <a:ext cx="3899807" cy="2473254"/>
          </a:xfrm>
          <a:prstGeom prst="wedgeEllipseCallout">
            <a:avLst>
              <a:gd name="adj1" fmla="val 61098"/>
              <a:gd name="adj2" fmla="val 498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なるほどね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46514" y="3274401"/>
            <a:ext cx="3773715" cy="2473255"/>
          </a:xfrm>
          <a:prstGeom prst="wedgeRoundRectCallout">
            <a:avLst>
              <a:gd name="adj1" fmla="val -60999"/>
              <a:gd name="adj2" fmla="val 38636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そして食べ放題もありますよ。一人につき</a:t>
            </a:r>
            <a:r>
              <a:rPr lang="en-GB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2950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円だよ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5312" y="-408074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89667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5506" y="3429000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8AFD70-5556-4035-ACDE-FBCF0E90F0DB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2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19592"/>
            <a:ext cx="3614057" cy="1868865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いいね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270353" y="3152841"/>
            <a:ext cx="3825647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のび太くん、機会があれば絶対牛肉生フォーをたべてみて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9909" y="-314917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93919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66058" y="3254677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BE66C-2C0B-4B56-B123-0A0A2627AAE9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5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468466" y="2211910"/>
            <a:ext cx="2484465" cy="46460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426050" y="841690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のび太くんいったの？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948298" y="2648495"/>
            <a:ext cx="7261506" cy="2641714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うん。行ったよ。色んな食べ物を選んだり、皆の口に合ったり、美味しく食べました。ありがとうね。</a:t>
            </a:r>
            <a:endParaRPr lang="en-GB" sz="3200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28"/>
          <a:stretch/>
        </p:blipFill>
        <p:spPr bwMode="auto">
          <a:xfrm>
            <a:off x="10209804" y="148037"/>
            <a:ext cx="4275453" cy="65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3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代々木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97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846099"/>
            <a:ext cx="3556833" cy="2362352"/>
          </a:xfrm>
          <a:prstGeom prst="wedgeRoundRectCallout">
            <a:avLst>
              <a:gd name="adj1" fmla="val 71729"/>
              <a:gd name="adj2" fmla="val 10238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取引先か。ああ、そうだ。代々木の近くにいい店がありますが。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25901" y="3577247"/>
            <a:ext cx="1784183" cy="320056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29" y="0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B70863-AB06-41A8-8723-4A9E034AF3A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F90E57E-D002-4DE2-B12E-C571CA53CCAF}"/>
              </a:ext>
            </a:extLst>
          </p:cNvPr>
          <p:cNvSpPr/>
          <p:nvPr/>
        </p:nvSpPr>
        <p:spPr>
          <a:xfrm>
            <a:off x="1681042" y="199074"/>
            <a:ext cx="4129042" cy="3329597"/>
          </a:xfrm>
          <a:prstGeom prst="wedgeRoundRectCallout">
            <a:avLst>
              <a:gd name="adj1" fmla="val -64004"/>
              <a:gd name="adj2" fmla="val 881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ベトナムくん。次回、取引先にベトナム料理を招待しようと思っていますので、雰囲気がいい店がありますか。</a:t>
            </a:r>
            <a:endParaRPr lang="en-GB" altLang="ja-JP" sz="32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64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57837" y="216948"/>
            <a:ext cx="2352676" cy="1837202"/>
          </a:xfrm>
          <a:prstGeom prst="wedgeEllipseCallout">
            <a:avLst>
              <a:gd name="adj1" fmla="val -43574"/>
              <a:gd name="adj2" fmla="val 4313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8722" y="3170512"/>
            <a:ext cx="3895578" cy="3200566"/>
          </a:xfrm>
          <a:prstGeom prst="wedgeRoundRectCallout">
            <a:avLst>
              <a:gd name="adj1" fmla="val 58093"/>
              <a:gd name="adj2" fmla="val 235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その店は人気で、高級な店ですね。特に屋上で食事できます。行く前に予約したほうがいいと思います。</a:t>
            </a:r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9547" y="-3539451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 r="19963"/>
          <a:stretch/>
        </p:blipFill>
        <p:spPr bwMode="auto">
          <a:xfrm flipH="1">
            <a:off x="-4162695" y="-3549338"/>
            <a:ext cx="2397353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" y="0"/>
            <a:ext cx="2352676" cy="3264418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229170-3F59-4416-84C2-D9730848E6C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F581120-6D8D-40CD-B600-EB7B630ED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025901" y="3577247"/>
            <a:ext cx="1784183" cy="320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5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1" y="93197"/>
            <a:ext cx="4340079" cy="2722573"/>
          </a:xfrm>
          <a:prstGeom prst="wedgeEllipseCallout">
            <a:avLst>
              <a:gd name="adj1" fmla="val -46122"/>
              <a:gd name="adj2" fmla="val 4437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おお。屋上でも食事できますか。楽しみですね。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249954"/>
            <a:ext cx="4028855" cy="3011901"/>
          </a:xfrm>
          <a:prstGeom prst="wedgeRoundRectCallout">
            <a:avLst>
              <a:gd name="adj1" fmla="val 55388"/>
              <a:gd name="adj2" fmla="val -6281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わ。。ベトナムの北から南までの食べ物があるので、各地域の本場の味を味わえます。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97829" y="3575903"/>
            <a:ext cx="155928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53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0AC854-989F-46C3-AD33-A580E9CD3DB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15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755923" y="93198"/>
            <a:ext cx="4020458" cy="2473254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何かすすめありますか。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434667"/>
            <a:ext cx="4020458" cy="2362352"/>
          </a:xfrm>
          <a:prstGeom prst="wedgeRoundRectCallout">
            <a:avLst>
              <a:gd name="adj1" fmla="val 67321"/>
              <a:gd name="adj2" fmla="val 10238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うん。その店人気な食べ物はフォーですね。</a:t>
            </a:r>
            <a:endParaRPr lang="en-GB" sz="3200" dirty="0"/>
          </a:p>
          <a:p>
            <a:pPr algn="ctr"/>
            <a:endParaRPr lang="en-GB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1032" name="Picture 8" descr="Nobita Nobi/Gallery | Heroes Wiki | Fandom">
            <a:extLst>
              <a:ext uri="{FF2B5EF4-FFF2-40B4-BE49-F238E27FC236}">
                <a16:creationId xmlns:a16="http://schemas.microsoft.com/office/drawing/2014/main" id="{BC843FDD-6B89-4C71-82AC-4AB30904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703938" y="-3601404"/>
            <a:ext cx="2170687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25969" y="19770"/>
            <a:ext cx="2937525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581" y="-294418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9" y="-4611007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5F86B8-4A84-41C6-822B-A796CE8D75BE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4B5919B-B200-4A0A-90C4-AC1536C0E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397829" y="3575903"/>
            <a:ext cx="1559287" cy="29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814331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44285" y="-4639694"/>
            <a:ext cx="2162858" cy="40446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51667" y="2496343"/>
            <a:ext cx="2330201" cy="436165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-87943" y="655617"/>
            <a:ext cx="4539758" cy="1452201"/>
          </a:xfrm>
          <a:prstGeom prst="wedgeRoundRectCallout">
            <a:avLst>
              <a:gd name="adj1" fmla="val -39957"/>
              <a:gd name="adj2" fmla="val 65599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先週のアポはどうでしたか。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3601441" y="3033371"/>
            <a:ext cx="7261506" cy="2888458"/>
          </a:xfrm>
          <a:prstGeom prst="wedgeRoundRectCallout">
            <a:avLst>
              <a:gd name="adj1" fmla="val 63772"/>
              <a:gd name="adj2" fmla="val -36112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はい。美味しく食べました。ついでに教えることがあります。店で食べながら、新契約を結びました。はぁはぁ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5"/>
          <a:stretch/>
        </p:blipFill>
        <p:spPr bwMode="auto">
          <a:xfrm>
            <a:off x="11044227" y="655617"/>
            <a:ext cx="4539758" cy="65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5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恵比寿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63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689100" y="93197"/>
            <a:ext cx="4406901" cy="3541095"/>
          </a:xfrm>
          <a:prstGeom prst="wedgeEllipseCallout">
            <a:avLst>
              <a:gd name="adj1" fmla="val -54152"/>
              <a:gd name="adj2" fmla="val 22723"/>
            </a:avLst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ねね、ベトナムくん。美味しいベトナム店教えて。週末彼女とデートする予定です</a:t>
            </a:r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-42817" y="4223656"/>
            <a:ext cx="3860073" cy="2341593"/>
          </a:xfrm>
          <a:prstGeom prst="wedgeRoundRectCallout">
            <a:avLst>
              <a:gd name="adj1" fmla="val 59688"/>
              <a:gd name="adj2" fmla="val -35781"/>
              <a:gd name="adj3" fmla="val 16667"/>
            </a:avLst>
          </a:prstGeom>
          <a:solidFill>
            <a:schemeClr val="accent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いいなぁ。デートだったら、馬場駅の近くどう？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56743" y="3412765"/>
            <a:ext cx="1883725" cy="3429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01" y="-369288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/>
          <a:stretch/>
        </p:blipFill>
        <p:spPr>
          <a:xfrm>
            <a:off x="-4160492" y="-3392978"/>
            <a:ext cx="2423160" cy="3503190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3"/>
          <a:stretch/>
        </p:blipFill>
        <p:spPr bwMode="auto">
          <a:xfrm flipH="1">
            <a:off x="-42818" y="56355"/>
            <a:ext cx="2087518" cy="35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6616E-B27E-43C1-BE67-101016746AAE}"/>
              </a:ext>
            </a:extLst>
          </p:cNvPr>
          <p:cNvSpPr/>
          <p:nvPr/>
        </p:nvSpPr>
        <p:spPr>
          <a:xfrm>
            <a:off x="726" y="7443809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5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46028"/>
            <a:ext cx="4343400" cy="2873556"/>
          </a:xfrm>
          <a:prstGeom prst="wedgeEllipseCallout">
            <a:avLst>
              <a:gd name="adj1" fmla="val 49533"/>
              <a:gd name="adj2" fmla="val 3778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ベトナム料理を食べたいんですが。一緒に行きませんか。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514601" y="3314796"/>
            <a:ext cx="3581400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いくいくよ。恵比寿の辺はどう？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0333" y="-3251478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2919584"/>
            <a:ext cx="2009775" cy="3825843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5837" y="-427482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27632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4491" y="-365388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7D0FA-8616-4EA2-A028-891DE4BF38B7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77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102651"/>
            <a:ext cx="3996871" cy="2229030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099129" y="3197699"/>
            <a:ext cx="3996871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きてきて。この店の写真を持っているよ。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2069" y="-4427278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13" y="242775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254677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1F68F3-676D-4839-8686-8172BF25110F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88425"/>
            <a:ext cx="4762500" cy="2180158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ええ、雰囲気がいいなぁ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716773" y="3251249"/>
            <a:ext cx="4379227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ほらほら見て、新品が出たばかりだよ。食べたい食べたい。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802669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13" y="163886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366092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8989B-2C1A-4B9F-B6E0-43464F040385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4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1" y="39553"/>
            <a:ext cx="3829050" cy="2473254"/>
          </a:xfrm>
          <a:prstGeom prst="wedgeEllipseCallout">
            <a:avLst>
              <a:gd name="adj1" fmla="val 48072"/>
              <a:gd name="adj2" fmla="val 554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ちょっと辛いそうかな。たべられないわ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656202" y="3254676"/>
            <a:ext cx="4439798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見た目は辛いそうですけど、本物はそんな辛くないとおもって。食べてみて。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647" y="-492546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242775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3300235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EA1D84-C358-45AC-B031-E4EAC77BACA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9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4967" y="-5183487"/>
            <a:ext cx="2330201" cy="436165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06275" y="1275984"/>
            <a:ext cx="2881460" cy="5388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4030" y="-5183487"/>
            <a:ext cx="1551667" cy="2904402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07C7CF-74BF-4AA4-B65E-C8CA8A82EF0C}"/>
              </a:ext>
            </a:extLst>
          </p:cNvPr>
          <p:cNvSpPr/>
          <p:nvPr/>
        </p:nvSpPr>
        <p:spPr>
          <a:xfrm>
            <a:off x="1333594" y="235506"/>
            <a:ext cx="4539758" cy="1863012"/>
          </a:xfrm>
          <a:prstGeom prst="wedgeRoundRectCallout">
            <a:avLst>
              <a:gd name="adj1" fmla="val -66393"/>
              <a:gd name="adj2" fmla="val 150046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満足したの。</a:t>
            </a:r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2815855" y="2848777"/>
            <a:ext cx="9376145" cy="3354613"/>
          </a:xfrm>
          <a:prstGeom prst="wedgeRoundRectCallout">
            <a:avLst>
              <a:gd name="adj1" fmla="val 59177"/>
              <a:gd name="adj2" fmla="val 246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うん。そうですね。やっぱり美味しく、辛くなかったね。もっと食べたいな～。また一緒に行く？</a:t>
            </a:r>
            <a:endParaRPr lang="en-GB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51"/>
          <a:stretch/>
        </p:blipFill>
        <p:spPr bwMode="auto">
          <a:xfrm>
            <a:off x="11477849" y="178722"/>
            <a:ext cx="4295551" cy="648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52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548808" y="736780"/>
            <a:ext cx="3744992" cy="1517888"/>
          </a:xfrm>
          <a:prstGeom prst="wedgeEllipseCallout">
            <a:avLst>
              <a:gd name="adj1" fmla="val -69182"/>
              <a:gd name="adj2" fmla="val -54637"/>
            </a:avLst>
          </a:prstGeom>
          <a:solidFill>
            <a:schemeClr val="accent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うん。いいよ、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3460878"/>
            <a:ext cx="4093708" cy="2904402"/>
          </a:xfrm>
          <a:prstGeom prst="wedgeRoundRectCallout">
            <a:avLst>
              <a:gd name="adj1" fmla="val 65489"/>
              <a:gd name="adj2" fmla="val 3709"/>
              <a:gd name="adj3" fmla="val 16667"/>
            </a:avLst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そこに個室みたいで座るところがあるので、二人だけいる欲しかたった、いいだと思う。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9547" y="-3539451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1" t="7046" r="20581"/>
          <a:stretch/>
        </p:blipFill>
        <p:spPr bwMode="auto">
          <a:xfrm flipH="1">
            <a:off x="0" y="20750"/>
            <a:ext cx="2233274" cy="337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13" y="-33985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9D8AF6-FD05-43A0-866D-C41600B3967A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C05B705-E630-4FDC-9C54-E2707FE17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212275" y="3378124"/>
            <a:ext cx="1883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3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382072" y="425931"/>
            <a:ext cx="3846593" cy="1634003"/>
          </a:xfrm>
          <a:prstGeom prst="wedgeEllipseCallout">
            <a:avLst>
              <a:gd name="adj1" fmla="val -63480"/>
              <a:gd name="adj2" fmla="val 230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へえ、いいね</a:t>
            </a:r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GB" sz="16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0" y="4449979"/>
            <a:ext cx="3206931" cy="2009558"/>
          </a:xfrm>
          <a:prstGeom prst="wedgeRoundRectCallout">
            <a:avLst>
              <a:gd name="adj1" fmla="val 67155"/>
              <a:gd name="adj2" fmla="val -39528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そうそう、値段も安いし、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22" y="-3167712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17" y="56114"/>
            <a:ext cx="2932534" cy="4068990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027C7A-50A7-4F1B-A945-63CD3EE47636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3568C1-B3A3-4535-9919-15389902D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962400" y="2923269"/>
            <a:ext cx="2133600" cy="38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2654300" y="93198"/>
            <a:ext cx="3397157" cy="1631267"/>
          </a:xfrm>
          <a:prstGeom prst="wedgeEllipseCallout">
            <a:avLst>
              <a:gd name="adj1" fmla="val -45985"/>
              <a:gd name="adj2" fmla="val 4548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そうですか。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60577" y="3754524"/>
            <a:ext cx="3654371" cy="2904401"/>
          </a:xfrm>
          <a:prstGeom prst="wedgeRoundRectCallout">
            <a:avLst>
              <a:gd name="adj1" fmla="val 60717"/>
              <a:gd name="adj2" fmla="val 660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うん。おすすめは蟹のすり身 のスープです。ぜひ食べてみて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sz="32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6"/>
          <a:stretch/>
        </p:blipFill>
        <p:spPr bwMode="auto">
          <a:xfrm>
            <a:off x="-1" y="0"/>
            <a:ext cx="3270615" cy="371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48" y="-2874641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17" y="-3069694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83A8B2-A922-4070-A402-0196DB25F00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709A3E6-D9BB-4541-B594-4905854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962400" y="2923269"/>
            <a:ext cx="2133600" cy="38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0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84607" y="1779247"/>
            <a:ext cx="2713307" cy="507875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136" y="-3217770"/>
            <a:ext cx="1685925" cy="3152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65" y="-3147334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388" y="-3633502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0495F4A-5AC1-4BEE-B3CF-9E7AA48F3752}"/>
              </a:ext>
            </a:extLst>
          </p:cNvPr>
          <p:cNvSpPr/>
          <p:nvPr/>
        </p:nvSpPr>
        <p:spPr>
          <a:xfrm>
            <a:off x="4384496" y="2733408"/>
            <a:ext cx="5714565" cy="3428160"/>
          </a:xfrm>
          <a:prstGeom prst="wedgeRoundRectCallout">
            <a:avLst>
              <a:gd name="adj1" fmla="val 73169"/>
              <a:gd name="adj2" fmla="val -56984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うん。行ったよ。やっぱり安くておいしかったね。彼女は大好きって。また行こうと思っています。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  <p:pic>
        <p:nvPicPr>
          <p:cNvPr id="9" name="Picture 2" descr="Nobi Nobita – Wikipedia tiếng Việt">
            <a:extLst>
              <a:ext uri="{FF2B5EF4-FFF2-40B4-BE49-F238E27FC236}">
                <a16:creationId xmlns:a16="http://schemas.microsoft.com/office/drawing/2014/main" id="{974F0997-BC4B-461D-8DA4-124360580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49"/>
          <a:stretch/>
        </p:blipFill>
        <p:spPr bwMode="auto">
          <a:xfrm>
            <a:off x="10099061" y="455732"/>
            <a:ext cx="4357168" cy="65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4B41A5-E6DF-4187-A0F9-837529A050BC}"/>
              </a:ext>
            </a:extLst>
          </p:cNvPr>
          <p:cNvSpPr/>
          <p:nvPr/>
        </p:nvSpPr>
        <p:spPr>
          <a:xfrm>
            <a:off x="246368" y="290425"/>
            <a:ext cx="5525832" cy="2322286"/>
          </a:xfrm>
          <a:prstGeom prst="wedgeEllipseCallout">
            <a:avLst>
              <a:gd name="adj1" fmla="val -48938"/>
              <a:gd name="adj2" fmla="val 481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のび太くんいったの？</a:t>
            </a:r>
            <a:endParaRPr lang="en-GB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9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FE24-3C71-4D99-9062-D9EB723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ja-JP" altLang="en-US" sz="215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新大久保</a:t>
            </a:r>
            <a:endParaRPr lang="en-GB" sz="215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25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46026"/>
            <a:ext cx="4309835" cy="2827801"/>
          </a:xfrm>
          <a:prstGeom prst="wedgeEllipseCallout">
            <a:avLst>
              <a:gd name="adj1" fmla="val 60005"/>
              <a:gd name="adj2" fmla="val 2846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あのね、次回の同窓会はベトナム店にするつもりですが、。。。</a:t>
            </a:r>
            <a:endParaRPr lang="en-GB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1866629" y="3202322"/>
            <a:ext cx="4229371" cy="2362352"/>
          </a:xfrm>
          <a:prstGeom prst="wedgeRoundRectCallout">
            <a:avLst>
              <a:gd name="adj1" fmla="val -61383"/>
              <a:gd name="adj2" fmla="val 66149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同窓会って広い店がないといけないですね。新大久保のへんはどうかな～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0333" y="-3251478"/>
            <a:ext cx="1551667" cy="290440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BDB884D-2D41-4477-BF7E-1368DC0B8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3480745"/>
            <a:ext cx="1656202" cy="3152775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722" y="-4204906"/>
            <a:ext cx="2752647" cy="32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7665" y="-3537457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"/>
          <a:stretch/>
        </p:blipFill>
        <p:spPr bwMode="auto">
          <a:xfrm>
            <a:off x="3981314" y="-98256"/>
            <a:ext cx="2084443" cy="334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1469" y="-3002658"/>
            <a:ext cx="1551667" cy="29044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70BD17-CE25-4604-A422-D148ABBA39C2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D2C4AAA-9D64-4C83-AB6E-950C420E1B65}"/>
              </a:ext>
            </a:extLst>
          </p:cNvPr>
          <p:cNvSpPr/>
          <p:nvPr/>
        </p:nvSpPr>
        <p:spPr>
          <a:xfrm>
            <a:off x="0" y="88425"/>
            <a:ext cx="3396343" cy="2362352"/>
          </a:xfrm>
          <a:prstGeom prst="wedgeEllipseCallout">
            <a:avLst>
              <a:gd name="adj1" fmla="val 63457"/>
              <a:gd name="adj2" fmla="val -536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うんうん。</a:t>
            </a:r>
            <a:endParaRPr lang="en-GB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いいよいいよ</a:t>
            </a:r>
            <a:endParaRPr lang="en-GB" sz="32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B698A8-C7A8-4146-BFE4-85C0A146C681}"/>
              </a:ext>
            </a:extLst>
          </p:cNvPr>
          <p:cNvSpPr/>
          <p:nvPr/>
        </p:nvSpPr>
        <p:spPr>
          <a:xfrm>
            <a:off x="2626407" y="3101569"/>
            <a:ext cx="3469593" cy="2362352"/>
          </a:xfrm>
          <a:prstGeom prst="wedgeRoundRectCallout">
            <a:avLst>
              <a:gd name="adj1" fmla="val -57537"/>
              <a:gd name="adj2" fmla="val 70450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そこは広いし、にぎやかな店なので、同窓会のためいい選ぶと思う</a:t>
            </a:r>
            <a:endParaRPr lang="en-GB" sz="32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87CEE20-1243-437C-B3A2-4F1CCEB04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6166" y="-3291078"/>
            <a:ext cx="1551667" cy="2904402"/>
          </a:xfrm>
          <a:prstGeom prst="rect">
            <a:avLst/>
          </a:prstGeom>
        </p:spPr>
      </p:pic>
      <p:pic>
        <p:nvPicPr>
          <p:cNvPr id="32" name="Picture 2" descr="Nobi Nobita – Wikipedia tiếng Việt">
            <a:extLst>
              <a:ext uri="{FF2B5EF4-FFF2-40B4-BE49-F238E27FC236}">
                <a16:creationId xmlns:a16="http://schemas.microsoft.com/office/drawing/2014/main" id="{F92B3E8F-E296-4B3F-841C-14CAD5E2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r="11073"/>
          <a:stretch/>
        </p:blipFill>
        <p:spPr bwMode="auto">
          <a:xfrm>
            <a:off x="3343353" y="88425"/>
            <a:ext cx="2447847" cy="301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80805-4881-489E-9027-AC12F5A54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13" y="-3398578"/>
            <a:ext cx="2170687" cy="3011902"/>
          </a:xfrm>
          <a:prstGeom prst="rect">
            <a:avLst/>
          </a:prstGeom>
        </p:spPr>
      </p:pic>
      <p:pic>
        <p:nvPicPr>
          <p:cNvPr id="34" name="Picture 8" descr="Nobita Nobi/Gallery | Heroes Wiki | Fandom">
            <a:extLst>
              <a:ext uri="{FF2B5EF4-FFF2-40B4-BE49-F238E27FC236}">
                <a16:creationId xmlns:a16="http://schemas.microsoft.com/office/drawing/2014/main" id="{4B820155-60D6-41B4-8503-7350F39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8" y="-3740791"/>
            <a:ext cx="2009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23AD36C-C081-4449-86F6-F59B28AE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0840" y="-3415264"/>
            <a:ext cx="1551667" cy="29044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845085E-FDFC-46A3-B106-600FF1A5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66058" y="3254677"/>
            <a:ext cx="1656202" cy="3152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184B49-B4C1-4C91-9FE9-F0A94C7C8F24}"/>
              </a:ext>
            </a:extLst>
          </p:cNvPr>
          <p:cNvSpPr/>
          <p:nvPr/>
        </p:nvSpPr>
        <p:spPr>
          <a:xfrm>
            <a:off x="0" y="7240438"/>
            <a:ext cx="6096000" cy="55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6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945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MS Gothic</vt:lpstr>
      <vt:lpstr>Arial</vt:lpstr>
      <vt:lpstr>Calibri</vt:lpstr>
      <vt:lpstr>Calibri Light</vt:lpstr>
      <vt:lpstr>Office Theme</vt:lpstr>
      <vt:lpstr>高田馬場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新大久保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代々木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恵比寿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Phúc Hưng Triệu</dc:creator>
  <cp:lastModifiedBy>Phúc Hưng Triệu</cp:lastModifiedBy>
  <cp:revision>7</cp:revision>
  <dcterms:created xsi:type="dcterms:W3CDTF">2021-09-06T09:44:06Z</dcterms:created>
  <dcterms:modified xsi:type="dcterms:W3CDTF">2021-09-08T10:28:23Z</dcterms:modified>
</cp:coreProperties>
</file>