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1" r:id="rId7"/>
    <p:sldId id="280" r:id="rId8"/>
    <p:sldId id="264" r:id="rId9"/>
    <p:sldId id="265" r:id="rId10"/>
    <p:sldId id="270" r:id="rId11"/>
    <p:sldId id="271" r:id="rId12"/>
    <p:sldId id="289" r:id="rId13"/>
    <p:sldId id="281" r:id="rId14"/>
    <p:sldId id="273" r:id="rId15"/>
    <p:sldId id="274" r:id="rId16"/>
    <p:sldId id="275" r:id="rId17"/>
    <p:sldId id="276" r:id="rId18"/>
    <p:sldId id="290" r:id="rId19"/>
    <p:sldId id="282" r:id="rId20"/>
    <p:sldId id="283" r:id="rId21"/>
    <p:sldId id="284" r:id="rId22"/>
    <p:sldId id="285" r:id="rId23"/>
    <p:sldId id="286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45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C71C-DBD4-483F-A974-AB3DD1C6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47C9D-B886-4D0D-BAF6-C0CE8B17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E275-8943-4B38-BF71-56E3A0F9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A87C-B2A6-43A1-9C45-4D44E581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5A26-7342-45D4-BA6A-F52F2EB8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8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DB89-A5FA-4195-ABDC-87BC0EC0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B5E18-E29D-4E6F-96AA-31B532541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7617-D8DD-4F1B-9F79-8FCA162F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65B8-E20A-4CBC-B0EE-AC0E785A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FB9A-A32A-4C49-AD62-9AEA546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F01A7-239C-44F4-B435-7426A2336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BC12C-D799-4555-A8A5-AC2D1700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CF8C-827A-4F2B-835F-52ACE9F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367A-3382-4AAD-91EB-11221DFF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B335-6FB9-4026-B568-91E6D0ED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0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750C-8DD8-4F3C-A2C0-2F0AC37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EC3D-AA49-4674-B0CD-D2A98897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99F9-299F-4A71-AA88-B9623228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8F83-9EB5-437A-A394-A29B9E93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7750-E1E4-46A8-B990-958B6161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0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95F4-1A0B-495D-A75F-DFCE871C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1F84-56C5-4C29-90FA-2FA1E9CC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5074-8DDF-4F73-8167-D2A9A138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64E9-16DD-406F-B7A2-B8704F85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E2DD-03A1-4F64-A2EA-24D3CB74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6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2D15-5647-4CE1-9170-084C7CDF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8E80-1F06-4CDA-8BD4-18DA43D0F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F420A-D71C-43E9-B349-D58BB989A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2A53-9F6A-47CE-A290-0AE99863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7F140-6DEE-4B64-85E9-DBFBE6F2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1396E-6510-4F3F-A52B-DB218DF3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7278-0816-43DB-BA10-1C5478AE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DB18E-AC32-40D7-A2AF-951CDA970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304C-3708-4000-91D3-A9906E17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B7440-CF71-4919-987C-3E369FEAA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0B85C-CF88-46A5-B855-B4DB8389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2835F-31FE-45A9-AE8A-769D4B9B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CD06D-8B7F-427F-A50A-2E3F4A6A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0D9F8-0E6A-474C-A0A9-474A56AF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0723-FF14-43F7-8296-356FCE00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34DB1-F9B6-48DE-ACBB-4267D0C1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DACF8-2118-4480-96E4-2A2DC2F2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BCD0-7A82-455E-B27F-016EC837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3A524-0A7E-44D7-B245-7E098BAF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EB46D-C597-467A-9318-8ADA422E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B14BD-C3FD-4933-942D-E177F8C1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02BB-7259-4D05-80D7-CF463F5A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5C9B-0D5F-4AB2-9107-F18FA1CB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670B4-E9A6-4D07-BA59-602B8A9FB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0534B-B2AF-4619-9294-189E3F5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A98A-3BC5-4A57-ABC5-324A0FFB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21FF-C9F1-4D08-9AAB-A6170E3D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842-1E63-4575-BF70-37D39B21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FAF3B-0F80-44A2-BA8B-F1B9B74B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3D98F-4BEB-430E-B138-DB306E6D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4C42-50D7-4BFB-ACDA-EFCEFBC4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1E2BF-5672-42BD-A85C-F7FE067E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69B4-911B-4B08-805F-F058ABF2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91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637C2-9070-4F7A-85E2-FD7C3A00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E8756-D5F3-4957-9B8B-52F8FC93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7F734-98CA-414C-B4AC-F416FA9F9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D71B0-6FFF-42B2-87FC-FA95A5074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C992-EAEF-473D-AC8A-586A168AA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A248-CC53-4D9C-B4DB-D287596A6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09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高田馬場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17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506" y="39553"/>
            <a:ext cx="3899807" cy="2473254"/>
          </a:xfrm>
          <a:prstGeom prst="wedgeEllipseCallout">
            <a:avLst>
              <a:gd name="adj1" fmla="val 61098"/>
              <a:gd name="adj2" fmla="val 4989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なるほどね。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38455" y="3665672"/>
            <a:ext cx="3773715" cy="2473255"/>
          </a:xfrm>
          <a:prstGeom prst="wedgeRoundRectCallout">
            <a:avLst>
              <a:gd name="adj1" fmla="val -60999"/>
              <a:gd name="adj2" fmla="val 38636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そして食べ放題もありますよ。一人につき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2950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円だよ。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5541" y="-4051016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4226" y="-3971084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159568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7" y="-5548653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4669" y="-397108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665672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8AFD70-5556-4035-ACDE-FBCF0E90F0DB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95F5E2-F47B-403C-AC24-1E6B68092E3B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C115E9-E433-49F2-99A5-BC6E6636B7A9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0ACF5A-84E7-4A64-8871-AAD6C3E58E21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F6FEE-FD8C-465F-B41D-865D202D58B4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22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119592"/>
            <a:ext cx="3614057" cy="1868865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いいね！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12489" y="3293156"/>
            <a:ext cx="3825647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のび太くん、機会があれば絶対牛肉生フォーをたべてみて。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9987" y="-3886164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1795" y="-5148459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93919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3" y="-4810316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5297" y="-441919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50826" y="3293156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5BE66C-2C0B-4B56-B123-0A0A2627AAE9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8CB2-1CCF-4F74-974F-3D5D4237A4E1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36F96-0D1C-4C13-957F-F7160C108A98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04F24F-659C-4827-9396-3F53FFB9A195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5589CE-4DF3-42E6-A60B-7EF39029D8CB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5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295596" y="-6330116"/>
            <a:ext cx="2330201" cy="43616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72" y="-4357362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99" y="-4796749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369" y="-4691758"/>
            <a:ext cx="1551667" cy="290440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2154681" y="222582"/>
            <a:ext cx="4539758" cy="1452201"/>
          </a:xfrm>
          <a:prstGeom prst="wedgeRoundRectCallout">
            <a:avLst>
              <a:gd name="adj1" fmla="val -39957"/>
              <a:gd name="adj2" fmla="val 6559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のび太くん、行った？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3063686" y="2057945"/>
            <a:ext cx="7261506" cy="2641714"/>
          </a:xfrm>
          <a:prstGeom prst="wedgeRoundRectCallout">
            <a:avLst>
              <a:gd name="adj1" fmla="val 63772"/>
              <a:gd name="adj2" fmla="val -36112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うん。行ったよ。色んな食べ物を選んだり、皆の口に合ったり、美味しく食べました。ありがとうね。</a:t>
            </a:r>
            <a:endParaRPr lang="en-GB" sz="32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617187E-3CD2-4DE6-AB14-57D6E5EC9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-2500043" y="737791"/>
            <a:ext cx="3221713" cy="613290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C548BC-3F8C-4E48-8ACB-1711FEFF9B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19" y="574512"/>
            <a:ext cx="3910378" cy="591032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58BBFD6-A60C-48A6-90F9-4E6515989DE9}"/>
              </a:ext>
            </a:extLst>
          </p:cNvPr>
          <p:cNvSpPr/>
          <p:nvPr/>
        </p:nvSpPr>
        <p:spPr>
          <a:xfrm>
            <a:off x="1905946" y="6870700"/>
            <a:ext cx="1168400" cy="401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BAD0BB-7FA4-4A5D-A80E-095339C3DE9B}"/>
              </a:ext>
            </a:extLst>
          </p:cNvPr>
          <p:cNvSpPr/>
          <p:nvPr/>
        </p:nvSpPr>
        <p:spPr>
          <a:xfrm>
            <a:off x="-4629150" y="7281253"/>
            <a:ext cx="2385132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C373D0-DF12-4220-BBF2-4CCD5920FFC3}"/>
              </a:ext>
            </a:extLst>
          </p:cNvPr>
          <p:cNvSpPr/>
          <p:nvPr/>
        </p:nvSpPr>
        <p:spPr>
          <a:xfrm>
            <a:off x="-4629150" y="-974647"/>
            <a:ext cx="2385132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7A1503-C961-4109-ABD6-1FFF4DD46B2B}"/>
              </a:ext>
            </a:extLst>
          </p:cNvPr>
          <p:cNvSpPr/>
          <p:nvPr/>
        </p:nvSpPr>
        <p:spPr>
          <a:xfrm rot="5400000">
            <a:off x="15311917" y="-1664371"/>
            <a:ext cx="8991249" cy="1033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CB1C71-BD28-4479-BDBF-68A3208743CF}"/>
              </a:ext>
            </a:extLst>
          </p:cNvPr>
          <p:cNvSpPr/>
          <p:nvPr/>
        </p:nvSpPr>
        <p:spPr>
          <a:xfrm rot="5400000">
            <a:off x="-10169425" y="382456"/>
            <a:ext cx="8991249" cy="629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6D06C3-254C-47FB-B476-CC1AD0978ECC}"/>
              </a:ext>
            </a:extLst>
          </p:cNvPr>
          <p:cNvSpPr/>
          <p:nvPr/>
        </p:nvSpPr>
        <p:spPr>
          <a:xfrm>
            <a:off x="2490146" y="-410681"/>
            <a:ext cx="1168400" cy="401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13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代々木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97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680548"/>
            <a:ext cx="3886200" cy="2729777"/>
          </a:xfrm>
          <a:prstGeom prst="wedgeRoundRectCallout">
            <a:avLst>
              <a:gd name="adj1" fmla="val 71729"/>
              <a:gd name="adj2" fmla="val 10238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取引先接待か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、ああ、そうだ。代々木の近くに良い店があります。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5322551" y="-1032853"/>
            <a:ext cx="1784183" cy="320056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0075" y="3626689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934" y="-489468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00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43" y="-511866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2212" y="-5978087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B70863-AB06-41A8-8723-4A9E034AF3AE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F90E57E-D002-4DE2-B12E-C571CA53CCAF}"/>
              </a:ext>
            </a:extLst>
          </p:cNvPr>
          <p:cNvSpPr/>
          <p:nvPr/>
        </p:nvSpPr>
        <p:spPr>
          <a:xfrm>
            <a:off x="2041839" y="78536"/>
            <a:ext cx="4054161" cy="3461872"/>
          </a:xfrm>
          <a:prstGeom prst="wedgeRoundRectCallout">
            <a:avLst>
              <a:gd name="adj1" fmla="val -64004"/>
              <a:gd name="adj2" fmla="val 881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ベトナムちゃん。次回、取引先にベトナム料理を招待したいと思っていますので、雰囲気がいい店がありますか。</a:t>
            </a:r>
            <a:endParaRPr lang="en-GB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80AD2-5A6F-4351-9D6C-7BF85A5538E2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2CA1AB-19D3-451B-9986-5AFAD676CF75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8B1C6A-9FB8-4B1B-8719-CA5A29EEC3B6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CF1330-E7B5-4483-BC0F-C9BA36D0D979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64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952676" y="543121"/>
            <a:ext cx="2352676" cy="1837202"/>
          </a:xfrm>
          <a:prstGeom prst="wedgeEllipseCallout">
            <a:avLst>
              <a:gd name="adj1" fmla="val -84291"/>
              <a:gd name="adj2" fmla="val -3112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うん。いいよ、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203567"/>
            <a:ext cx="3895578" cy="3634539"/>
          </a:xfrm>
          <a:prstGeom prst="wedgeRoundRectCallout">
            <a:avLst>
              <a:gd name="adj1" fmla="val 58093"/>
              <a:gd name="adj2" fmla="val 2355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ここは高級なお店です。屋上のテーブル席をお勧めです。人気があるので行く前に予約した方がいい良いと思います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9090" y="-4867466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6" r="19963"/>
          <a:stretch/>
        </p:blipFill>
        <p:spPr bwMode="auto">
          <a:xfrm flipH="1">
            <a:off x="-5398586" y="-4507281"/>
            <a:ext cx="2397353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3" y="19893"/>
            <a:ext cx="2352676" cy="326441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01" y="-5189083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6611" y="-4867466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229170-3F59-4416-84C2-D9730848E6CA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F78487D-6F6F-4340-B380-7AFCA578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7624" y="3685644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A0A20-53A8-44DE-90BF-E1FF0AC0AA89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2D5B1-5560-4FB0-B532-24012878E8B1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AF23D-E1E2-4CE1-B484-831D8354B095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EEBA20-5DCE-4F1E-832A-A79C4CBA1753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5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755921" y="93197"/>
            <a:ext cx="4340079" cy="2722573"/>
          </a:xfrm>
          <a:prstGeom prst="wedgeEllipseCallout">
            <a:avLst>
              <a:gd name="adj1" fmla="val -46122"/>
              <a:gd name="adj2" fmla="val 44374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わぁ！。屋上でも食事できるんですね。。楽しみにしています。。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249954"/>
            <a:ext cx="4028855" cy="3011901"/>
          </a:xfrm>
          <a:prstGeom prst="wedgeRoundRectCallout">
            <a:avLst>
              <a:gd name="adj1" fmla="val 55388"/>
              <a:gd name="adj2" fmla="val -6281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ベトナムの北から南までの食べ物があるので、各地域の本場の味を味わえます。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050" y="-5728742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44" y="-5027047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53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4" y="-480895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4554" y="-4844864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0AC854-989F-46C3-AD33-A580E9CD3DBF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B4B50F-0C47-42A9-B29A-1C54D1C0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047" y="3451716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D10885-0184-464E-B8C1-BD7D36CCBFC8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BF5EA-9E8C-4232-8BB9-B014D6A57AF8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9BD37B-93DE-4711-8160-8463532F625B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08E52F-543F-4ED4-9934-1531C9785CD5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15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483796" y="67718"/>
            <a:ext cx="3350539" cy="2473254"/>
          </a:xfrm>
          <a:prstGeom prst="wedgeEllipseCallout">
            <a:avLst>
              <a:gd name="adj1" fmla="val -45985"/>
              <a:gd name="adj2" fmla="val 45482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何かをお勧めがありますか。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811439"/>
            <a:ext cx="3600450" cy="2362352"/>
          </a:xfrm>
          <a:prstGeom prst="wedgeRoundRectCallout">
            <a:avLst>
              <a:gd name="adj1" fmla="val 66162"/>
              <a:gd name="adj2" fmla="val -10497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はい。このお店で人気なメニューはフォーですね。</a:t>
            </a:r>
            <a:endParaRPr lang="en-GB" sz="3200" dirty="0"/>
          </a:p>
        </p:txBody>
      </p:sp>
      <p:pic>
        <p:nvPicPr>
          <p:cNvPr id="1032" name="Picture 8" descr="Nobita Nobi/Gallery | Heroes Wiki | Fandom">
            <a:extLst>
              <a:ext uri="{FF2B5EF4-FFF2-40B4-BE49-F238E27FC236}">
                <a16:creationId xmlns:a16="http://schemas.microsoft.com/office/drawing/2014/main" id="{BC843FDD-6B89-4C71-82AC-4AB30904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237636" y="-5120642"/>
            <a:ext cx="2170687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8808" y="-4725307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581" y="-294418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29" y="-461100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7869" y="-4986569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5F86B8-4A84-41C6-822B-A796CE8D75BE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63CDFA3-BF11-4A83-8933-79DD2353B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9242" y="3705225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38BF25-1991-4733-8E08-4EA06E34D8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730" y="93198"/>
            <a:ext cx="2074336" cy="333580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07388D-4D5C-4C59-BCFE-03145DC6D1A3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FE7715-64BF-42CD-AD35-E50D9DE29E61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D31F31-188E-4272-82B7-C33702387783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A3184-A427-400A-A108-BDCF6DA7C2BB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5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814331"/>
            <a:ext cx="2330201" cy="436165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2482685" y="719172"/>
            <a:ext cx="3109922" cy="54884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965" y="-5092941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12" y="-4916203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810136" y="-10984"/>
            <a:ext cx="5625102" cy="1729901"/>
          </a:xfrm>
          <a:prstGeom prst="wedgeRoundRectCallout">
            <a:avLst>
              <a:gd name="adj1" fmla="val -39957"/>
              <a:gd name="adj2" fmla="val 6559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先週の接待はどうでしたか。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2661003" y="2826278"/>
            <a:ext cx="7261506" cy="2888458"/>
          </a:xfrm>
          <a:prstGeom prst="wedgeRoundRectCallout">
            <a:avLst>
              <a:gd name="adj1" fmla="val 63772"/>
              <a:gd name="adj2" fmla="val -36112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はい。接待したお客様も大変喜ばれれて新契約を結ぶことができました。ありがとうございます。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ECC69C-57DA-41F5-80ED-8B3D37CF0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360" y="734787"/>
            <a:ext cx="3662865" cy="55342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798BEF-CD94-4620-8F9A-6A8314B6D816}"/>
              </a:ext>
            </a:extLst>
          </p:cNvPr>
          <p:cNvSpPr/>
          <p:nvPr/>
        </p:nvSpPr>
        <p:spPr>
          <a:xfrm>
            <a:off x="1905946" y="6870700"/>
            <a:ext cx="1168400" cy="401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D359D4-FAF7-4046-B986-B46658B233A1}"/>
              </a:ext>
            </a:extLst>
          </p:cNvPr>
          <p:cNvSpPr/>
          <p:nvPr/>
        </p:nvSpPr>
        <p:spPr>
          <a:xfrm>
            <a:off x="-4629150" y="7281253"/>
            <a:ext cx="2385132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9F8013-7F3C-405F-A68B-A2D71C4511B8}"/>
              </a:ext>
            </a:extLst>
          </p:cNvPr>
          <p:cNvSpPr/>
          <p:nvPr/>
        </p:nvSpPr>
        <p:spPr>
          <a:xfrm>
            <a:off x="-4629150" y="-974647"/>
            <a:ext cx="2385132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92300F-6A53-433B-9674-AD2CA935B84F}"/>
              </a:ext>
            </a:extLst>
          </p:cNvPr>
          <p:cNvSpPr/>
          <p:nvPr/>
        </p:nvSpPr>
        <p:spPr>
          <a:xfrm rot="5400000">
            <a:off x="15311917" y="-1664371"/>
            <a:ext cx="8991249" cy="1033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7ABB39-E8ED-4BBD-8FB8-FBBE84B90A0E}"/>
              </a:ext>
            </a:extLst>
          </p:cNvPr>
          <p:cNvSpPr/>
          <p:nvPr/>
        </p:nvSpPr>
        <p:spPr>
          <a:xfrm rot="5400000">
            <a:off x="-10169425" y="382456"/>
            <a:ext cx="8991249" cy="629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6546DF-1334-49EC-B369-BCE7651404DE}"/>
              </a:ext>
            </a:extLst>
          </p:cNvPr>
          <p:cNvSpPr/>
          <p:nvPr/>
        </p:nvSpPr>
        <p:spPr>
          <a:xfrm>
            <a:off x="2490146" y="-401854"/>
            <a:ext cx="1168400" cy="401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55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恵比寿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63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4337752"/>
            <a:ext cx="3669325" cy="2365755"/>
          </a:xfrm>
          <a:prstGeom prst="wedgeRoundRectCallout">
            <a:avLst>
              <a:gd name="adj1" fmla="val 62852"/>
              <a:gd name="adj2" fmla="val -26578"/>
              <a:gd name="adj3" fmla="val 16667"/>
            </a:avLst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いいなぁ。デートだったら、馬場駅の近くどう？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176604" y="3429000"/>
            <a:ext cx="1883725" cy="3429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6075" y="-5400609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79" y="-6282570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"/>
          <a:stretch/>
        </p:blipFill>
        <p:spPr>
          <a:xfrm>
            <a:off x="-3650718" y="-5939538"/>
            <a:ext cx="2423160" cy="3503190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3"/>
          <a:stretch/>
        </p:blipFill>
        <p:spPr bwMode="auto">
          <a:xfrm flipH="1">
            <a:off x="154758" y="154493"/>
            <a:ext cx="2087518" cy="354109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-5152236"/>
            <a:ext cx="1551667" cy="29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06616E-B27E-43C1-BE67-101016746AAE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2A0D85B-D24B-43D8-B37A-75EA461BADC9}"/>
              </a:ext>
            </a:extLst>
          </p:cNvPr>
          <p:cNvSpPr/>
          <p:nvPr/>
        </p:nvSpPr>
        <p:spPr>
          <a:xfrm>
            <a:off x="2200256" y="85949"/>
            <a:ext cx="3860073" cy="2836188"/>
          </a:xfrm>
          <a:prstGeom prst="wedgeRoundRectCallout">
            <a:avLst>
              <a:gd name="adj1" fmla="val -66613"/>
              <a:gd name="adj2" fmla="val 6324"/>
              <a:gd name="adj3" fmla="val 16667"/>
            </a:avLst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あのね。ベトナムくん。美味しいベトナム店教えて。週末彼女とデートする予定だよ</a:t>
            </a:r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sz="3200" dirty="0"/>
          </a:p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2CDD6-28AA-46F9-A334-7B01201C90CA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A048C-4DE2-411D-9B6C-8AF643D54A33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BCBE22-F80B-4881-8376-B99002E696C4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5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46028"/>
            <a:ext cx="4294413" cy="2873556"/>
          </a:xfrm>
          <a:prstGeom prst="wedgeEllipseCallout">
            <a:avLst>
              <a:gd name="adj1" fmla="val 49533"/>
              <a:gd name="adj2" fmla="val 3778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ベトナム料理を食べたいんですが。一緒に行きませんか。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514601" y="3314796"/>
            <a:ext cx="3581400" cy="2362352"/>
          </a:xfrm>
          <a:prstGeom prst="wedgeRoundRectCallout">
            <a:avLst>
              <a:gd name="adj1" fmla="val -61383"/>
              <a:gd name="adj2" fmla="val 6614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行く、行く。恵比寿の辺はどう？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758" y="3057930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77" y="-5638769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466" y="-551033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276321"/>
            <a:ext cx="2009775" cy="303847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3062" y="-5003716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7D0FA-8616-4EA2-A028-891DE4BF38B7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E68E6E-38D5-4728-B893-C2C0794C9C88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DDDCE-D620-4381-BEE7-75131992F1FE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BD4B7-248D-4609-A122-370EAB7DBE3E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7C8E69-F97A-4DF2-9923-ECAEECB11784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771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102651"/>
            <a:ext cx="3996871" cy="2229030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うんうん。</a:t>
            </a:r>
            <a:endParaRPr lang="en-GB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いいね、いいね。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99129" y="3197699"/>
            <a:ext cx="3996871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見て見て。このお店の写真を持っているよ。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1697" y="-485182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19" y="206641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99" y="-450638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9754" y="-4605435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1F68F3-676D-4839-8686-8172BF25110F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055E88-AD79-4FF5-8A3C-A53E4E1E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93" y="3342839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A5321F-CA2C-4219-8263-3329F6B4693A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F6A14-D9B4-431D-A404-D80F1CE2ADFE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6989C1-192A-482F-AEF8-F2A2B2190BEE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4CA4F-E735-4DB3-8829-35E681AA5AA1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1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443326"/>
            <a:ext cx="4380232" cy="2180158"/>
          </a:xfrm>
          <a:prstGeom prst="wedgeEllipseCallout">
            <a:avLst>
              <a:gd name="adj1" fmla="val 42944"/>
              <a:gd name="adj2" fmla="val -53059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わぁ～！雰囲気がいいなぁ！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116004" y="3306467"/>
            <a:ext cx="3979996" cy="2362352"/>
          </a:xfrm>
          <a:prstGeom prst="wedgeRoundRectCallout">
            <a:avLst>
              <a:gd name="adj1" fmla="val -61226"/>
              <a:gd name="adj2" fmla="val 3819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ホラホラ見て、新しいメニューが出たばかりだよ。私は食べたい食べたい。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74109" y="-4620486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647" y="-4802669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294565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12" y="-525509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0501" y="-4743279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88989B-2C1A-4B9F-B6E0-43464F040385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914EF90-72E0-4637-A0AA-FF25803A2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306467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49D5F0-B4FE-4D5B-A4C6-23E6732C7A52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65290B-519E-4D7F-BD39-D07E7E528E7D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80B332-5DC4-4A45-A87A-86A230D1FC01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B9D00-1ED2-431F-9953-090763FDE064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4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39553"/>
            <a:ext cx="4354286" cy="2473254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ちょっと辛そうかな。食べられないかも。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270353" y="3324510"/>
            <a:ext cx="3582548" cy="2657189"/>
          </a:xfrm>
          <a:prstGeom prst="wedgeRoundRectCallout">
            <a:avLst>
              <a:gd name="adj1" fmla="val -63386"/>
              <a:gd name="adj2" fmla="val 2932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見た目は辛いそうですけど、本物はそんなに辛くないとおもって。食べてみて。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8099" y="-4925462"/>
            <a:ext cx="1551667" cy="29044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27" y="-3840632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84" y="-4735489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5879" y="-5186007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EA1D84-C358-45AC-B031-E4EAC77BACA6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98D43E8-75C2-4FBA-B666-9296DB32A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922" y="3321271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31676E-9783-4CE0-815C-CB5563CE2AEA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311E6-9294-4B22-AACD-3D4D3B2B7DFF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94EBBA-710C-4EC0-AEB4-04E964C1DDB6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8890E2-A711-47CD-AC26-5C1C6EE0AAE8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955A98-C7E2-4CCF-883C-B7B31BAD2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67" y="312607"/>
            <a:ext cx="1993437" cy="301190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4539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183487"/>
            <a:ext cx="2330201" cy="43616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93" y="-4533097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8" y="-518348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4030" y="-5183487"/>
            <a:ext cx="1551667" cy="290440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1338205" y="49247"/>
            <a:ext cx="4539758" cy="1863012"/>
          </a:xfrm>
          <a:prstGeom prst="wedgeRoundRectCallout">
            <a:avLst>
              <a:gd name="adj1" fmla="val -57761"/>
              <a:gd name="adj2" fmla="val 76813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満足した？</a:t>
            </a:r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1084590" y="2813429"/>
            <a:ext cx="9376145" cy="3354613"/>
          </a:xfrm>
          <a:prstGeom prst="wedgeRoundRectCallout">
            <a:avLst>
              <a:gd name="adj1" fmla="val 56700"/>
              <a:gd name="adj2" fmla="val 4747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うん。そうだね。やっぱり、辛くなかったんだよ。もっと食べたいな～。また一緒に行く？</a:t>
            </a:r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0664810-98FA-4E8A-945F-D2FEFE10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06409" y="1273401"/>
            <a:ext cx="2943285" cy="550922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3165B1-A408-4AC6-90F7-0974CF9BDD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49" y="650603"/>
            <a:ext cx="3662865" cy="55342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99F608C-9266-467F-BA75-621D30820637}"/>
              </a:ext>
            </a:extLst>
          </p:cNvPr>
          <p:cNvSpPr/>
          <p:nvPr/>
        </p:nvSpPr>
        <p:spPr>
          <a:xfrm>
            <a:off x="1905946" y="6870700"/>
            <a:ext cx="1168400" cy="401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C0F1D2-3E58-4EFF-AC03-DD609E016B01}"/>
              </a:ext>
            </a:extLst>
          </p:cNvPr>
          <p:cNvSpPr/>
          <p:nvPr/>
        </p:nvSpPr>
        <p:spPr>
          <a:xfrm>
            <a:off x="-4629150" y="7281253"/>
            <a:ext cx="2385132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BE10A4-8EA3-4DB7-A205-1E66775BC229}"/>
              </a:ext>
            </a:extLst>
          </p:cNvPr>
          <p:cNvSpPr/>
          <p:nvPr/>
        </p:nvSpPr>
        <p:spPr>
          <a:xfrm>
            <a:off x="-4629150" y="-974647"/>
            <a:ext cx="2385132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B64C56-9218-4E1A-B06B-EB4D3C2E723A}"/>
              </a:ext>
            </a:extLst>
          </p:cNvPr>
          <p:cNvSpPr/>
          <p:nvPr/>
        </p:nvSpPr>
        <p:spPr>
          <a:xfrm rot="5400000">
            <a:off x="15311917" y="-1664371"/>
            <a:ext cx="8991249" cy="1033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43F06-7822-4F98-96EA-5B0F276C6B80}"/>
              </a:ext>
            </a:extLst>
          </p:cNvPr>
          <p:cNvSpPr/>
          <p:nvPr/>
        </p:nvSpPr>
        <p:spPr>
          <a:xfrm rot="5400000">
            <a:off x="-10169425" y="382456"/>
            <a:ext cx="8991249" cy="629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107C1-C04A-42AC-81CF-F329A27D89F5}"/>
              </a:ext>
            </a:extLst>
          </p:cNvPr>
          <p:cNvSpPr/>
          <p:nvPr/>
        </p:nvSpPr>
        <p:spPr>
          <a:xfrm>
            <a:off x="2454287" y="-249454"/>
            <a:ext cx="1168400" cy="401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52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355266" y="714589"/>
            <a:ext cx="3744992" cy="1517888"/>
          </a:xfrm>
          <a:prstGeom prst="wedgeEllipseCallout">
            <a:avLst>
              <a:gd name="adj1" fmla="val -69182"/>
              <a:gd name="adj2" fmla="val -5463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うん。いいよ、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-1" y="3568700"/>
            <a:ext cx="4140201" cy="2936280"/>
          </a:xfrm>
          <a:prstGeom prst="wedgeRoundRectCallout">
            <a:avLst>
              <a:gd name="adj1" fmla="val 65489"/>
              <a:gd name="adj2" fmla="val 370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あそこに個室みたいで座るところがあるので、二人だけで食べたら、いいだと思うな！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037" y="-6930351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03" y="-6789478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068" y="-71316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0330" y="-6806164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9D8AF6-FD05-43A0-866D-C41600B3967A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C05B705-E630-4FDC-9C54-E2707FE17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201355" y="3429000"/>
            <a:ext cx="1883725" cy="3429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C19561-F618-4C70-93B7-56B345C18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49" y="0"/>
            <a:ext cx="2132290" cy="342900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F11AA8F-D448-48D7-AE1F-963A33A35B55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F1618C-07B3-46EF-BD9D-85FFCFBE522B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6BB7C3-0E50-4E3E-959B-5896EE919A14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9035C9-F096-4988-BCCB-D4BAB331A796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3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249407" y="641514"/>
            <a:ext cx="3846593" cy="1634003"/>
          </a:xfrm>
          <a:prstGeom prst="wedgeEllipseCallout">
            <a:avLst>
              <a:gd name="adj1" fmla="val -58858"/>
              <a:gd name="adj2" fmla="val 20724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へえ、いいね</a:t>
            </a:r>
            <a:r>
              <a:rPr lang="ja-JP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sz="16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4449979"/>
            <a:ext cx="3479800" cy="2009558"/>
          </a:xfrm>
          <a:prstGeom prst="wedgeRoundRectCallout">
            <a:avLst>
              <a:gd name="adj1" fmla="val 67155"/>
              <a:gd name="adj2" fmla="val -39528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そうそう、値段も安いし、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7680" y="-4458186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357" y="-445818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17" y="56114"/>
            <a:ext cx="2932534" cy="406899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2" y="-4458186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9583" y="-4391150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027C7A-50A7-4F1B-A945-63CD3EE47636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3568C1-B3A3-4535-9919-15389902D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962400" y="2966132"/>
            <a:ext cx="2133600" cy="388385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F9AAD9-3E14-4B36-82BC-118380A538B9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0D758-B1EF-464E-AC41-9EC4585BAECF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E9CD3-A004-4138-BE9B-1A3CBC108E42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A6E0C9-C9E8-4EE9-8658-672B8993DD0C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40000" y="93198"/>
            <a:ext cx="3397157" cy="1631267"/>
          </a:xfrm>
          <a:prstGeom prst="wedgeEllipseCallout">
            <a:avLst>
              <a:gd name="adj1" fmla="val -45985"/>
              <a:gd name="adj2" fmla="val 45482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そうですか。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802479"/>
            <a:ext cx="3841523" cy="2904401"/>
          </a:xfrm>
          <a:prstGeom prst="wedgeRoundRectCallout">
            <a:avLst>
              <a:gd name="adj1" fmla="val 60717"/>
              <a:gd name="adj2" fmla="val 6605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うん。おすすめは蟹のすり身 のスープです。ぜひ食べてみて。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sz="3200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7479" y="-4898874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82" y="-500289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86" y="-489887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8498" y="-4669971"/>
            <a:ext cx="1551667" cy="290440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709A3E6-D9BB-4541-B594-4905854C2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82979" y="2969624"/>
            <a:ext cx="2133600" cy="388385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0909F5-B102-43D0-8714-D6C3E7E8A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5088" y="93198"/>
            <a:ext cx="2229212" cy="358486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F0801B-3836-4BF6-9902-5B37E34AB04B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769ADA-6369-41CC-82E2-F9346AAB4425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1D0F4-7EE9-41AC-8C29-F1052A285557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2F5C4C-75F4-49B7-ACA4-D8F06EBE8411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0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454558" y="1433926"/>
            <a:ext cx="2713307" cy="507875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8440" y="-5182547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43" y="-5665160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45" y="-5860706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6852" y="-6634748"/>
            <a:ext cx="1551667" cy="290440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3225800" y="2411803"/>
            <a:ext cx="6898661" cy="3123000"/>
          </a:xfrm>
          <a:prstGeom prst="wedgeRoundRectCallout">
            <a:avLst>
              <a:gd name="adj1" fmla="val 73169"/>
              <a:gd name="adj2" fmla="val -5698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うん。行ったよ。やっぱり安くておいしかったね。彼女は大好き、また行こうと約束しましたよ。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84B41A5-E6DF-4187-A0F9-837529A050BC}"/>
              </a:ext>
            </a:extLst>
          </p:cNvPr>
          <p:cNvSpPr/>
          <p:nvPr/>
        </p:nvSpPr>
        <p:spPr>
          <a:xfrm>
            <a:off x="360668" y="0"/>
            <a:ext cx="4258957" cy="2322286"/>
          </a:xfrm>
          <a:prstGeom prst="wedgeEllipseCallout">
            <a:avLst>
              <a:gd name="adj1" fmla="val -48938"/>
              <a:gd name="adj2" fmla="val 4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のび太くん、行った？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B261E-E7E0-4348-AC38-EBC533C719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96" y="1081997"/>
            <a:ext cx="3614057" cy="540435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D91FD9-753B-4736-A777-8FA6856D25B8}"/>
              </a:ext>
            </a:extLst>
          </p:cNvPr>
          <p:cNvSpPr/>
          <p:nvPr/>
        </p:nvSpPr>
        <p:spPr>
          <a:xfrm>
            <a:off x="1905946" y="6870700"/>
            <a:ext cx="1168400" cy="401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59F07-339C-4FA6-B640-8CC967D24CA5}"/>
              </a:ext>
            </a:extLst>
          </p:cNvPr>
          <p:cNvSpPr/>
          <p:nvPr/>
        </p:nvSpPr>
        <p:spPr>
          <a:xfrm>
            <a:off x="-4629150" y="7281253"/>
            <a:ext cx="2385132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D12A5B-E49C-46AE-B9F2-E55A6F84D0DF}"/>
              </a:ext>
            </a:extLst>
          </p:cNvPr>
          <p:cNvSpPr/>
          <p:nvPr/>
        </p:nvSpPr>
        <p:spPr>
          <a:xfrm>
            <a:off x="14437415" y="-420914"/>
            <a:ext cx="2098711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02BAA-22C4-4684-BAD5-84DB42C11170}"/>
              </a:ext>
            </a:extLst>
          </p:cNvPr>
          <p:cNvSpPr/>
          <p:nvPr/>
        </p:nvSpPr>
        <p:spPr>
          <a:xfrm>
            <a:off x="-4629150" y="-974647"/>
            <a:ext cx="2385132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47D28E-B382-406C-90EE-11BB772F0AFE}"/>
              </a:ext>
            </a:extLst>
          </p:cNvPr>
          <p:cNvSpPr/>
          <p:nvPr/>
        </p:nvSpPr>
        <p:spPr>
          <a:xfrm rot="5400000">
            <a:off x="15311917" y="-1664371"/>
            <a:ext cx="8991249" cy="1033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6DF2CC-5DA0-4718-BC6D-0804EBFBDB98}"/>
              </a:ext>
            </a:extLst>
          </p:cNvPr>
          <p:cNvSpPr/>
          <p:nvPr/>
        </p:nvSpPr>
        <p:spPr>
          <a:xfrm rot="5400000">
            <a:off x="-10169425" y="382456"/>
            <a:ext cx="8991249" cy="629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47A8BD-5430-4334-99B6-77FD46242305}"/>
              </a:ext>
            </a:extLst>
          </p:cNvPr>
          <p:cNvSpPr/>
          <p:nvPr/>
        </p:nvSpPr>
        <p:spPr>
          <a:xfrm>
            <a:off x="2454287" y="-249454"/>
            <a:ext cx="1168400" cy="401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9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新大久保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025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1866629" y="3429000"/>
            <a:ext cx="3581740" cy="2538078"/>
          </a:xfrm>
          <a:prstGeom prst="wedgeRoundRectCallout">
            <a:avLst>
              <a:gd name="adj1" fmla="val -61383"/>
              <a:gd name="adj2" fmla="val 6614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同窓会って広い店がないといけないですね。新大久保の辺りはどうかな～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86" y="-4881386"/>
            <a:ext cx="1551667" cy="290440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3692" y="3703137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46" y="-5743007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3437" y="-498888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8"/>
          <a:stretch/>
        </p:blipFill>
        <p:spPr bwMode="auto">
          <a:xfrm>
            <a:off x="4011557" y="64975"/>
            <a:ext cx="2084443" cy="334002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4611" y="-4988886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70BD17-CE25-4604-A422-D148ABBA39C2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1E3498F-F48E-4FA0-A90A-7F6FC8977806}"/>
              </a:ext>
            </a:extLst>
          </p:cNvPr>
          <p:cNvSpPr/>
          <p:nvPr/>
        </p:nvSpPr>
        <p:spPr>
          <a:xfrm>
            <a:off x="0" y="2088"/>
            <a:ext cx="3530600" cy="2362352"/>
          </a:xfrm>
          <a:prstGeom prst="wedgeRoundRectCallout">
            <a:avLst>
              <a:gd name="adj1" fmla="val 62033"/>
              <a:gd name="adj2" fmla="val 2475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あのね、次回の同窓会はベトナム店にするつもりですが、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C0EA3-0331-454F-937A-D972708A64EF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18B3CD-0BD5-4AFE-8320-138925B62FD9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64C4C-BDD2-401C-A107-124DF699A3B3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D1BEC-045F-4BE9-8D51-5993F14FDAA8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3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88425"/>
            <a:ext cx="3857625" cy="2362352"/>
          </a:xfrm>
          <a:prstGeom prst="wedgeEllipseCallout">
            <a:avLst>
              <a:gd name="adj1" fmla="val 63457"/>
              <a:gd name="adj2" fmla="val -536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うんうん。</a:t>
            </a:r>
            <a:endParaRPr lang="en-GB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いいよ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,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いいよ。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270353" y="3346487"/>
            <a:ext cx="3469593" cy="2362352"/>
          </a:xfrm>
          <a:prstGeom prst="wedgeRoundRectCallout">
            <a:avLst>
              <a:gd name="adj1" fmla="val -64492"/>
              <a:gd name="adj2" fmla="val 4325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ここは広いし、にぎやかな店なので、同窓会に良いと思う。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8222" y="-4423192"/>
            <a:ext cx="1551667" cy="29044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96" y="-4032320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65" y="-459236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8783" y="-4743279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3655224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184B49-B4C1-4C91-9FE9-F0A94C7C8F24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423DDB-4956-4049-BF04-D72221A3B8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862" y="55481"/>
            <a:ext cx="1894916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A3F5A-A97D-4D5F-AED5-D897AB8F5F88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932258-4057-4C60-A2D4-F5ACC5739A85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3396D1-6E61-456D-84E9-C0F36B22AC96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3B8F13-1465-4CB7-9701-01D018979069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6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968</Words>
  <Application>Microsoft Office PowerPoint</Application>
  <PresentationFormat>Widescreen</PresentationFormat>
  <Paragraphs>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MS Gothic</vt:lpstr>
      <vt:lpstr>Arial</vt:lpstr>
      <vt:lpstr>Calibri</vt:lpstr>
      <vt:lpstr>Calibri Light</vt:lpstr>
      <vt:lpstr>Office Theme</vt:lpstr>
      <vt:lpstr>高田馬場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新大久保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代々木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恵比寿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Phúc Hưng Triệu</dc:creator>
  <cp:lastModifiedBy>Phúc Hưng Triệu</cp:lastModifiedBy>
  <cp:revision>19</cp:revision>
  <dcterms:created xsi:type="dcterms:W3CDTF">2021-09-06T09:44:06Z</dcterms:created>
  <dcterms:modified xsi:type="dcterms:W3CDTF">2021-09-21T07:06:43Z</dcterms:modified>
</cp:coreProperties>
</file>