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C32D"/>
    <a:srgbClr val="FFFFFF"/>
    <a:srgbClr val="1C883C"/>
    <a:srgbClr val="F2F2F2"/>
    <a:srgbClr val="57D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7452" y="-5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E809-F711-4CDA-BAD2-8CA981765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03057-D449-4759-BD23-45FC84480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0DDF-226F-4AC2-AF60-67E977B2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A15A-23F1-4E6F-B7FC-EAE27BB726BC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2CABC-7D95-481B-9A96-291DE416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8C75-0609-4CD2-856C-0C912B10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39C3-963A-4B27-8D94-9B4E7DBD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90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A19C-12F8-47F4-8131-C6EA1D22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AEAEF-DB98-4EBE-9B11-963A02A92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D99B-42B2-4511-A073-D45EE450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A15A-23F1-4E6F-B7FC-EAE27BB726BC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2B87-92E9-4ADB-8CC3-6E5D276C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2D80-7AB8-416E-8F8F-533AB013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39C3-963A-4B27-8D94-9B4E7DBD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1231C-CECC-44ED-BA30-753D62923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DB250-2104-443D-991C-0ECE376EB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D9BC-4D50-44FD-AB79-3D5AC3BB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A15A-23F1-4E6F-B7FC-EAE27BB726BC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17A68-9FA9-49B5-BF9B-383B41D0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D621-27A3-478E-AAA3-125EE71E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39C3-963A-4B27-8D94-9B4E7DBD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1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DE12-9020-4190-8CE6-DDC1E77F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814E-7F12-4C68-AD81-2A879F65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6881F-E06F-41DF-9F0F-0CC0DC2F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A15A-23F1-4E6F-B7FC-EAE27BB726BC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A4641-CE95-46D4-A8F3-A4E98845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35BD-A859-4C71-A3E2-FAF84CCC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39C3-963A-4B27-8D94-9B4E7DBD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36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A554-473E-4304-9F68-FB679080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C254-C895-4627-9FBE-4DFD7B10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2B2E-AE91-4F1F-8D64-C080F50C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A15A-23F1-4E6F-B7FC-EAE27BB726BC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C2287-E0D9-4DD5-9E7A-45EB83FB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73924-7E48-4691-BA7A-803F218A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39C3-963A-4B27-8D94-9B4E7DBD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C51A-2178-4312-A392-5FB98E9F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735F-51E1-4069-A7D6-A9474E0F1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C33BB-5DAD-48F0-9421-BEFCCDEEA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D131E-72FB-497E-936A-B57E97EA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A15A-23F1-4E6F-B7FC-EAE27BB726BC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81083-0F8F-400C-86D1-7E09FC85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04548-E784-4409-BB1F-E3EF0AA0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39C3-963A-4B27-8D94-9B4E7DBD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88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CCF5-B144-4632-8CD9-3B8EEC70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6054E-E3C0-4E18-83A0-26A3F28EB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AE1E6-36E3-4175-B7DC-AF4E8FF2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272A7-F295-45D5-BF53-CE48161DD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FF1E2-5273-49D0-909B-509D2AA6B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055A8-D006-4319-B4B5-8832B1D3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A15A-23F1-4E6F-B7FC-EAE27BB726BC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AD818-A22E-4A27-8320-8DBDA873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CAC5A-EFDF-406C-9734-E26E420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39C3-963A-4B27-8D94-9B4E7DBD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3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40D2-DB8F-409A-B9B2-958722D9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A13FD-C978-4663-B607-D010D436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A15A-23F1-4E6F-B7FC-EAE27BB726BC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92E40-0776-4D48-A602-A2F66C14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8CA7C-D28C-4CC6-8ADE-10E67FD1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39C3-963A-4B27-8D94-9B4E7DBD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3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28867-9E4F-444A-8CB9-FDE05CAF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A15A-23F1-4E6F-B7FC-EAE27BB726BC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69B37-4E93-4662-9654-56371F7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C035-0301-403E-A649-F90FF5DC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39C3-963A-4B27-8D94-9B4E7DBD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4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4CE3-130F-4D6C-A920-295ED451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5F38-7A71-4100-9FEA-6B49A598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951DA-FAE7-4664-A1ED-C5AD329B4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C1AA0-574A-4055-ADB7-3730247E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A15A-23F1-4E6F-B7FC-EAE27BB726BC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0AD15-5D8C-40E2-B066-3F78401C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064CF-6817-4F55-BEBA-D26BB9EA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39C3-963A-4B27-8D94-9B4E7DBD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48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D593-6F31-4E81-BE80-B698924C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66725-44B1-4B89-B54F-D51E08EFE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5810-E6B0-41AA-80C7-C83FB1793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5E048-A1E7-488E-9CD4-C4DB17E8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A15A-23F1-4E6F-B7FC-EAE27BB726BC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DE317-5245-492F-9199-D0725619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717EB-E8B4-4CD1-A96F-32BD7742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39C3-963A-4B27-8D94-9B4E7DBD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94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D4F9E-E2B9-41AF-8E3B-CAE337C3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B21E0-1548-4776-9EAF-B6DA63C9D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2F605-82DB-4EF2-8FCE-5AD1267C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EA15A-23F1-4E6F-B7FC-EAE27BB726BC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9AD9-7A24-4AC6-ABFC-242B836F7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B200-0A97-4711-97A8-7A601FB92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239C3-963A-4B27-8D94-9B4E7DBD0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62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D72719-829B-454D-B1A4-EC8ED51A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003" y="941016"/>
            <a:ext cx="4762500" cy="1200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1EBF67-2C63-49A4-B022-1C313FDE616A}"/>
              </a:ext>
            </a:extLst>
          </p:cNvPr>
          <p:cNvSpPr/>
          <p:nvPr/>
        </p:nvSpPr>
        <p:spPr>
          <a:xfrm>
            <a:off x="432708" y="2096239"/>
            <a:ext cx="3781425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4307DE-8C46-4AD6-B41C-6C8507B30F73}"/>
              </a:ext>
            </a:extLst>
          </p:cNvPr>
          <p:cNvSpPr/>
          <p:nvPr/>
        </p:nvSpPr>
        <p:spPr>
          <a:xfrm>
            <a:off x="911885" y="2205192"/>
            <a:ext cx="430460" cy="54351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25B450-05D1-4F02-951A-7229A7B7E834}"/>
              </a:ext>
            </a:extLst>
          </p:cNvPr>
          <p:cNvSpPr/>
          <p:nvPr/>
        </p:nvSpPr>
        <p:spPr>
          <a:xfrm>
            <a:off x="946202" y="2380130"/>
            <a:ext cx="353282" cy="325710"/>
          </a:xfrm>
          <a:prstGeom prst="roundRect">
            <a:avLst/>
          </a:prstGeom>
          <a:solidFill>
            <a:srgbClr val="57D9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F0E85-86CA-4857-BD35-E665302BC7A1}"/>
              </a:ext>
            </a:extLst>
          </p:cNvPr>
          <p:cNvSpPr/>
          <p:nvPr/>
        </p:nvSpPr>
        <p:spPr>
          <a:xfrm>
            <a:off x="432707" y="2836449"/>
            <a:ext cx="3343275" cy="232928"/>
          </a:xfrm>
          <a:prstGeom prst="rect">
            <a:avLst/>
          </a:prstGeom>
          <a:solidFill>
            <a:srgbClr val="1C8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133F79A-0D04-4695-8A50-E5E291625FB0}"/>
              </a:ext>
            </a:extLst>
          </p:cNvPr>
          <p:cNvSpPr/>
          <p:nvPr/>
        </p:nvSpPr>
        <p:spPr>
          <a:xfrm rot="5400000">
            <a:off x="3792868" y="2819565"/>
            <a:ext cx="232927" cy="266700"/>
          </a:xfrm>
          <a:prstGeom prst="triangle">
            <a:avLst/>
          </a:prstGeom>
          <a:solidFill>
            <a:srgbClr val="1C8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D75D6-6E50-4834-AFFC-35A4128132F5}"/>
              </a:ext>
            </a:extLst>
          </p:cNvPr>
          <p:cNvSpPr txBox="1"/>
          <p:nvPr/>
        </p:nvSpPr>
        <p:spPr>
          <a:xfrm>
            <a:off x="432706" y="2797830"/>
            <a:ext cx="646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目黒</a:t>
            </a:r>
            <a:endParaRPr lang="en-GB" sz="1400" b="1" dirty="0">
              <a:solidFill>
                <a:schemeClr val="bg1"/>
              </a:solidFill>
            </a:endParaRPr>
          </a:p>
          <a:p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0D261-C15D-46D1-9614-591448292777}"/>
              </a:ext>
            </a:extLst>
          </p:cNvPr>
          <p:cNvSpPr txBox="1"/>
          <p:nvPr/>
        </p:nvSpPr>
        <p:spPr>
          <a:xfrm>
            <a:off x="3158910" y="2797830"/>
            <a:ext cx="646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目黒</a:t>
            </a:r>
            <a:endParaRPr lang="en-GB" sz="1400" b="1" dirty="0">
              <a:solidFill>
                <a:schemeClr val="bg1"/>
              </a:solidFill>
            </a:endParaRPr>
          </a:p>
          <a:p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39A1B9-40B1-4A09-AA20-7C528EE484D8}"/>
              </a:ext>
            </a:extLst>
          </p:cNvPr>
          <p:cNvSpPr txBox="1"/>
          <p:nvPr/>
        </p:nvSpPr>
        <p:spPr>
          <a:xfrm>
            <a:off x="895350" y="2141166"/>
            <a:ext cx="590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TYO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482CE5-A5D4-4C6F-B885-AFB09BFADE28}"/>
              </a:ext>
            </a:extLst>
          </p:cNvPr>
          <p:cNvSpPr/>
          <p:nvPr/>
        </p:nvSpPr>
        <p:spPr>
          <a:xfrm>
            <a:off x="967329" y="2402654"/>
            <a:ext cx="303746" cy="28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642F5-4518-40CE-B717-015A0AE4D3F4}"/>
              </a:ext>
            </a:extLst>
          </p:cNvPr>
          <p:cNvSpPr txBox="1"/>
          <p:nvPr/>
        </p:nvSpPr>
        <p:spPr>
          <a:xfrm>
            <a:off x="985948" y="2339528"/>
            <a:ext cx="59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ja-JP" sz="1000" dirty="0"/>
              <a:t>JY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684C40-08AF-4218-B19A-0CD9CCBE568B}"/>
              </a:ext>
            </a:extLst>
          </p:cNvPr>
          <p:cNvSpPr txBox="1"/>
          <p:nvPr/>
        </p:nvSpPr>
        <p:spPr>
          <a:xfrm>
            <a:off x="947796" y="2451349"/>
            <a:ext cx="590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ja-JP" sz="1400" dirty="0"/>
              <a:t>01</a:t>
            </a:r>
            <a:endParaRPr lang="en-GB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6E4CFE-DC14-4D3E-BA12-7E659ADDA4FA}"/>
              </a:ext>
            </a:extLst>
          </p:cNvPr>
          <p:cNvSpPr/>
          <p:nvPr/>
        </p:nvSpPr>
        <p:spPr>
          <a:xfrm>
            <a:off x="2169296" y="2836449"/>
            <a:ext cx="234387" cy="232928"/>
          </a:xfrm>
          <a:prstGeom prst="rect">
            <a:avLst/>
          </a:prstGeom>
          <a:solidFill>
            <a:srgbClr val="4BC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92D246-6313-482E-B982-83D5BF38AC97}"/>
              </a:ext>
            </a:extLst>
          </p:cNvPr>
          <p:cNvSpPr txBox="1"/>
          <p:nvPr/>
        </p:nvSpPr>
        <p:spPr>
          <a:xfrm>
            <a:off x="2000254" y="3039129"/>
            <a:ext cx="646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Ebisu</a:t>
            </a:r>
            <a:endParaRPr lang="en-GB" sz="1400" b="1" dirty="0"/>
          </a:p>
          <a:p>
            <a:endParaRPr lang="en-GB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66C320-73C2-4560-92D1-1F307840C860}"/>
              </a:ext>
            </a:extLst>
          </p:cNvPr>
          <p:cNvSpPr/>
          <p:nvPr/>
        </p:nvSpPr>
        <p:spPr>
          <a:xfrm>
            <a:off x="4376058" y="4072265"/>
            <a:ext cx="1942191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D2704-9DDB-4678-AC7D-B8494D4ED912}"/>
              </a:ext>
            </a:extLst>
          </p:cNvPr>
          <p:cNvSpPr txBox="1"/>
          <p:nvPr/>
        </p:nvSpPr>
        <p:spPr>
          <a:xfrm>
            <a:off x="4330321" y="4751666"/>
            <a:ext cx="238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  高田馬場</a:t>
            </a:r>
            <a:endParaRPr lang="en-GB" sz="32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890124-B40D-4C78-8807-8C0DEA0BA482}"/>
              </a:ext>
            </a:extLst>
          </p:cNvPr>
          <p:cNvSpPr/>
          <p:nvPr/>
        </p:nvSpPr>
        <p:spPr>
          <a:xfrm>
            <a:off x="4489450" y="4211750"/>
            <a:ext cx="430460" cy="54351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716255-79B6-4468-9EC6-A09455634C89}"/>
              </a:ext>
            </a:extLst>
          </p:cNvPr>
          <p:cNvSpPr/>
          <p:nvPr/>
        </p:nvSpPr>
        <p:spPr>
          <a:xfrm>
            <a:off x="4523767" y="4386688"/>
            <a:ext cx="353282" cy="325710"/>
          </a:xfrm>
          <a:prstGeom prst="roundRect">
            <a:avLst/>
          </a:prstGeom>
          <a:solidFill>
            <a:srgbClr val="57D92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835F8F-4CDB-47E8-8A00-E4250ACCF157}"/>
              </a:ext>
            </a:extLst>
          </p:cNvPr>
          <p:cNvSpPr txBox="1"/>
          <p:nvPr/>
        </p:nvSpPr>
        <p:spPr>
          <a:xfrm>
            <a:off x="4472915" y="4147724"/>
            <a:ext cx="590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</a:rPr>
              <a:t>TDB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2B62255-1BD5-4FB9-96AF-6DDE18D661A2}"/>
              </a:ext>
            </a:extLst>
          </p:cNvPr>
          <p:cNvSpPr/>
          <p:nvPr/>
        </p:nvSpPr>
        <p:spPr>
          <a:xfrm>
            <a:off x="4544894" y="4409212"/>
            <a:ext cx="303746" cy="2800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A30488-562D-4C01-BFC9-6D6928D75DC1}"/>
              </a:ext>
            </a:extLst>
          </p:cNvPr>
          <p:cNvSpPr txBox="1"/>
          <p:nvPr/>
        </p:nvSpPr>
        <p:spPr>
          <a:xfrm>
            <a:off x="4559218" y="4349177"/>
            <a:ext cx="59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ja-JP" sz="1000" dirty="0"/>
              <a:t>JY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3FCB6E-8959-408E-AA74-209A640FE5C8}"/>
              </a:ext>
            </a:extLst>
          </p:cNvPr>
          <p:cNvSpPr txBox="1"/>
          <p:nvPr/>
        </p:nvSpPr>
        <p:spPr>
          <a:xfrm>
            <a:off x="4523767" y="4443777"/>
            <a:ext cx="590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15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FE51A32-0D7C-4980-B15B-C3E594210AB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0" y="3327052"/>
            <a:ext cx="2146862" cy="2249405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038748F-258B-4EE5-ABF2-4396445E213E}"/>
              </a:ext>
            </a:extLst>
          </p:cNvPr>
          <p:cNvSpPr/>
          <p:nvPr/>
        </p:nvSpPr>
        <p:spPr>
          <a:xfrm>
            <a:off x="6151854" y="4088686"/>
            <a:ext cx="77496" cy="77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076B53-A49A-46D7-8D5F-A67C0158F164}"/>
              </a:ext>
            </a:extLst>
          </p:cNvPr>
          <p:cNvSpPr/>
          <p:nvPr/>
        </p:nvSpPr>
        <p:spPr>
          <a:xfrm>
            <a:off x="4467398" y="4088686"/>
            <a:ext cx="77496" cy="77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03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Phúc Hưng Triệu</dc:creator>
  <cp:lastModifiedBy>Phúc Hưng Triệu</cp:lastModifiedBy>
  <cp:revision>8</cp:revision>
  <dcterms:created xsi:type="dcterms:W3CDTF">2021-07-09T08:49:01Z</dcterms:created>
  <dcterms:modified xsi:type="dcterms:W3CDTF">2021-07-15T09:45:03Z</dcterms:modified>
</cp:coreProperties>
</file>