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66" r:id="rId4"/>
    <p:sldId id="257" r:id="rId5"/>
    <p:sldId id="265" r:id="rId6"/>
    <p:sldId id="268" r:id="rId7"/>
    <p:sldId id="269" r:id="rId8"/>
    <p:sldId id="27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4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27817-FBAB-476B-A4C3-C348B3EB8775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0872-341B-414E-B9E6-53033133F1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73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27817-FBAB-476B-A4C3-C348B3EB8775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0872-341B-414E-B9E6-53033133F1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129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27817-FBAB-476B-A4C3-C348B3EB8775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0872-341B-414E-B9E6-53033133F1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61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27817-FBAB-476B-A4C3-C348B3EB8775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0872-341B-414E-B9E6-53033133F1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9768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27817-FBAB-476B-A4C3-C348B3EB8775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0872-341B-414E-B9E6-53033133F1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45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27817-FBAB-476B-A4C3-C348B3EB8775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0872-341B-414E-B9E6-53033133F1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38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27817-FBAB-476B-A4C3-C348B3EB8775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0872-341B-414E-B9E6-53033133F1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343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27817-FBAB-476B-A4C3-C348B3EB8775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0872-341B-414E-B9E6-53033133F1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61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27817-FBAB-476B-A4C3-C348B3EB8775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0872-341B-414E-B9E6-53033133F1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181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27817-FBAB-476B-A4C3-C348B3EB8775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0872-341B-414E-B9E6-53033133F1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549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27817-FBAB-476B-A4C3-C348B3EB8775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0872-341B-414E-B9E6-53033133F1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8503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27817-FBAB-476B-A4C3-C348B3EB8775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60872-341B-414E-B9E6-53033133F1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660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5E5E1A0E-2E95-4A89-87F1-560EBFE5A6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831" t="31076" r="40664" b="66119"/>
          <a:stretch/>
        </p:blipFill>
        <p:spPr>
          <a:xfrm>
            <a:off x="9813472" y="293941"/>
            <a:ext cx="612321" cy="187778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CCEAE2BD-CE81-4670-A833-7195A72DB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77419" y="568165"/>
            <a:ext cx="2189161" cy="572167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53E4DD9F-237E-40F3-B4A0-7F116E1EF6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3970" t="20524" r="50029" b="77806"/>
          <a:stretch/>
        </p:blipFill>
        <p:spPr>
          <a:xfrm rot="151267">
            <a:off x="4185500" y="1602614"/>
            <a:ext cx="465040" cy="1512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2B305B-DF4D-4D35-8931-2E6D217A1E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6818" y="1635333"/>
            <a:ext cx="272563" cy="8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87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83B4162F-6941-4CE6-8DA3-AB5C18C58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7419" y="568165"/>
            <a:ext cx="2189161" cy="572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75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5E5E1A0E-2E95-4A89-87F1-560EBFE5A6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831" t="31076" r="40664" b="66119"/>
          <a:stretch/>
        </p:blipFill>
        <p:spPr>
          <a:xfrm>
            <a:off x="9813472" y="293941"/>
            <a:ext cx="612321" cy="187778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CCEAE2BD-CE81-4670-A833-7195A72DB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77419" y="568165"/>
            <a:ext cx="2189161" cy="572167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53E4DD9F-237E-40F3-B4A0-7F116E1EF6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3970" t="20524" r="50029" b="77806"/>
          <a:stretch/>
        </p:blipFill>
        <p:spPr>
          <a:xfrm rot="151267">
            <a:off x="4185500" y="1602614"/>
            <a:ext cx="465040" cy="1512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2B305B-DF4D-4D35-8931-2E6D217A1E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6818" y="1635333"/>
            <a:ext cx="272563" cy="8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514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83B4162F-6941-4CE6-8DA3-AB5C18C58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7419" y="568165"/>
            <a:ext cx="2189161" cy="572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365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5E5E1A0E-2E95-4A89-87F1-560EBFE5A6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831" t="31076" r="40664" b="66119"/>
          <a:stretch/>
        </p:blipFill>
        <p:spPr>
          <a:xfrm>
            <a:off x="9813472" y="293941"/>
            <a:ext cx="612321" cy="187778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CCEAE2BD-CE81-4670-A833-7195A72DB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77419" y="568165"/>
            <a:ext cx="2189161" cy="572167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53E4DD9F-237E-40F3-B4A0-7F116E1EF6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3970" t="20524" r="50029" b="77806"/>
          <a:stretch/>
        </p:blipFill>
        <p:spPr>
          <a:xfrm rot="151267">
            <a:off x="4185500" y="1602614"/>
            <a:ext cx="465040" cy="1512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2B305B-DF4D-4D35-8931-2E6D217A1E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6818" y="1635333"/>
            <a:ext cx="272563" cy="8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415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83B4162F-6941-4CE6-8DA3-AB5C18C58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7419" y="568165"/>
            <a:ext cx="2189161" cy="572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79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5E5E1A0E-2E95-4A89-87F1-560EBFE5A6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831" t="31076" r="40664" b="66119"/>
          <a:stretch/>
        </p:blipFill>
        <p:spPr>
          <a:xfrm>
            <a:off x="9813472" y="293941"/>
            <a:ext cx="612321" cy="187778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CCEAE2BD-CE81-4670-A833-7195A72DB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77419" y="568165"/>
            <a:ext cx="2189161" cy="572167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53E4DD9F-237E-40F3-B4A0-7F116E1EF6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3970" t="20524" r="50029" b="77806"/>
          <a:stretch/>
        </p:blipFill>
        <p:spPr>
          <a:xfrm rot="151267">
            <a:off x="4185500" y="1602614"/>
            <a:ext cx="465040" cy="1512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2B305B-DF4D-4D35-8931-2E6D217A1E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6818" y="1635333"/>
            <a:ext cx="272563" cy="8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62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83B4162F-6941-4CE6-8DA3-AB5C18C58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7419" y="568165"/>
            <a:ext cx="2189161" cy="572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725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Phúc Hưng Triệu</dc:creator>
  <cp:lastModifiedBy>Phúc Hưng Triệu</cp:lastModifiedBy>
  <cp:revision>2</cp:revision>
  <dcterms:created xsi:type="dcterms:W3CDTF">2021-09-08T07:30:09Z</dcterms:created>
  <dcterms:modified xsi:type="dcterms:W3CDTF">2021-09-09T12:16:59Z</dcterms:modified>
</cp:coreProperties>
</file>