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328" r:id="rId6"/>
    <p:sldId id="346" r:id="rId7"/>
    <p:sldId id="347" r:id="rId8"/>
    <p:sldId id="348" r:id="rId9"/>
    <p:sldId id="349" r:id="rId10"/>
    <p:sldId id="351" r:id="rId11"/>
    <p:sldId id="352" r:id="rId12"/>
    <p:sldId id="353" r:id="rId13"/>
    <p:sldId id="355" r:id="rId14"/>
    <p:sldId id="356" r:id="rId15"/>
    <p:sldId id="354" r:id="rId16"/>
    <p:sldId id="350" r:id="rId17"/>
    <p:sldId id="357" r:id="rId18"/>
    <p:sldId id="358" r:id="rId19"/>
    <p:sldId id="359" r:id="rId20"/>
    <p:sldId id="360" r:id="rId21"/>
    <p:sldId id="362" r:id="rId22"/>
    <p:sldId id="363" r:id="rId23"/>
    <p:sldId id="361" r:id="rId24"/>
    <p:sldId id="34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FF66FF"/>
    <a:srgbClr val="0000FF"/>
    <a:srgbClr val="C0C0C0"/>
    <a:srgbClr val="447EC4"/>
    <a:srgbClr val="2A684C"/>
    <a:srgbClr val="CF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0724" autoAdjust="0"/>
  </p:normalViewPr>
  <p:slideViewPr>
    <p:cSldViewPr>
      <p:cViewPr varScale="1">
        <p:scale>
          <a:sx n="61" d="100"/>
          <a:sy n="61" d="100"/>
        </p:scale>
        <p:origin x="67" y="4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3462-8E1F-4A9C-B9A9-9D8E5DE814AF}" type="datetimeFigureOut">
              <a:rPr lang="en-US" smtClean="0"/>
              <a:pPr/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EC70-458E-44EA-8661-997840278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1EC70-458E-44EA-8661-997840278CC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1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fld id="{59323DA7-B298-4385-8BED-AFBCEACDB5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41906-1343-4658-ACC1-7DFF93C76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8629-0F44-41F0-97AD-3D57B1399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F59D283-4EF2-4639-8CAB-B3259381D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6AD5-B0DC-4EAB-9738-1B7DC0B6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D3B-FFEC-4F91-AF64-2413E9455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1F424-5B33-4974-BB87-10312B897B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8E95-EFED-43B3-9EAF-32856F6B1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864DC-D0F4-4317-9F77-081040547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0192-9780-4F53-9085-C7FC18A27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10490-536E-47B4-B717-92AD3649B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20EAB-F045-41A5-9F4C-2B46ED7DF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fld id="{CECEE0C6-A834-4BA2-AACD-264C2B73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 I   T   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38400"/>
            <a:ext cx="6705600" cy="14478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00600"/>
            <a:ext cx="7391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D:\Entertainment\Picture\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ĐẠI HỌC BÁCH KHOA – ĐẠI HỌC ĐÀ NẴNG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709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200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Phạm Minh Tuấn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553201"/>
            <a:ext cx="3352800" cy="1524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Khoa CNTT - Đại Học Bách Khoa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6F52-CE80-9382-6E2F-1F9DFD01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20539-148D-8685-B16A-7337FE1C4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Counting sort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tap O(</a:t>
            </a:r>
            <a:r>
              <a:rPr lang="en-US" i="1" dirty="0"/>
              <a:t>n</a:t>
            </a:r>
            <a:r>
              <a:rPr lang="en-US" dirty="0"/>
              <a:t>).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c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F121-0451-4A27-DAB1-76B849CC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A594-550E-C340-C299-642B85D6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26BDFCD-2FBF-6E4E-D1FD-0BCE09F29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657600"/>
            <a:ext cx="4553214" cy="191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2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24D7-64FC-DAA6-A128-B2384F0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02B2-5311-4B8C-B1A7-F249A6293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hàm</a:t>
            </a:r>
            <a:r>
              <a:rPr lang="en-US" dirty="0"/>
              <a:t> sort</a:t>
            </a:r>
          </a:p>
          <a:p>
            <a:r>
              <a:rPr lang="en-US" dirty="0" err="1"/>
              <a:t>Ví</a:t>
            </a:r>
            <a:r>
              <a:rPr lang="en-US" dirty="0"/>
              <a:t> du:</a:t>
            </a:r>
          </a:p>
          <a:p>
            <a:pPr lvl="1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vector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9E4B5-F816-B0FD-F830-ECA4D58E3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BE0FD-0266-18BC-358C-6EEC7D4B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0B156-439D-9F14-AD29-0398454F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9" y="2514600"/>
            <a:ext cx="4210497" cy="685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6AFB6A-6682-6419-90AB-266D285DE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3398498"/>
            <a:ext cx="3886201" cy="122343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47DF23-8935-1F28-A5BF-C1A26E50A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425" y="4946170"/>
            <a:ext cx="4056137" cy="84502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34601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B6C5-FFD9-3952-9F95-75853BEE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835B-F498-B2BA-5B29-C2FE443B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sếp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hoặc</a:t>
            </a:r>
            <a:r>
              <a:rPr lang="en-US" dirty="0"/>
              <a:t> 3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.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pair </a:t>
            </a:r>
            <a:r>
              <a:rPr lang="en-US" dirty="0" err="1"/>
              <a:t>hoặc</a:t>
            </a:r>
            <a:r>
              <a:rPr lang="en-US" dirty="0"/>
              <a:t> tuple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44B30-B0EC-C6CB-7779-9A42A320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3B0A-E716-AA02-126A-A612D18A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14B07-E23F-40C9-1DFC-F02C4AA67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82" y="5201455"/>
            <a:ext cx="2214416" cy="109774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90EB9-E15E-7ECA-BA0A-DF82CA0E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5201455"/>
            <a:ext cx="2577738" cy="109774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151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126-99F6-9DF2-05D1-5DFAE6D5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4EA8-7792-2BA8-232D-F12B2BF3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structs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ý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r>
              <a:rPr lang="en-US" dirty="0" err="1"/>
              <a:t>Cách</a:t>
            </a:r>
            <a:r>
              <a:rPr lang="en-US" dirty="0"/>
              <a:t>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2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1DD0-43BF-5AF2-E3E8-27D9FB5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97B7-23E6-47F1-E58B-FE606458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57BFF-B19C-5EB4-B56E-7BDF58AA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457" y="3025894"/>
            <a:ext cx="2833524" cy="139483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6C719E-7F19-A52D-E63F-382C148A2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57" y="4926028"/>
            <a:ext cx="4316079" cy="80707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1D83F1-AEE2-51BB-2CE3-A160D106D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457" y="5898077"/>
            <a:ext cx="2403667" cy="22808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08130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126-99F6-9DF2-05D1-5DFAE6D5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4EA8-7792-2BA8-232D-F12B2BF3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,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for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: O(n)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dòi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1DD0-43BF-5AF2-E3E8-27D9FB5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97B7-23E6-47F1-E58B-FE606458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167620-A375-8719-8A29-773D7F2D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261" y="2667000"/>
            <a:ext cx="4141340" cy="181776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08781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126-99F6-9DF2-05D1-5DFAE6D5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4EA8-7792-2BA8-232D-F12B2BF3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Ở mỗi bước trong quá trình tìm kiếm, thuật toán sẽ kiểm tra phần tử ở giữa của vùng đang xét. </a:t>
            </a:r>
            <a:endParaRPr lang="en-US" sz="2800" dirty="0"/>
          </a:p>
          <a:p>
            <a:pPr lvl="1"/>
            <a:r>
              <a:rPr lang="vi-VN" sz="2400" dirty="0"/>
              <a:t>Nếu phần tử giữa đó chính là phần tử mà chúng ta đang tìm kiếm, quá trình tìm kiếm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vi-VN" sz="2400" dirty="0"/>
              <a:t>. </a:t>
            </a:r>
            <a:endParaRPr lang="en-US" sz="2400" dirty="0"/>
          </a:p>
          <a:p>
            <a:pPr lvl="1"/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vi-VN" sz="2400" dirty="0"/>
              <a:t>, nếu phần tử giữa không phải là phần tử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vi-VN" sz="2400" dirty="0"/>
              <a:t>, thuật toán sẽ tiếp tục tìm kiếm bằng cách chia vùng đang xét thành hai phần bên trái và bên phải của phần tử giữa. </a:t>
            </a:r>
            <a:endParaRPr lang="en-US" sz="2400" dirty="0"/>
          </a:p>
          <a:p>
            <a:r>
              <a:rPr lang="vi-VN" sz="2800" dirty="0"/>
              <a:t>Quá trình này tiếp tục đệ quy cho đến khi phần tử mục tiêu được tìm thấy hoặc không còn phần tử nào để kiểm tra.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1DD0-43BF-5AF2-E3E8-27D9FB5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97B7-23E6-47F1-E58B-FE606458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9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1531-9D03-4A74-5CE5-52DAA562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1(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6372-0BF2-85C7-9872-C830DAC1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5EA5-8D9C-AC50-7AA4-75BAFBF7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1884C-7B08-36E2-340F-472F4CF1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676400"/>
            <a:ext cx="5181599" cy="377516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65419C-D7CC-FFAA-2B6B-249BC7CB14A7}"/>
              </a:ext>
            </a:extLst>
          </p:cNvPr>
          <p:cNvSpPr txBox="1"/>
          <p:nvPr/>
        </p:nvSpPr>
        <p:spPr>
          <a:xfrm>
            <a:off x="2043112" y="5625242"/>
            <a:ext cx="4894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O(</a:t>
            </a:r>
            <a:r>
              <a:rPr lang="en-US" dirty="0" err="1"/>
              <a:t>logn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array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546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126-99F6-9DF2-05D1-5DFAE6D5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4EA8-7792-2BA8-232D-F12B2BF3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1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chạy</a:t>
            </a:r>
            <a:r>
              <a:rPr lang="en-US" sz="2800" dirty="0"/>
              <a:t> </a:t>
            </a:r>
            <a:r>
              <a:rPr lang="en-US" sz="2800" dirty="0" err="1"/>
              <a:t>nhanh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index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for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Lưu</a:t>
            </a:r>
            <a:r>
              <a:rPr lang="en-US" sz="2800" dirty="0"/>
              <a:t> ý, array ta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1 </a:t>
            </a:r>
            <a:r>
              <a:rPr lang="en-US" sz="2800" dirty="0" err="1"/>
              <a:t>hàm</a:t>
            </a:r>
            <a:r>
              <a:rPr lang="en-US" sz="2800" dirty="0"/>
              <a:t> f(x)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tùy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1DD0-43BF-5AF2-E3E8-27D9FB5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97B7-23E6-47F1-E58B-FE606458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4B75A-9304-2B23-BC38-F2406CC6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82" y="2739330"/>
            <a:ext cx="5029636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35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7917-C892-A883-25E1-0724A878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BF88-82A7-1B69-3055-6B75A3EF1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lower_bound</a:t>
            </a:r>
            <a:r>
              <a:rPr lang="en-US" dirty="0"/>
              <a:t>(</a:t>
            </a:r>
            <a:r>
              <a:rPr lang="en-US" dirty="0" err="1"/>
              <a:t>arr,arr+n,x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x</a:t>
            </a:r>
          </a:p>
          <a:p>
            <a:r>
              <a:rPr lang="en-US" dirty="0" err="1"/>
              <a:t>upper_bound</a:t>
            </a:r>
            <a:r>
              <a:rPr lang="en-US" dirty="0"/>
              <a:t>(</a:t>
            </a:r>
            <a:r>
              <a:rPr lang="en-US" dirty="0" err="1"/>
              <a:t>arr,arr+n</a:t>
            </a:r>
            <a:r>
              <a:rPr lang="en-US" dirty="0"/>
              <a:t>, x)</a:t>
            </a:r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x</a:t>
            </a:r>
          </a:p>
          <a:p>
            <a:r>
              <a:rPr lang="en-US" dirty="0" err="1"/>
              <a:t>equal_range</a:t>
            </a:r>
            <a:r>
              <a:rPr lang="en-US" dirty="0"/>
              <a:t>(</a:t>
            </a:r>
            <a:r>
              <a:rPr lang="en-US" dirty="0" err="1"/>
              <a:t>arr,arr+n,x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2 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3189E-18EB-DB93-A92E-98B195D2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F142-1ADB-A000-FF8B-2F1B9736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9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9B66-71DC-7BB2-5945-09BA87CB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3567-A471-6159-95B2-0E417085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A8FB2-FD91-6D0A-3C5D-2C5E8F20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5E921-F3F5-517D-6607-839B7F46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79" y="2040400"/>
            <a:ext cx="5075360" cy="868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B305A-9CB9-110C-9DFD-56BD39AE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25218"/>
            <a:ext cx="5029636" cy="6858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677EB0-ED89-26C6-E17A-94A01A249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869172"/>
            <a:ext cx="5067739" cy="5105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3F3ABB-CF94-1C41-3060-57225A7EBEA6}"/>
              </a:ext>
            </a:extLst>
          </p:cNvPr>
          <p:cNvSpPr txBox="1"/>
          <p:nvPr/>
        </p:nvSpPr>
        <p:spPr>
          <a:xfrm>
            <a:off x="1066800" y="3276600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x: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5F725-63AA-EFC2-0CAB-EEEB8B24213C}"/>
              </a:ext>
            </a:extLst>
          </p:cNvPr>
          <p:cNvSpPr txBox="1"/>
          <p:nvPr/>
        </p:nvSpPr>
        <p:spPr>
          <a:xfrm>
            <a:off x="1105382" y="1537688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Tìm</a:t>
            </a:r>
            <a:r>
              <a:rPr lang="en-US" dirty="0"/>
              <a:t> index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x:</a:t>
            </a:r>
          </a:p>
        </p:txBody>
      </p:sp>
    </p:spTree>
    <p:extLst>
      <p:ext uri="{BB962C8B-B14F-4D97-AF65-F5344CB8AC3E}">
        <p14:creationId xmlns:p14="http://schemas.microsoft.com/office/powerpoint/2010/main" val="30559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752600"/>
            <a:ext cx="8040687" cy="4190999"/>
          </a:xfrm>
        </p:spPr>
        <p:txBody>
          <a:bodyPr/>
          <a:lstStyle/>
          <a:p>
            <a:pPr algn="ctr"/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kiếm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Lý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xếp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Sắp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xếp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C++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7C21-175C-17D2-8E31-EDD61610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7571-497E-948C-FE97-09BBED70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7A91F-9B0A-4462-C13B-7740AA3A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B1619-2EFC-CC6B-76DA-D08E2EF0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87" y="1702313"/>
            <a:ext cx="7759813" cy="38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7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8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Lý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1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đọ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O(</a:t>
            </a:r>
            <a:r>
              <a:rPr lang="en-US" sz="2800" i="1" dirty="0" err="1"/>
              <a:t>n</a:t>
            </a:r>
            <a:r>
              <a:rPr lang="en-US" sz="2800" dirty="0" err="1"/>
              <a:t>log</a:t>
            </a:r>
            <a:r>
              <a:rPr lang="en-US" sz="2800" i="1" dirty="0" err="1"/>
              <a:t>n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Cho 1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n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Input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 err="1"/>
              <a:t>Ouput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939ED5-CCDA-4BC8-DCA8-1B6D21801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97" y="4419600"/>
            <a:ext cx="3104148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844C1-DAC4-F55B-4637-EA7F9F36D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252" y="5633447"/>
            <a:ext cx="3121893" cy="4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6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800" dirty="0"/>
              <a:t>Bubble sort (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nổi</a:t>
            </a:r>
            <a:r>
              <a:rPr lang="en-US" sz="2800" dirty="0"/>
              <a:t> </a:t>
            </a:r>
            <a:r>
              <a:rPr lang="en-US" sz="2800" dirty="0" err="1"/>
              <a:t>bọt</a:t>
            </a:r>
            <a:r>
              <a:rPr lang="en-US" sz="2800" dirty="0"/>
              <a:t>)</a:t>
            </a:r>
          </a:p>
          <a:p>
            <a:r>
              <a:rPr lang="en-US" sz="2800" dirty="0"/>
              <a:t>Ý </a:t>
            </a:r>
            <a:r>
              <a:rPr lang="en-US" sz="2800" dirty="0" err="1"/>
              <a:t>tưởng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lọc</a:t>
            </a:r>
            <a:r>
              <a:rPr lang="en-US" sz="2400" dirty="0"/>
              <a:t> </a:t>
            </a:r>
            <a:r>
              <a:rPr lang="en-US" sz="2400" dirty="0" err="1"/>
              <a:t>dầu</a:t>
            </a:r>
            <a:r>
              <a:rPr lang="en-US" sz="2400" dirty="0"/>
              <a:t>. Khi ta </a:t>
            </a:r>
            <a:r>
              <a:rPr lang="en-US" sz="2400" dirty="0" err="1"/>
              <a:t>đun</a:t>
            </a:r>
            <a:r>
              <a:rPr lang="en-US" sz="2400" dirty="0"/>
              <a:t> </a:t>
            </a:r>
            <a:r>
              <a:rPr lang="en-US" sz="2400" dirty="0" err="1"/>
              <a:t>nóng</a:t>
            </a:r>
            <a:r>
              <a:rPr lang="en-US" sz="2400" dirty="0"/>
              <a:t> </a:t>
            </a:r>
            <a:r>
              <a:rPr lang="en-US" sz="2400" dirty="0" err="1"/>
              <a:t>dầu</a:t>
            </a:r>
            <a:r>
              <a:rPr lang="en-US" sz="2400" dirty="0"/>
              <a:t> </a:t>
            </a:r>
            <a:r>
              <a:rPr lang="en-US" sz="2400" dirty="0" err="1"/>
              <a:t>thô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nặng</a:t>
            </a:r>
            <a:r>
              <a:rPr lang="en-US" sz="2400" dirty="0"/>
              <a:t> </a:t>
            </a:r>
            <a:r>
              <a:rPr lang="en-US" sz="2400" dirty="0" err="1"/>
              <a:t>chìm</a:t>
            </a:r>
            <a:r>
              <a:rPr lang="en-US" sz="2400" dirty="0"/>
              <a:t> </a:t>
            </a:r>
            <a:r>
              <a:rPr lang="en-US" sz="2400" dirty="0" err="1"/>
              <a:t>xuống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chất</a:t>
            </a:r>
            <a:r>
              <a:rPr lang="en-US" sz="2400" dirty="0"/>
              <a:t> </a:t>
            </a:r>
            <a:r>
              <a:rPr lang="en-US" sz="2400" dirty="0" err="1"/>
              <a:t>nhẹ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nổi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đẩy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xuống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n </a:t>
            </a:r>
            <a:r>
              <a:rPr lang="en-US" sz="2400" dirty="0" err="1"/>
              <a:t>lượt</a:t>
            </a:r>
            <a:r>
              <a:rPr lang="en-US" sz="2400" dirty="0"/>
              <a:t>, </a:t>
            </a:r>
            <a:r>
              <a:rPr lang="en-US" sz="2400" dirty="0" err="1"/>
              <a:t>lượt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: </a:t>
            </a:r>
          </a:p>
          <a:p>
            <a:pPr lvl="2"/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mảng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hoán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, </a:t>
            </a:r>
          </a:p>
          <a:p>
            <a:pPr lvl="2"/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tục</a:t>
            </a:r>
            <a:r>
              <a:rPr lang="en-US" sz="2000" dirty="0"/>
              <a:t> </a:t>
            </a:r>
            <a:r>
              <a:rPr lang="en-US" sz="2000" dirty="0" err="1"/>
              <a:t>nhìn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i+1, i+2,…n-1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hoán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nữa</a:t>
            </a:r>
            <a:r>
              <a:rPr lang="en-US" sz="2000" dirty="0"/>
              <a:t> hay </a:t>
            </a:r>
            <a:r>
              <a:rPr lang="en-US" sz="2000" dirty="0" err="1"/>
              <a:t>không</a:t>
            </a:r>
            <a:r>
              <a:rPr lang="en-US" sz="2000" dirty="0"/>
              <a:t>. 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0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74EF-7CDF-A098-4F12-C9E31984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F9EE-0B8D-0D0F-8B5E-1C471A04A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Bubble sort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 err="1"/>
              <a:t>Lượt</a:t>
            </a:r>
            <a:r>
              <a:rPr lang="en-US" sz="2800" dirty="0"/>
              <a:t> </a:t>
            </a:r>
            <a:r>
              <a:rPr lang="en-US" sz="2800" dirty="0" err="1"/>
              <a:t>thứ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0F06-5281-F9B6-B1A2-B9AEABC5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429D-9956-E4FD-C955-99BC8670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E5FBE-4AFA-4760-3540-ABE268F5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71" y="1450465"/>
            <a:ext cx="2960882" cy="148523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B65AE6-2FC2-89BB-59FA-C6FDF1394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559" y="3078339"/>
            <a:ext cx="2960882" cy="449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AC0C5-2B84-039D-4A45-FA65707EC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671" y="3690166"/>
            <a:ext cx="2410682" cy="27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1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126-99F6-9DF2-05D1-5DFAE6D5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4EA8-7792-2BA8-232D-F12B2BF3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kể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b="1" dirty="0"/>
              <a:t>merge sort</a:t>
            </a:r>
          </a:p>
          <a:p>
            <a:r>
              <a:rPr lang="en-US" sz="2800" b="1" dirty="0"/>
              <a:t>merge sort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xếp</a:t>
            </a:r>
            <a:r>
              <a:rPr lang="en-US" sz="2800" dirty="0"/>
              <a:t> </a:t>
            </a:r>
            <a:r>
              <a:rPr lang="en-US" sz="2800" dirty="0" err="1"/>
              <a:t>bảng</a:t>
            </a:r>
            <a:r>
              <a:rPr lang="en-US" sz="2800" dirty="0"/>
              <a:t> con </a:t>
            </a:r>
            <a:r>
              <a:rPr lang="en-US" sz="2800" dirty="0" err="1"/>
              <a:t>arr</a:t>
            </a:r>
            <a:r>
              <a:rPr lang="en-US" sz="2800" dirty="0"/>
              <a:t>[a…b]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endParaRPr lang="en-US" sz="2800" dirty="0"/>
          </a:p>
          <a:p>
            <a:pPr lvl="1"/>
            <a:r>
              <a:rPr lang="en-US" sz="2400" dirty="0" err="1"/>
              <a:t>Nếu</a:t>
            </a:r>
            <a:r>
              <a:rPr lang="en-US" sz="2400" dirty="0"/>
              <a:t> a=b,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vì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endParaRPr lang="en-US" sz="2400" dirty="0"/>
          </a:p>
          <a:p>
            <a:pPr lvl="1"/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k =  (a+ b)/2</a:t>
            </a:r>
          </a:p>
          <a:p>
            <a:pPr lvl="1"/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con </a:t>
            </a:r>
            <a:r>
              <a:rPr lang="en-US" sz="2400" dirty="0" err="1"/>
              <a:t>arr</a:t>
            </a:r>
            <a:r>
              <a:rPr lang="en-US" sz="2400" dirty="0"/>
              <a:t>[a…k]</a:t>
            </a:r>
          </a:p>
          <a:p>
            <a:pPr lvl="1"/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đệ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con </a:t>
            </a:r>
            <a:r>
              <a:rPr lang="en-US" sz="2400" dirty="0" err="1"/>
              <a:t>arr</a:t>
            </a:r>
            <a:r>
              <a:rPr lang="en-US" sz="2400" dirty="0"/>
              <a:t>[k+1…b]</a:t>
            </a:r>
          </a:p>
          <a:p>
            <a:pPr lvl="1"/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2 </a:t>
            </a:r>
            <a:r>
              <a:rPr lang="en-US" sz="2400" dirty="0" err="1"/>
              <a:t>mảng</a:t>
            </a:r>
            <a:r>
              <a:rPr lang="en-US" sz="2400" dirty="0"/>
              <a:t> con </a:t>
            </a:r>
            <a:r>
              <a:rPr lang="en-US" sz="2400" dirty="0" err="1"/>
              <a:t>arr</a:t>
            </a:r>
            <a:r>
              <a:rPr lang="en-US" sz="2400" dirty="0"/>
              <a:t>[a…k]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[k+1…b]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thành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arr</a:t>
            </a:r>
            <a:r>
              <a:rPr lang="en-US" sz="2400" dirty="0"/>
              <a:t>[a…b]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1DD0-43BF-5AF2-E3E8-27D9FB5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97B7-23E6-47F1-E58B-FE606458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9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126-99F6-9DF2-05D1-5DFAE6D5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sz="3200" b="1" dirty="0"/>
              <a:t>merge sort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4EA8-7792-2BA8-232D-F12B2BF3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mảng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Chia thành 2 </a:t>
            </a:r>
            <a:r>
              <a:rPr lang="en-US" dirty="0" err="1"/>
              <a:t>mảng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2 </a:t>
            </a:r>
            <a:r>
              <a:rPr lang="en-US" dirty="0" err="1"/>
              <a:t>mảng</a:t>
            </a:r>
            <a:r>
              <a:rPr lang="en-US" dirty="0"/>
              <a:t> con</a:t>
            </a:r>
          </a:p>
          <a:p>
            <a:endParaRPr lang="en-US" dirty="0"/>
          </a:p>
          <a:p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1DD0-43BF-5AF2-E3E8-27D9FB5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97B7-23E6-47F1-E58B-FE606458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9567B-E637-59CB-EFF4-AEE4C7B0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649259"/>
            <a:ext cx="3510356" cy="540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A608A3-2F66-FE9C-C183-34961189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287" y="2633207"/>
            <a:ext cx="4044915" cy="5738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112C0D-F58C-50F3-D8A7-6066FA7B3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551" y="3727147"/>
            <a:ext cx="3960386" cy="540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3AC212-31C7-03D0-971A-173B7D93A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344" y="5013173"/>
            <a:ext cx="3544960" cy="5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6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7D0E-B28E-6171-71A5-5057D2BC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1E8A-CA55-A5D8-E508-B587A059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O(</a:t>
            </a:r>
            <a:r>
              <a:rPr lang="en-US" i="1" dirty="0" err="1"/>
              <a:t>n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BF0BE-F3E4-51C2-98DA-E9D6AC47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39E37-D0E9-B023-894F-BDDB3EBC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93812-F6A6-08E3-C99A-FA1CB58B0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11" y="3886200"/>
            <a:ext cx="4282177" cy="20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5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126-99F6-9DF2-05D1-5DFAE6D5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4EA8-7792-2BA8-232D-F12B2BF3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5029200" cy="1704975"/>
          </a:xfrm>
        </p:spPr>
        <p:txBody>
          <a:bodyPr/>
          <a:lstStyle/>
          <a:p>
            <a:r>
              <a:rPr lang="en-US" dirty="0" err="1"/>
              <a:t>Nếu</a:t>
            </a:r>
            <a:r>
              <a:rPr lang="en-US" dirty="0"/>
              <a:t> x&lt;y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1DD0-43BF-5AF2-E3E8-27D9FB5F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97B7-23E6-47F1-E58B-FE606458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0260B4-B99E-4E0D-D1BC-9525C310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414" y="1484113"/>
            <a:ext cx="2895600" cy="14116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EE54DB-4668-8220-1ECC-0B24804F6661}"/>
              </a:ext>
            </a:extLst>
          </p:cNvPr>
          <p:cNvSpPr txBox="1">
            <a:spLocks/>
          </p:cNvSpPr>
          <p:nvPr/>
        </p:nvSpPr>
        <p:spPr bwMode="auto">
          <a:xfrm>
            <a:off x="457200" y="3429000"/>
            <a:ext cx="8305800" cy="269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err="1"/>
              <a:t>Vậy</a:t>
            </a:r>
            <a:r>
              <a:rPr lang="en-US" kern="0" dirty="0"/>
              <a:t> </a:t>
            </a:r>
            <a:r>
              <a:rPr lang="en-US" kern="0" dirty="0" err="1"/>
              <a:t>có</a:t>
            </a:r>
            <a:r>
              <a:rPr lang="en-US" kern="0" dirty="0"/>
              <a:t> n! </a:t>
            </a:r>
            <a:r>
              <a:rPr lang="en-US" kern="0" dirty="0" err="1"/>
              <a:t>cách</a:t>
            </a:r>
            <a:r>
              <a:rPr lang="en-US" kern="0" dirty="0"/>
              <a:t> </a:t>
            </a:r>
            <a:r>
              <a:rPr lang="en-US" kern="0" dirty="0" err="1"/>
              <a:t>để</a:t>
            </a:r>
            <a:r>
              <a:rPr lang="en-US" kern="0" dirty="0"/>
              <a:t> </a:t>
            </a:r>
            <a:r>
              <a:rPr lang="en-US" kern="0" dirty="0" err="1"/>
              <a:t>thực</a:t>
            </a:r>
            <a:r>
              <a:rPr lang="en-US" kern="0" dirty="0"/>
              <a:t> </a:t>
            </a:r>
            <a:r>
              <a:rPr lang="en-US" kern="0" dirty="0" err="1"/>
              <a:t>hiện</a:t>
            </a:r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r>
              <a:rPr lang="en-US" kern="0" dirty="0"/>
              <a:t>Hay </a:t>
            </a:r>
            <a:r>
              <a:rPr lang="en-US" kern="0" dirty="0" err="1"/>
              <a:t>nói</a:t>
            </a:r>
            <a:r>
              <a:rPr lang="en-US" kern="0" dirty="0"/>
              <a:t> </a:t>
            </a:r>
            <a:r>
              <a:rPr lang="en-US" kern="0" dirty="0" err="1"/>
              <a:t>cách</a:t>
            </a:r>
            <a:r>
              <a:rPr lang="en-US" kern="0" dirty="0"/>
              <a:t> </a:t>
            </a:r>
            <a:r>
              <a:rPr lang="en-US" kern="0" dirty="0" err="1"/>
              <a:t>khác</a:t>
            </a:r>
            <a:r>
              <a:rPr lang="en-US" kern="0" dirty="0"/>
              <a:t> </a:t>
            </a:r>
            <a:r>
              <a:rPr lang="en-US" kern="0" dirty="0" err="1"/>
              <a:t>giới</a:t>
            </a:r>
            <a:r>
              <a:rPr lang="en-US" kern="0" dirty="0"/>
              <a:t> </a:t>
            </a:r>
            <a:r>
              <a:rPr lang="en-US" kern="0" dirty="0" err="1"/>
              <a:t>hạn</a:t>
            </a:r>
            <a:r>
              <a:rPr lang="en-US" kern="0" dirty="0"/>
              <a:t> </a:t>
            </a:r>
            <a:r>
              <a:rPr lang="en-US" kern="0" dirty="0" err="1"/>
              <a:t>là</a:t>
            </a:r>
            <a:r>
              <a:rPr lang="en-US" kern="0" dirty="0"/>
              <a:t> O(</a:t>
            </a:r>
            <a:r>
              <a:rPr lang="en-US" i="1" kern="0" dirty="0" err="1"/>
              <a:t>n</a:t>
            </a:r>
            <a:r>
              <a:rPr lang="en-US" kern="0" dirty="0" err="1"/>
              <a:t>log</a:t>
            </a:r>
            <a:r>
              <a:rPr lang="en-US" i="1" kern="0" dirty="0" err="1"/>
              <a:t>n</a:t>
            </a:r>
            <a:r>
              <a:rPr lang="en-US" kern="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722D2F-5321-7AA6-5EDD-DA24B37AD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4103317"/>
            <a:ext cx="5255690" cy="92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60570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2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2EA90F2573D429BF38B4503D1A545" ma:contentTypeVersion="4" ma:contentTypeDescription="Create a new document." ma:contentTypeScope="" ma:versionID="ccef5f48e25a3b773bc29fae1855d0e1">
  <xsd:schema xmlns:xsd="http://www.w3.org/2001/XMLSchema" xmlns:xs="http://www.w3.org/2001/XMLSchema" xmlns:p="http://schemas.microsoft.com/office/2006/metadata/properties" xmlns:ns2="0bbb9b0e-4aeb-4e33-bb8a-62cde3840654" targetNamespace="http://schemas.microsoft.com/office/2006/metadata/properties" ma:root="true" ma:fieldsID="bcdac1e536f6cb5e6a86dead59784d39" ns2:_=""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4E1A6E-A584-4DAE-BCE1-23077F91D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9b0e-4aeb-4e33-bb8a-62cde3840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C3D1F7-927C-48BA-946D-57D0A7F378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D190AB-C9FB-4701-AF94-E1731E863F68}">
  <ds:schemaRefs>
    <ds:schemaRef ds:uri="0bbb9b0e-4aeb-4e33-bb8a-62cde3840654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3356</TotalTime>
  <Words>1197</Words>
  <Application>Microsoft Office PowerPoint</Application>
  <PresentationFormat>On-screen Show (4:3)</PresentationFormat>
  <Paragraphs>155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Times New Roman</vt:lpstr>
      <vt:lpstr>Verdana</vt:lpstr>
      <vt:lpstr>Wingdings</vt:lpstr>
      <vt:lpstr>cdb2004c002l</vt:lpstr>
      <vt:lpstr>  </vt:lpstr>
      <vt:lpstr>PowerPoint Presentation</vt:lpstr>
      <vt:lpstr>Lý thuyết về sắp xếp</vt:lpstr>
      <vt:lpstr>Thuật toán O(n2)</vt:lpstr>
      <vt:lpstr>Thuật toán O(n2)</vt:lpstr>
      <vt:lpstr>Thuật toán O(nlogn)</vt:lpstr>
      <vt:lpstr>Ví dụ merge sort </vt:lpstr>
      <vt:lpstr>Giới hạn độ phức tạp khi sắp xếp</vt:lpstr>
      <vt:lpstr>Giới hạn độ phức tạp khi sắp xếp</vt:lpstr>
      <vt:lpstr>Counting sort</vt:lpstr>
      <vt:lpstr>Sắp xếp trong C++</vt:lpstr>
      <vt:lpstr>Toán tử so sánh</vt:lpstr>
      <vt:lpstr>Toán tử so sánh</vt:lpstr>
      <vt:lpstr>Tìm kiếm</vt:lpstr>
      <vt:lpstr>Tìm kiếm nhị phân 1</vt:lpstr>
      <vt:lpstr>Tìm kiếm nhị phân 1(tt)</vt:lpstr>
      <vt:lpstr>Tìm kiếm nhị phân 2</vt:lpstr>
      <vt:lpstr>Các hàm trong C++</vt:lpstr>
      <vt:lpstr>Ví dụ</vt:lpstr>
      <vt:lpstr>Ví dụ 2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Toan</dc:creator>
  <cp:lastModifiedBy>Pham Minh Tuan - CNTT</cp:lastModifiedBy>
  <cp:revision>394</cp:revision>
  <dcterms:created xsi:type="dcterms:W3CDTF">2012-12-04T09:00:13Z</dcterms:created>
  <dcterms:modified xsi:type="dcterms:W3CDTF">2024-03-31T09:59:46Z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