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 id="271" r:id="rId16"/>
    <p:sldId id="270" r:id="rId17"/>
    <p:sldId id="272" r:id="rId18"/>
    <p:sldId id="274" r:id="rId19"/>
    <p:sldId id="275" r:id="rId20"/>
    <p:sldId id="276" r:id="rId21"/>
    <p:sldId id="273"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9/12/2015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Xây</a:t>
            </a:r>
            <a:r>
              <a:rPr lang="en-US" b="0" baseline="0" smtClean="0">
                <a:effectLst/>
              </a:rPr>
              <a:t> dựng phần mềm này bọn em hướng tới là mục tiêu người dùng phổ thông, không cần qua đào tạo mà vẫn dễ dàng hiểu và sử dụng được. </a:t>
            </a:r>
          </a:p>
          <a:p>
            <a:pPr rtl="0"/>
            <a:r>
              <a:rPr lang="en-US" b="0" baseline="0" smtClean="0">
                <a:effectLst/>
              </a:rPr>
              <a:t>Sau đây là 1 số thiết kế về giao diện chính.</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18</a:t>
            </a:fld>
            <a:endParaRPr lang="en-US"/>
          </a:p>
        </p:txBody>
      </p:sp>
    </p:spTree>
    <p:extLst>
      <p:ext uri="{BB962C8B-B14F-4D97-AF65-F5344CB8AC3E}">
        <p14:creationId xmlns:p14="http://schemas.microsoft.com/office/powerpoint/2010/main" val="292541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19</a:t>
            </a:fld>
            <a:endParaRPr lang="en-US"/>
          </a:p>
        </p:txBody>
      </p:sp>
    </p:spTree>
    <p:extLst>
      <p:ext uri="{BB962C8B-B14F-4D97-AF65-F5344CB8AC3E}">
        <p14:creationId xmlns:p14="http://schemas.microsoft.com/office/powerpoint/2010/main" val="33053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Chi tiết</a:t>
            </a:r>
            <a:r>
              <a:rPr lang="en-US" b="0" baseline="0" smtClean="0">
                <a:effectLst/>
              </a:rPr>
              <a:t> cụ thể tất cả các mokup bọn em đã viết như trong báo cáo.</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20</a:t>
            </a:fld>
            <a:endParaRPr lang="en-US"/>
          </a:p>
        </p:txBody>
      </p:sp>
    </p:spTree>
    <p:extLst>
      <p:ext uri="{BB962C8B-B14F-4D97-AF65-F5344CB8AC3E}">
        <p14:creationId xmlns:p14="http://schemas.microsoft.com/office/powerpoint/2010/main" val="413220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21</a:t>
            </a:fld>
            <a:endParaRPr lang="en-US"/>
          </a:p>
        </p:txBody>
      </p:sp>
    </p:spTree>
    <p:extLst>
      <p:ext uri="{BB962C8B-B14F-4D97-AF65-F5344CB8AC3E}">
        <p14:creationId xmlns:p14="http://schemas.microsoft.com/office/powerpoint/2010/main" val="1853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22</a:t>
            </a:fld>
            <a:endParaRPr lang="en-US"/>
          </a:p>
        </p:txBody>
      </p:sp>
    </p:spTree>
    <p:extLst>
      <p:ext uri="{BB962C8B-B14F-4D97-AF65-F5344CB8AC3E}">
        <p14:creationId xmlns:p14="http://schemas.microsoft.com/office/powerpoint/2010/main" val="263064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23</a:t>
            </a:fld>
            <a:endParaRPr lang="en-US"/>
          </a:p>
        </p:txBody>
      </p:sp>
    </p:spTree>
    <p:extLst>
      <p:ext uri="{BB962C8B-B14F-4D97-AF65-F5344CB8AC3E}">
        <p14:creationId xmlns:p14="http://schemas.microsoft.com/office/powerpoint/2010/main" val="342248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smtClean="0">
                <a:latin typeface="Palatino Linotype" panose="02040502050505030304" pitchFamily="18" charset="0"/>
              </a:rPr>
              <a:t>Phần mềm sẽ cần phải mở rộng them các chức năng để phù hợp với nhiều loại cửa hàng hơn.</a:t>
            </a:r>
            <a:r>
              <a:rPr lang="en-US" sz="1200" b="0" baseline="0" smtClean="0">
                <a:effectLst/>
                <a:latin typeface="+mn-lt"/>
              </a:rPr>
              <a:t> Ví dụ với quán ăn thì phải thêm các nhận xét, các gợi ý món ăn đi kèm. Hoặc nguồn gốc xuất sứ của món ăn, của thực phẩm chế biến.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chức năng online để một cửa hàng có nhiều chi nhánh thì vẫn đồng nhất được một cơ sở dữ liệu. Dễ</a:t>
            </a:r>
            <a:r>
              <a:rPr lang="en-US" sz="1200" baseline="0" smtClean="0">
                <a:latin typeface="Palatino Linotype" panose="02040502050505030304" pitchFamily="18" charset="0"/>
              </a:rPr>
              <a:t> nhận thấy là hiện tại những của hàng ăn hay quần áo thì có rất nhiều chi nhánh, ví dụ như cửu hàng quần áo. Chúng ta có thể dễ dàng quản lý trong kho hàng còn những gì và hiện tại nó đang có ở chi nhánh nào. Như thế sẽ tiện hơn cho người bán và người mua.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thêm chức năng để người mua cũng có thể xem sản phẩm. Như</a:t>
            </a:r>
            <a:r>
              <a:rPr lang="en-US" sz="1200" baseline="0" smtClean="0">
                <a:latin typeface="Palatino Linotype" panose="02040502050505030304" pitchFamily="18" charset="0"/>
              </a:rPr>
              <a:t> thế sẽ đồng nhất được 2 ứng dụng mua bán online giảm được dữ liệu thừa, lãng phí tài nguyên và dễ quản lý.</a:t>
            </a:r>
            <a:endParaRPr lang="en-US" sz="1200" smtClean="0">
              <a:latin typeface="Palatino Linotype" panose="02040502050505030304" pitchFamily="18"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0" baseline="0" smtClean="0">
              <a:effectLst/>
              <a:latin typeface="+mn-lt"/>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Palatino Linotype" panose="02040502050505030304" pitchFamily="18" charset="0"/>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24</a:t>
            </a:fld>
            <a:endParaRPr lang="en-US"/>
          </a:p>
        </p:txBody>
      </p:sp>
    </p:spTree>
    <p:extLst>
      <p:ext uri="{BB962C8B-B14F-4D97-AF65-F5344CB8AC3E}">
        <p14:creationId xmlns:p14="http://schemas.microsoft.com/office/powerpoint/2010/main" val="110623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smtClean="0">
                <a:latin typeface="Palatino Linotype" panose="02040502050505030304" pitchFamily="18" charset="0"/>
                <a:cs typeface="Times New Roman" panose="02020603050405020304" pitchFamily="18" charset="0"/>
              </a:rPr>
              <a:t>Báo cáo bài tập lớn</a:t>
            </a:r>
            <a:br>
              <a:rPr lang="en-US" sz="4800" smtClean="0">
                <a:latin typeface="Palatino Linotype" panose="02040502050505030304" pitchFamily="18" charset="0"/>
                <a:cs typeface="Times New Roman" panose="02020603050405020304" pitchFamily="18" charset="0"/>
              </a:rPr>
            </a:br>
            <a:r>
              <a:rPr lang="en-US" sz="4800" smtClean="0">
                <a:latin typeface="Palatino Linotype" panose="02040502050505030304" pitchFamily="18" charset="0"/>
                <a:cs typeface="Times New Roman" panose="02020603050405020304" pitchFamily="18" charset="0"/>
              </a:rPr>
              <a:t>Xây dựng phần mềm quản lý cửa hàng.</a:t>
            </a: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endParaRPr lang="en-US" sz="40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4633953"/>
            <a:ext cx="8825658" cy="1751082"/>
          </a:xfrm>
        </p:spPr>
        <p:txBody>
          <a:bodyPr>
            <a:normAutofit/>
          </a:bodyPr>
          <a:lstStyle/>
          <a:p>
            <a:r>
              <a:rPr lang="en-US" sz="1400" smtClean="0"/>
              <a:t>Nhóm 2: 	Lê Đình Phúc (Trưởng nhóm)	20132979</a:t>
            </a:r>
          </a:p>
          <a:p>
            <a:r>
              <a:rPr lang="en-US" sz="1400"/>
              <a:t>	</a:t>
            </a:r>
            <a:r>
              <a:rPr lang="en-US" sz="1400" smtClean="0"/>
              <a:t>	Nguyễn Tiến Trường				</a:t>
            </a:r>
          </a:p>
          <a:p>
            <a:r>
              <a:rPr lang="en-US" sz="1400"/>
              <a:t>	</a:t>
            </a:r>
            <a:r>
              <a:rPr lang="en-US" sz="1400" smtClean="0"/>
              <a:t>	Trần Mạnh linh.</a:t>
            </a:r>
          </a:p>
          <a:p>
            <a:r>
              <a:rPr lang="en-US" sz="1400"/>
              <a:t>	</a:t>
            </a:r>
            <a:r>
              <a:rPr lang="en-US" sz="1400" smtClean="0"/>
              <a:t>	Lê Đình Hoàng Sơn.</a:t>
            </a:r>
          </a:p>
          <a:p>
            <a:r>
              <a:rPr lang="en-US" sz="1400"/>
              <a:t>	</a:t>
            </a:r>
            <a:r>
              <a:rPr lang="en-US" sz="1400" smtClean="0"/>
              <a:t>		</a:t>
            </a:r>
            <a:endParaRPr lang="en-US" sz="1400"/>
          </a:p>
        </p:txBody>
      </p:sp>
    </p:spTree>
    <p:extLst>
      <p:ext uri="{BB962C8B-B14F-4D97-AF65-F5344CB8AC3E}">
        <p14:creationId xmlns:p14="http://schemas.microsoft.com/office/powerpoint/2010/main" val="30457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8223501"/>
              </p:ext>
            </p:extLst>
          </p:nvPr>
        </p:nvGraphicFramePr>
        <p:xfrm>
          <a:off x="1103310" y="2721886"/>
          <a:ext cx="9822192" cy="374197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&gt;8 và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 .</a:t>
            </a: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pic>
        <p:nvPicPr>
          <p:cNvPr id="1026" name="Picture 2" descr="màn hình đăng nhập tài khoả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110" y="2194613"/>
            <a:ext cx="5421407" cy="2564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8600" y="5218387"/>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đăng nhập của người dùng.</a:t>
            </a:r>
            <a:endParaRPr lang="en-US">
              <a:latin typeface="Palatino Linotype" panose="02040502050505030304" pitchFamily="18" charset="0"/>
            </a:endParaRPr>
          </a:p>
        </p:txBody>
      </p:sp>
    </p:spTree>
    <p:extLst>
      <p:ext uri="{BB962C8B-B14F-4D97-AF65-F5344CB8AC3E}">
        <p14:creationId xmlns:p14="http://schemas.microsoft.com/office/powerpoint/2010/main" val="4104415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3571206" y="5691352"/>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chọn các chứn năng quản lý.</a:t>
            </a:r>
            <a:endParaRPr lang="en-US">
              <a:latin typeface="Palatino Linotype" panose="02040502050505030304" pitchFamily="18" charset="0"/>
            </a:endParaRPr>
          </a:p>
        </p:txBody>
      </p:sp>
      <p:pic>
        <p:nvPicPr>
          <p:cNvPr id="1026" name="Picture 2" descr="màn hình store manage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4715" y="1853247"/>
            <a:ext cx="5878568" cy="366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Thiết kế, xây dựng phần mềm.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4: Giới thiệu sản phẩm.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5: Hướng phát triển phần mềm.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1504417" y="5691353"/>
            <a:ext cx="9113975"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thanh toán, đưa ra các thông tin dạng bảng.</a:t>
            </a:r>
            <a:endParaRPr lang="en-US">
              <a:latin typeface="Palatino Linotype" panose="02040502050505030304" pitchFamily="18" charset="0"/>
            </a:endParaRPr>
          </a:p>
        </p:txBody>
      </p:sp>
      <p:pic>
        <p:nvPicPr>
          <p:cNvPr id="3074" name="Picture 2" descr="màn hình tính tiề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383" y="1311659"/>
            <a:ext cx="786116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panose="02040502050505030304" pitchFamily="18" charset="0"/>
              </a:rPr>
              <a:t>Phần 3: Xây dựng ứng dụng.</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3200" smtClean="0">
                <a:latin typeface="Palatino Linotype" panose="02040502050505030304" pitchFamily="18" charset="0"/>
              </a:rPr>
              <a:t>Kiến thức sử dụng.</a:t>
            </a:r>
          </a:p>
          <a:p>
            <a:pPr lvl="2">
              <a:buFont typeface="Wingdings" panose="05000000000000000000" pitchFamily="2" charset="2"/>
              <a:buChar char="v"/>
            </a:pPr>
            <a:r>
              <a:rPr lang="en-US" sz="2800" smtClean="0">
                <a:latin typeface="Palatino Linotype" panose="02040502050505030304" pitchFamily="18" charset="0"/>
              </a:rPr>
              <a:t>Lập trình hướng đối tượng.</a:t>
            </a:r>
          </a:p>
          <a:p>
            <a:pPr lvl="2">
              <a:buFont typeface="Wingdings" panose="05000000000000000000" pitchFamily="2" charset="2"/>
              <a:buChar char="v"/>
            </a:pPr>
            <a:r>
              <a:rPr lang="en-US" sz="2800" smtClean="0">
                <a:latin typeface="Palatino Linotype" panose="02040502050505030304" pitchFamily="18" charset="0"/>
              </a:rPr>
              <a:t>Ngôn ngữ lập trình Java.</a:t>
            </a:r>
          </a:p>
          <a:p>
            <a:pPr lvl="2">
              <a:buFont typeface="Wingdings" panose="05000000000000000000" pitchFamily="2" charset="2"/>
              <a:buChar char="v"/>
            </a:pPr>
            <a:r>
              <a:rPr lang="en-US" sz="2800" smtClean="0">
                <a:latin typeface="Palatino Linotype" panose="02040502050505030304" pitchFamily="18" charset="0"/>
              </a:rPr>
              <a:t>Thư viện đồ họa Swing.</a:t>
            </a:r>
          </a:p>
          <a:p>
            <a:pPr lvl="2">
              <a:buFont typeface="Wingdings" panose="05000000000000000000" pitchFamily="2" charset="2"/>
              <a:buChar char="v"/>
            </a:pPr>
            <a:r>
              <a:rPr lang="en-US" sz="2800" smtClean="0">
                <a:latin typeface="Palatino Linotype" panose="02040502050505030304" pitchFamily="18" charset="0"/>
              </a:rPr>
              <a:t>Kết nối cơ sở dữ liệu bằng JDBC.</a:t>
            </a:r>
          </a:p>
          <a:p>
            <a:pPr lvl="2">
              <a:buFont typeface="Wingdings" panose="05000000000000000000" pitchFamily="2" charset="2"/>
              <a:buChar char="v"/>
            </a:pPr>
            <a:r>
              <a:rPr lang="en-US" sz="2800" smtClean="0">
                <a:latin typeface="Palatino Linotype" panose="02040502050505030304" pitchFamily="18" charset="0"/>
              </a:rPr>
              <a:t>Gửi nhận dữ liệu qua mạng LAN sử dụng socket.</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470720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4: 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733864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mở rộng của cơ sở dữ liệu.</a:t>
            </a:r>
          </a:p>
          <a:p>
            <a:pPr lvl="2">
              <a:buFont typeface="Wingdings" panose="05000000000000000000" pitchFamily="2" charset="2"/>
              <a:buChar char="v"/>
            </a:pPr>
            <a:r>
              <a:rPr lang="en-US" sz="2400" smtClean="0">
                <a:latin typeface="Palatino Linotype" panose="02040502050505030304" pitchFamily="18" charset="0"/>
              </a:rPr>
              <a:t>Tùy thuộc theo mục đích của mỗi của hàng. Cho phép quản lý thêm các trường dữ liệu cho phù hợp.</a:t>
            </a:r>
          </a:p>
          <a:p>
            <a:pPr lvl="2">
              <a:buFont typeface="Wingdings" panose="05000000000000000000" pitchFamily="2" charset="2"/>
              <a:buChar char="v"/>
            </a:pPr>
            <a:r>
              <a:rPr lang="en-US" sz="2400" smtClean="0">
                <a:latin typeface="Palatino Linotype" panose="02040502050505030304" pitchFamily="18" charset="0"/>
              </a:rPr>
              <a:t>Khi lượng dữ liệu trở nên lớn hơn thì ta có thể thuê sử dụng các máy chủ ảo, điện toán đám mây để làm tăng không gian lưu trữ cũng như hiệu năng phần cứng.</a:t>
            </a:r>
          </a:p>
        </p:txBody>
      </p:sp>
    </p:spTree>
    <p:extLst>
      <p:ext uri="{BB962C8B-B14F-4D97-AF65-F5344CB8AC3E}">
        <p14:creationId xmlns:p14="http://schemas.microsoft.com/office/powerpoint/2010/main" val="2142150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chức năng của phần mềm.</a:t>
            </a:r>
          </a:p>
          <a:p>
            <a:pPr lvl="2">
              <a:buFont typeface="Wingdings" panose="05000000000000000000" pitchFamily="2" charset="2"/>
              <a:buChar char="v"/>
            </a:pPr>
            <a:r>
              <a:rPr lang="en-US" sz="2400" smtClean="0">
                <a:latin typeface="Palatino Linotype" panose="02040502050505030304" pitchFamily="18" charset="0"/>
              </a:rPr>
              <a:t>Phần mềm sẽ cần phải mở rộng them các chức năng để phù hợp với nhiều loại cửa hàng hơn.</a:t>
            </a:r>
          </a:p>
          <a:p>
            <a:pPr lvl="2">
              <a:buFont typeface="Wingdings" panose="05000000000000000000" pitchFamily="2" charset="2"/>
              <a:buChar char="v"/>
            </a:pPr>
            <a:r>
              <a:rPr lang="en-US" sz="2400" smtClean="0">
                <a:latin typeface="Palatino Linotype" panose="02040502050505030304" pitchFamily="18" charset="0"/>
              </a:rPr>
              <a:t>Phát triển chức năng online để một cửa hàng có nhiều chi nhánh thì vẫn đồng nhất được một cơ sở dữ liệu.</a:t>
            </a:r>
          </a:p>
          <a:p>
            <a:pPr lvl="2">
              <a:buFont typeface="Wingdings" panose="05000000000000000000" pitchFamily="2" charset="2"/>
              <a:buChar char="v"/>
            </a:pPr>
            <a:r>
              <a:rPr lang="en-US" sz="2400" smtClean="0">
                <a:latin typeface="Palatino Linotype" panose="02040502050505030304" pitchFamily="18" charset="0"/>
              </a:rPr>
              <a:t>Phát triển thêm chức năng để người mua cũng có thể xem sản phẩm</a:t>
            </a:r>
            <a:r>
              <a:rPr lang="en-US" sz="2400" smtClean="0">
                <a:latin typeface="Palatino Linotype" panose="02040502050505030304" pitchFamily="18" charset="0"/>
              </a:rPr>
              <a:t>.</a:t>
            </a:r>
          </a:p>
          <a:p>
            <a:pPr lvl="2">
              <a:buFont typeface="Wingdings" panose="05000000000000000000" pitchFamily="2" charset="2"/>
              <a:buChar char="v"/>
            </a:pPr>
            <a:r>
              <a:rPr lang="en-US" sz="2400" smtClean="0">
                <a:latin typeface="Palatino Linotype" panose="02040502050505030304" pitchFamily="18" charset="0"/>
              </a:rPr>
              <a:t>Phát triển ứng dụng thu ngân trên các nền tảng di động.</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22611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267</TotalTime>
  <Words>1832</Words>
  <Application>Microsoft Office PowerPoint</Application>
  <PresentationFormat>Widescreen</PresentationFormat>
  <Paragraphs>162</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Palatino Linotype</vt:lpstr>
      <vt:lpstr>Times New Roman</vt:lpstr>
      <vt:lpstr>Wingdings</vt:lpstr>
      <vt:lpstr>Wingdings 3</vt:lpstr>
      <vt:lpstr>Ion</vt:lpstr>
      <vt:lpstr>Báo cáo bài tập lớn Xây dựng phần mềm quản lý cửa hàng.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Xây dựng ứng dụng.</vt:lpstr>
      <vt:lpstr>Phần 3: Xây dựng ứng dụng.</vt:lpstr>
      <vt:lpstr>Phần 3: Xây dựng ứng dụng.</vt:lpstr>
      <vt:lpstr>Phần 3: Xây dựng ứng dụng.</vt:lpstr>
      <vt:lpstr>Phần 3: Xây dựng ứng dụng.</vt:lpstr>
      <vt:lpstr>Phần 4: Giới thiệu ứng dụng.</vt:lpstr>
      <vt:lpstr>Phần 5: Hướng phát triển phần mềm.</vt:lpstr>
      <vt:lpstr>Phần 5: Hướng phát triển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48</cp:revision>
  <dcterms:created xsi:type="dcterms:W3CDTF">2015-12-03T02:49:06Z</dcterms:created>
  <dcterms:modified xsi:type="dcterms:W3CDTF">2015-12-09T11:35:53Z</dcterms:modified>
</cp:coreProperties>
</file>