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rgbClr val="FD4141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3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7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rgbClr val="FD4141"/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81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36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82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0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96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rgbClr val="FD4141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59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387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6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6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8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D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A01-2A89-4F63-A08E-978E78919387}" type="datetimeFigureOut">
              <a:rPr lang="vi-VN" smtClean="0"/>
              <a:t>11/07/2020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4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none" spc="-15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29364-584A-42FC-8D9E-B1E33DC2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6ACE31-3C88-4CAD-A0F0-E517E0EAA3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8A15D-E589-4CDB-9820-56781AD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Group </a:t>
            </a:r>
            <a:r>
              <a:rPr lang="en-US" u="sng" dirty="0">
                <a:sym typeface="Wingdings" panose="05000000000000000000" pitchFamily="2" charset="2"/>
              </a:rPr>
              <a:t></a:t>
            </a:r>
            <a:r>
              <a:rPr lang="en-US" i="1" u="sng" dirty="0"/>
              <a:t>:</a:t>
            </a:r>
          </a:p>
          <a:p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Hong Anh</a:t>
            </a:r>
          </a:p>
          <a:p>
            <a:r>
              <a:rPr lang="en-US" dirty="0"/>
              <a:t>Nguyen Viet Hoang</a:t>
            </a:r>
          </a:p>
          <a:p>
            <a:r>
              <a:rPr lang="en-US" dirty="0"/>
              <a:t>Nguyen Tri Hung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A81C-EC8D-4494-8166-934AF8D2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822101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Request for Hospital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send the request.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request is valid, it will return a “request-success” page. Else, there would be an error page shown.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4EE21-287A-4F2A-B6ED-DC7B3E7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51" y="1422646"/>
            <a:ext cx="6761439" cy="401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8A4A1-084A-4924-9120-19CA1900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651" y="1372512"/>
            <a:ext cx="3630966" cy="4416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0E4BD-84A5-4372-B32C-B1927D6C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617" y="1372512"/>
            <a:ext cx="3138264" cy="44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9CA47-B05E-41AE-A518-4FA1D03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3" y="497802"/>
            <a:ext cx="5214112" cy="57349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Statistics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482233"/>
            <a:ext cx="3630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page shows the current amount of each blood group in the bank.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would be very useful for hospitals to determine the blood amount they can request.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74F91-40DF-4ADE-BFDA-E379CA7A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30182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A6D46-26E5-4E66-AEE6-5675216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DF527-B048-40AA-BE2F-A2040E42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4C6F11-8C7F-4BDD-8B19-73A3286B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  <a:p>
            <a:r>
              <a:rPr lang="en-US" sz="2800" dirty="0"/>
              <a:t>from </a:t>
            </a:r>
            <a:r>
              <a:rPr lang="en-US" sz="2800" b="1" dirty="0"/>
              <a:t>Group</a:t>
            </a:r>
            <a:r>
              <a:rPr lang="en-US" sz="2800" dirty="0">
                <a:sym typeface="Wingdings" panose="05000000000000000000" pitchFamily="2" charset="2"/>
              </a:rPr>
              <a:t></a:t>
            </a:r>
            <a:endParaRPr lang="vi-V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F7790-F5EF-4BBA-9E3F-6F5A5143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9630E-C945-4C14-8214-309D1B9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Ideas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Database Design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Application Creation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User Guide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8" y="534435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2B980F-7375-4AE9-882E-EFAB4D5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5202314"/>
            <a:ext cx="5776646" cy="999273"/>
          </a:xfrm>
        </p:spPr>
        <p:txBody>
          <a:bodyPr anchor="t"/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</a:t>
            </a:r>
            <a:r>
              <a:rPr lang="en-US" b="1" dirty="0">
                <a:solidFill>
                  <a:srgbClr val="FD4141"/>
                </a:solidFill>
              </a:rPr>
              <a:t> Ideas </a:t>
            </a:r>
            <a:endParaRPr lang="vi-VN" b="1" dirty="0">
              <a:solidFill>
                <a:srgbClr val="FD414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F2FD8C-4902-4460-A5D2-20260139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317072"/>
            <a:ext cx="5776646" cy="2502138"/>
          </a:xfrm>
        </p:spPr>
        <p:txBody>
          <a:bodyPr/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needs for blood for medication are always high. However, hospitals are usually lack of blood.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a lot of people (mostly youngsters) who are willing to donate blood.</a:t>
            </a:r>
            <a:endParaRPr lang="vi-V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77A2394-E811-4322-A50D-5A4B41DF6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89292B-4400-44F3-9305-1EC1D4D1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31071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21E0-A8EC-4D2A-8882-A7A1E63F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13"/>
            <a:ext cx="8463590" cy="523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3" y="291688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17" y="5731108"/>
            <a:ext cx="1024223" cy="102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B713-78B4-42E7-BAAF-9146ACF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" y="1074198"/>
            <a:ext cx="75929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9" y="3844290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ym typeface="Wingdings" panose="05000000000000000000" pitchFamily="2" charset="2"/>
              </a:rPr>
              <a:t></a:t>
            </a:r>
            <a:r>
              <a:rPr lang="en-US" sz="3600" dirty="0"/>
              <a:t> Application Creation</a:t>
            </a:r>
            <a:endParaRPr lang="vi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CB1-D4D8-49B2-B53D-7772F26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Database: Managed with </a:t>
            </a:r>
            <a:r>
              <a:rPr lang="en-US" u="sng" dirty="0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Server building and implementation: Designed with </a:t>
            </a:r>
            <a:r>
              <a:rPr lang="en-US" u="sng" dirty="0"/>
              <a:t>Python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09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2BE24-032D-43F4-A6AF-3676D9E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" y="2317329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21711"/>
            <a:ext cx="4589755" cy="453318"/>
          </a:xfrm>
        </p:spPr>
        <p:txBody>
          <a:bodyPr>
            <a:noAutofit/>
          </a:bodyPr>
          <a:lstStyle/>
          <a:p>
            <a:r>
              <a:rPr lang="en-US" sz="2800" b="0" dirty="0">
                <a:sym typeface="Wingdings" panose="05000000000000000000" pitchFamily="2" charset="2"/>
              </a:rPr>
              <a:t></a:t>
            </a:r>
            <a:r>
              <a:rPr lang="en-US" sz="2800" dirty="0"/>
              <a:t> Application Creation</a:t>
            </a:r>
            <a:endParaRPr lang="vi-VN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DF9FE-0627-4432-BAF1-6FEEC80E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61460"/>
            <a:ext cx="3501197" cy="24398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60DD-2C06-4E2D-B5DD-338CADF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tables: Donor, Blood, </a:t>
            </a:r>
            <a:r>
              <a:rPr lang="en-US" dirty="0" err="1"/>
              <a:t>BloodGroup</a:t>
            </a:r>
            <a:r>
              <a:rPr lang="en-US" dirty="0"/>
              <a:t>, Hospital, </a:t>
            </a:r>
            <a:r>
              <a:rPr lang="en-US" dirty="0" err="1"/>
              <a:t>RequestBloodHistory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 new donor registers to </a:t>
            </a:r>
            <a:r>
              <a:rPr lang="en-US" b="1" dirty="0"/>
              <a:t>Donor</a:t>
            </a:r>
            <a:r>
              <a:rPr lang="en-US" dirty="0"/>
              <a:t> and </a:t>
            </a:r>
            <a:r>
              <a:rPr lang="en-US" b="1" dirty="0"/>
              <a:t>Blood</a:t>
            </a:r>
            <a:r>
              <a:rPr lang="en-US" dirty="0"/>
              <a:t> tables. If the donor exists in the Donor table, check whether that register is valid (new donation should be more than 3 months after the last one).</a:t>
            </a:r>
          </a:p>
          <a:p>
            <a:pPr algn="just"/>
            <a:r>
              <a:rPr lang="en-US" dirty="0"/>
              <a:t>Add new hospitals’ requests for blood to </a:t>
            </a:r>
            <a:r>
              <a:rPr lang="en-US" b="1" dirty="0" err="1"/>
              <a:t>RequestBloodHistory</a:t>
            </a:r>
            <a:r>
              <a:rPr lang="en-US" dirty="0"/>
              <a:t> (if the hospital is new, add it to </a:t>
            </a:r>
            <a:r>
              <a:rPr lang="en-US" b="1" dirty="0"/>
              <a:t>Hospital</a:t>
            </a:r>
            <a:r>
              <a:rPr lang="en-US" dirty="0"/>
              <a:t> table). Check whether the requested blood type has enough amount.</a:t>
            </a:r>
          </a:p>
          <a:p>
            <a:pPr algn="just"/>
            <a:r>
              <a:rPr lang="en-US" dirty="0"/>
              <a:t>Show the statistics of the blood amount in the bank from the </a:t>
            </a:r>
            <a:r>
              <a:rPr lang="en-US" b="1" dirty="0" err="1"/>
              <a:t>BloodGroup</a:t>
            </a:r>
            <a:r>
              <a:rPr lang="en-US" dirty="0"/>
              <a:t> table.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8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</a:t>
            </a:r>
            <a:r>
              <a:rPr lang="en-US" dirty="0"/>
              <a:t> User Guide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F30D9-1205-4199-8ED3-5ED96AF10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can do with our blood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88" y="5745001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B5D95-F7DA-4A3F-AB2E-9347A8C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4798901" y="911610"/>
            <a:ext cx="7095174" cy="503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45496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Donate Registration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6447C-54CD-47B7-983B-EEA8918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23" y="1119410"/>
            <a:ext cx="3744860" cy="4619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B6943B-40B6-4B9F-8CBC-A2CCF2F6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83" y="1119409"/>
            <a:ext cx="3431189" cy="4619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register (it’ll send data to server).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donation is valid, it will return a “register-success” page. Else, there would be an error page shown.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216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Atlas</vt:lpstr>
      <vt:lpstr>BLOOD BANK DATABASE MINI-PROJECT</vt:lpstr>
      <vt:lpstr>Contents</vt:lpstr>
      <vt:lpstr> Ideas </vt:lpstr>
      <vt:lpstr> Database Design</vt:lpstr>
      <vt:lpstr> Database Design</vt:lpstr>
      <vt:lpstr> Application Creation</vt:lpstr>
      <vt:lpstr> Application Creation</vt:lpstr>
      <vt:lpstr> User Guide</vt:lpstr>
      <vt:lpstr> User Guide</vt:lpstr>
      <vt:lpstr> User Guide</vt:lpstr>
      <vt:lpstr> User Guide</vt:lpstr>
      <vt:lpstr>Blood bank database 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database mini-project</dc:title>
  <dc:creator>Nguyen Viet Hoang 20176762</dc:creator>
  <cp:lastModifiedBy>Nguyen Viet Hoang 20176762</cp:lastModifiedBy>
  <cp:revision>20</cp:revision>
  <dcterms:created xsi:type="dcterms:W3CDTF">2020-07-10T09:44:40Z</dcterms:created>
  <dcterms:modified xsi:type="dcterms:W3CDTF">2020-07-11T02:47:52Z</dcterms:modified>
</cp:coreProperties>
</file>